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M Serif Text" pitchFamily="2" charset="0"/>
      <p:regular r:id="rId22"/>
      <p:italic r:id="rId23"/>
    </p:embeddedFont>
    <p:embeddedFont>
      <p:font typeface="Gilda Display" panose="020B0604020202020204" charset="-18"/>
      <p:regular r:id="rId24"/>
    </p:embeddedFont>
    <p:embeddedFont>
      <p:font typeface="Imbue" panose="020B0604020202020204" charset="-18"/>
      <p:regular r:id="rId25"/>
      <p:bold r:id="rId26"/>
    </p:embeddedFont>
    <p:embeddedFont>
      <p:font typeface="Imbue Black" panose="020B0604020202020204" charset="-18"/>
      <p:bold r:id="rId27"/>
    </p:embeddedFont>
    <p:embeddedFont>
      <p:font typeface="Imbue ExtraBold" panose="020B0604020202020204" charset="-18"/>
      <p:bold r:id="rId28"/>
    </p:embeddedFont>
    <p:embeddedFont>
      <p:font typeface="Imbue Light" panose="020B0604020202020204" charset="-18"/>
      <p:regular r:id="rId29"/>
      <p:bold r:id="rId30"/>
    </p:embeddedFont>
    <p:embeddedFont>
      <p:font typeface="Imbue SemiBold" panose="020B0604020202020204" charset="-18"/>
      <p:regular r:id="rId31"/>
      <p:bold r:id="rId32"/>
    </p:embeddedFont>
    <p:embeddedFont>
      <p:font typeface="Poppins" panose="00000500000000000000" pitchFamily="2" charset="-18"/>
      <p:regular r:id="rId33"/>
      <p:bold r:id="rId34"/>
      <p:italic r:id="rId35"/>
      <p:boldItalic r:id="rId36"/>
    </p:embeddedFont>
    <p:embeddedFont>
      <p:font typeface="Poppins Light" panose="00000400000000000000" pitchFamily="2" charset="-18"/>
      <p:regular r:id="rId37"/>
      <p:bold r:id="rId38"/>
      <p:italic r:id="rId39"/>
      <p:boldItalic r:id="rId40"/>
    </p:embeddedFont>
    <p:embeddedFont>
      <p:font typeface="Roboto Condensed Light" panose="02000000000000000000" pitchFamily="2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cc9050bdf8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cc9050bdf8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0bc0ebfc37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10bc0ebfc37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f36ab6d2df_0_11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f36ab6d2df_0_11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cc9050bdf8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cc9050bdf8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10c185c2c0d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10c185c2c0d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11164b3817d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11164b3817d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f355fd47b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f355fd47b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1291e0c5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11291e0c5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f36ab6d2df_0_10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f36ab6d2df_0_10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cc9050bdf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cc9050bdf8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0fed294ed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10fed294ed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1535c78590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1535c78590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77050"/>
            <a:ext cx="3852000" cy="2789400"/>
          </a:xfrm>
          <a:prstGeom prst="rect">
            <a:avLst/>
          </a:prstGeom>
          <a:effectLst>
            <a:outerShdw blurRad="57150" dist="28575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981525"/>
            <a:ext cx="39198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>
            <a:off x="727775" y="1117886"/>
            <a:ext cx="45429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727775" y="2652845"/>
            <a:ext cx="40989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2543378" y="1786700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2" hasCustomPrompt="1"/>
          </p:nvPr>
        </p:nvSpPr>
        <p:spPr>
          <a:xfrm>
            <a:off x="3317078" y="1212477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"/>
          </p:nvPr>
        </p:nvSpPr>
        <p:spPr>
          <a:xfrm>
            <a:off x="2543378" y="2373232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3"/>
          </p:nvPr>
        </p:nvSpPr>
        <p:spPr>
          <a:xfrm>
            <a:off x="5600731" y="1786700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4" hasCustomPrompt="1"/>
          </p:nvPr>
        </p:nvSpPr>
        <p:spPr>
          <a:xfrm>
            <a:off x="6374431" y="1212477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5"/>
          </p:nvPr>
        </p:nvSpPr>
        <p:spPr>
          <a:xfrm>
            <a:off x="5600731" y="2373226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6"/>
          </p:nvPr>
        </p:nvSpPr>
        <p:spPr>
          <a:xfrm>
            <a:off x="2543378" y="3532175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7" hasCustomPrompt="1"/>
          </p:nvPr>
        </p:nvSpPr>
        <p:spPr>
          <a:xfrm>
            <a:off x="3317078" y="295800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8"/>
          </p:nvPr>
        </p:nvSpPr>
        <p:spPr>
          <a:xfrm>
            <a:off x="2543378" y="4118700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9"/>
          </p:nvPr>
        </p:nvSpPr>
        <p:spPr>
          <a:xfrm>
            <a:off x="5600731" y="3532175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13" hasCustomPrompt="1"/>
          </p:nvPr>
        </p:nvSpPr>
        <p:spPr>
          <a:xfrm>
            <a:off x="6374431" y="295800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14"/>
          </p:nvPr>
        </p:nvSpPr>
        <p:spPr>
          <a:xfrm>
            <a:off x="5600731" y="4118700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15"/>
          </p:nvPr>
        </p:nvSpPr>
        <p:spPr>
          <a:xfrm>
            <a:off x="2543375" y="466550"/>
            <a:ext cx="588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5617198" y="2999250"/>
            <a:ext cx="2806800" cy="53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>
            <a:off x="4062598" y="997202"/>
            <a:ext cx="4361400" cy="19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37" name="Google Shape;137;p14"/>
          <p:cNvGrpSpPr/>
          <p:nvPr/>
        </p:nvGrpSpPr>
        <p:grpSpPr>
          <a:xfrm rot="560788" flipH="1">
            <a:off x="8252610" y="276059"/>
            <a:ext cx="449640" cy="449640"/>
            <a:chOff x="1455618" y="1674938"/>
            <a:chExt cx="449651" cy="449651"/>
          </a:xfrm>
        </p:grpSpPr>
        <p:sp>
          <p:nvSpPr>
            <p:cNvPr id="138" name="Google Shape;138;p14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7181125" y="4343238"/>
            <a:ext cx="514475" cy="520550"/>
            <a:chOff x="719125" y="4242750"/>
            <a:chExt cx="514475" cy="520550"/>
          </a:xfrm>
        </p:grpSpPr>
        <p:sp>
          <p:nvSpPr>
            <p:cNvPr id="141" name="Google Shape;141;p14"/>
            <p:cNvSpPr/>
            <p:nvPr/>
          </p:nvSpPr>
          <p:spPr>
            <a:xfrm>
              <a:off x="928100" y="4242750"/>
              <a:ext cx="164150" cy="259900"/>
            </a:xfrm>
            <a:custGeom>
              <a:avLst/>
              <a:gdLst/>
              <a:ahLst/>
              <a:cxnLst/>
              <a:rect l="l" t="t" r="r" b="b"/>
              <a:pathLst>
                <a:path w="6566" h="10396" extrusionOk="0">
                  <a:moveTo>
                    <a:pt x="5927" y="4986"/>
                  </a:moveTo>
                  <a:cubicBezTo>
                    <a:pt x="5259" y="7752"/>
                    <a:pt x="1885" y="10396"/>
                    <a:pt x="1885" y="10396"/>
                  </a:cubicBezTo>
                  <a:cubicBezTo>
                    <a:pt x="1885" y="10396"/>
                    <a:pt x="0" y="6566"/>
                    <a:pt x="608" y="3770"/>
                  </a:cubicBezTo>
                  <a:cubicBezTo>
                    <a:pt x="1247" y="973"/>
                    <a:pt x="2675" y="1"/>
                    <a:pt x="4165" y="305"/>
                  </a:cubicBezTo>
                  <a:cubicBezTo>
                    <a:pt x="5654" y="669"/>
                    <a:pt x="6566" y="2189"/>
                    <a:pt x="5927" y="4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761675" y="4299750"/>
              <a:ext cx="214325" cy="202900"/>
            </a:xfrm>
            <a:custGeom>
              <a:avLst/>
              <a:gdLst/>
              <a:ahLst/>
              <a:cxnLst/>
              <a:rect l="l" t="t" r="r" b="b"/>
              <a:pathLst>
                <a:path w="8573" h="8116" extrusionOk="0">
                  <a:moveTo>
                    <a:pt x="5867" y="1946"/>
                  </a:moveTo>
                  <a:cubicBezTo>
                    <a:pt x="7964" y="3861"/>
                    <a:pt x="8572" y="8116"/>
                    <a:pt x="8572" y="8116"/>
                  </a:cubicBezTo>
                  <a:cubicBezTo>
                    <a:pt x="8572" y="8116"/>
                    <a:pt x="4286" y="7873"/>
                    <a:pt x="2189" y="5927"/>
                  </a:cubicBezTo>
                  <a:cubicBezTo>
                    <a:pt x="92" y="3982"/>
                    <a:pt x="1" y="2250"/>
                    <a:pt x="973" y="1125"/>
                  </a:cubicBezTo>
                  <a:cubicBezTo>
                    <a:pt x="2007" y="31"/>
                    <a:pt x="3800" y="0"/>
                    <a:pt x="5867" y="19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19125" y="4463125"/>
              <a:ext cx="256875" cy="171000"/>
            </a:xfrm>
            <a:custGeom>
              <a:avLst/>
              <a:gdLst/>
              <a:ahLst/>
              <a:cxnLst/>
              <a:rect l="l" t="t" r="r" b="b"/>
              <a:pathLst>
                <a:path w="10275" h="6840" extrusionOk="0">
                  <a:moveTo>
                    <a:pt x="3557" y="821"/>
                  </a:moveTo>
                  <a:cubicBezTo>
                    <a:pt x="6292" y="0"/>
                    <a:pt x="10274" y="1581"/>
                    <a:pt x="10274" y="1581"/>
                  </a:cubicBezTo>
                  <a:cubicBezTo>
                    <a:pt x="10274" y="1581"/>
                    <a:pt x="7903" y="5168"/>
                    <a:pt x="5198" y="5988"/>
                  </a:cubicBezTo>
                  <a:cubicBezTo>
                    <a:pt x="2463" y="6839"/>
                    <a:pt x="852" y="6079"/>
                    <a:pt x="456" y="4620"/>
                  </a:cubicBezTo>
                  <a:cubicBezTo>
                    <a:pt x="0" y="3222"/>
                    <a:pt x="852" y="1672"/>
                    <a:pt x="3557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860475" y="4502625"/>
              <a:ext cx="163400" cy="260675"/>
            </a:xfrm>
            <a:custGeom>
              <a:avLst/>
              <a:gdLst/>
              <a:ahLst/>
              <a:cxnLst/>
              <a:rect l="l" t="t" r="r" b="b"/>
              <a:pathLst>
                <a:path w="6536" h="10427" extrusionOk="0">
                  <a:moveTo>
                    <a:pt x="608" y="5442"/>
                  </a:moveTo>
                  <a:cubicBezTo>
                    <a:pt x="1246" y="2676"/>
                    <a:pt x="4620" y="1"/>
                    <a:pt x="4620" y="1"/>
                  </a:cubicBezTo>
                  <a:cubicBezTo>
                    <a:pt x="4620" y="1"/>
                    <a:pt x="6535" y="3861"/>
                    <a:pt x="5927" y="6658"/>
                  </a:cubicBezTo>
                  <a:cubicBezTo>
                    <a:pt x="5259" y="9424"/>
                    <a:pt x="3830" y="10427"/>
                    <a:pt x="2341" y="10123"/>
                  </a:cubicBezTo>
                  <a:cubicBezTo>
                    <a:pt x="882" y="9728"/>
                    <a:pt x="0" y="8208"/>
                    <a:pt x="608" y="5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975975" y="4502625"/>
              <a:ext cx="215075" cy="203675"/>
            </a:xfrm>
            <a:custGeom>
              <a:avLst/>
              <a:gdLst/>
              <a:ahLst/>
              <a:cxnLst/>
              <a:rect l="l" t="t" r="r" b="b"/>
              <a:pathLst>
                <a:path w="8603" h="8147" extrusionOk="0">
                  <a:moveTo>
                    <a:pt x="2705" y="6202"/>
                  </a:moveTo>
                  <a:cubicBezTo>
                    <a:pt x="608" y="4256"/>
                    <a:pt x="0" y="1"/>
                    <a:pt x="0" y="1"/>
                  </a:cubicBezTo>
                  <a:cubicBezTo>
                    <a:pt x="0" y="1"/>
                    <a:pt x="4316" y="274"/>
                    <a:pt x="6383" y="2220"/>
                  </a:cubicBezTo>
                  <a:cubicBezTo>
                    <a:pt x="8481" y="4165"/>
                    <a:pt x="8602" y="5898"/>
                    <a:pt x="7599" y="6992"/>
                  </a:cubicBezTo>
                  <a:cubicBezTo>
                    <a:pt x="6596" y="8117"/>
                    <a:pt x="4803" y="8147"/>
                    <a:pt x="2705" y="62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975975" y="4371925"/>
              <a:ext cx="257625" cy="171000"/>
            </a:xfrm>
            <a:custGeom>
              <a:avLst/>
              <a:gdLst/>
              <a:ahLst/>
              <a:cxnLst/>
              <a:rect l="l" t="t" r="r" b="b"/>
              <a:pathLst>
                <a:path w="10305" h="6840" extrusionOk="0">
                  <a:moveTo>
                    <a:pt x="6748" y="5989"/>
                  </a:moveTo>
                  <a:cubicBezTo>
                    <a:pt x="4012" y="6840"/>
                    <a:pt x="0" y="5229"/>
                    <a:pt x="0" y="5229"/>
                  </a:cubicBezTo>
                  <a:cubicBezTo>
                    <a:pt x="0" y="5229"/>
                    <a:pt x="2401" y="1673"/>
                    <a:pt x="5107" y="822"/>
                  </a:cubicBezTo>
                  <a:cubicBezTo>
                    <a:pt x="7842" y="1"/>
                    <a:pt x="9423" y="761"/>
                    <a:pt x="9848" y="2189"/>
                  </a:cubicBezTo>
                  <a:cubicBezTo>
                    <a:pt x="10304" y="3618"/>
                    <a:pt x="9423" y="5168"/>
                    <a:pt x="6748" y="5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906050" y="4428175"/>
              <a:ext cx="142125" cy="142125"/>
            </a:xfrm>
            <a:custGeom>
              <a:avLst/>
              <a:gdLst/>
              <a:ahLst/>
              <a:cxnLst/>
              <a:rect l="l" t="t" r="r" b="b"/>
              <a:pathLst>
                <a:path w="5685" h="5685" extrusionOk="0">
                  <a:moveTo>
                    <a:pt x="5350" y="3404"/>
                  </a:moveTo>
                  <a:cubicBezTo>
                    <a:pt x="5047" y="4803"/>
                    <a:pt x="3648" y="5684"/>
                    <a:pt x="2281" y="5350"/>
                  </a:cubicBezTo>
                  <a:cubicBezTo>
                    <a:pt x="882" y="5046"/>
                    <a:pt x="1" y="3648"/>
                    <a:pt x="335" y="2280"/>
                  </a:cubicBezTo>
                  <a:cubicBezTo>
                    <a:pt x="639" y="851"/>
                    <a:pt x="2037" y="0"/>
                    <a:pt x="3405" y="335"/>
                  </a:cubicBezTo>
                  <a:cubicBezTo>
                    <a:pt x="4834" y="638"/>
                    <a:pt x="5685" y="2006"/>
                    <a:pt x="5350" y="34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4"/>
          <p:cNvSpPr/>
          <p:nvPr/>
        </p:nvSpPr>
        <p:spPr>
          <a:xfrm rot="2396315" flipH="1">
            <a:off x="7733893" y="4144854"/>
            <a:ext cx="1727545" cy="1015883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subTitle" idx="1"/>
          </p:nvPr>
        </p:nvSpPr>
        <p:spPr>
          <a:xfrm>
            <a:off x="4588650" y="2858964"/>
            <a:ext cx="34791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4229100" y="1309700"/>
            <a:ext cx="4198200" cy="15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rot="-1201544" flipH="1">
            <a:off x="7761315" y="-17133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5"/>
          <p:cNvGrpSpPr/>
          <p:nvPr/>
        </p:nvGrpSpPr>
        <p:grpSpPr>
          <a:xfrm flipH="1">
            <a:off x="8677662" y="897063"/>
            <a:ext cx="449651" cy="449651"/>
            <a:chOff x="1930662" y="2441838"/>
            <a:chExt cx="449651" cy="449651"/>
          </a:xfrm>
        </p:grpSpPr>
        <p:sp>
          <p:nvSpPr>
            <p:cNvPr id="154" name="Google Shape;154;p15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5"/>
          <p:cNvGrpSpPr/>
          <p:nvPr/>
        </p:nvGrpSpPr>
        <p:grpSpPr>
          <a:xfrm rot="-1201454" flipH="1">
            <a:off x="8490777" y="4039979"/>
            <a:ext cx="449628" cy="449628"/>
            <a:chOff x="1455618" y="1674938"/>
            <a:chExt cx="449651" cy="449651"/>
          </a:xfrm>
        </p:grpSpPr>
        <p:sp>
          <p:nvSpPr>
            <p:cNvPr id="157" name="Google Shape;157;p15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717175" y="2723926"/>
            <a:ext cx="3854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1"/>
          </p:nvPr>
        </p:nvSpPr>
        <p:spPr>
          <a:xfrm>
            <a:off x="839101" y="3500651"/>
            <a:ext cx="3732900" cy="5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617345" y="1066226"/>
            <a:ext cx="1949100" cy="14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5105400" y="1892900"/>
            <a:ext cx="30405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2" hasCustomPrompt="1"/>
          </p:nvPr>
        </p:nvSpPr>
        <p:spPr>
          <a:xfrm>
            <a:off x="3793675" y="3216014"/>
            <a:ext cx="19491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>
            <a:off x="5105400" y="2669625"/>
            <a:ext cx="3040500" cy="5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726425" y="1625275"/>
            <a:ext cx="3956700" cy="9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1"/>
          </p:nvPr>
        </p:nvSpPr>
        <p:spPr>
          <a:xfrm>
            <a:off x="726425" y="2573425"/>
            <a:ext cx="3956700" cy="9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>
            <a:spLocks noGrp="1"/>
          </p:cNvSpPr>
          <p:nvPr>
            <p:ph type="pic" idx="2"/>
          </p:nvPr>
        </p:nvSpPr>
        <p:spPr>
          <a:xfrm>
            <a:off x="4961700" y="911525"/>
            <a:ext cx="3462300" cy="3462300"/>
          </a:xfrm>
          <a:prstGeom prst="ellipse">
            <a:avLst/>
          </a:prstGeom>
          <a:noFill/>
          <a:ln>
            <a:noFill/>
          </a:ln>
          <a:effectLst>
            <a:outerShdw blurRad="85725" dist="47625" dir="16680000" algn="bl" rotWithShape="0">
              <a:schemeClr val="dk1">
                <a:alpha val="69000"/>
              </a:scheme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1042475" y="1755425"/>
            <a:ext cx="31488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1"/>
          </p:nvPr>
        </p:nvSpPr>
        <p:spPr>
          <a:xfrm>
            <a:off x="1042475" y="2403965"/>
            <a:ext cx="3148800" cy="13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19"/>
          <p:cNvGrpSpPr/>
          <p:nvPr/>
        </p:nvGrpSpPr>
        <p:grpSpPr>
          <a:xfrm>
            <a:off x="-298468" y="-381007"/>
            <a:ext cx="9747278" cy="5767775"/>
            <a:chOff x="-298468" y="-381007"/>
            <a:chExt cx="9747278" cy="5767775"/>
          </a:xfrm>
        </p:grpSpPr>
        <p:grpSp>
          <p:nvGrpSpPr>
            <p:cNvPr id="175" name="Google Shape;175;p19"/>
            <p:cNvGrpSpPr/>
            <p:nvPr/>
          </p:nvGrpSpPr>
          <p:grpSpPr>
            <a:xfrm rot="10800000" flipH="1">
              <a:off x="-2" y="-160"/>
              <a:ext cx="5182143" cy="1034046"/>
              <a:chOff x="-969650" y="4469200"/>
              <a:chExt cx="3379291" cy="674305"/>
            </a:xfrm>
          </p:grpSpPr>
          <p:sp>
            <p:nvSpPr>
              <p:cNvPr id="176" name="Google Shape;176;p19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100013" dist="57150" dir="2940000" algn="bl" rotWithShape="0">
                  <a:schemeClr val="dk1">
                    <a:alpha val="7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0013" dist="57150" dir="2940000" algn="bl" rotWithShape="0">
                  <a:schemeClr val="dk1">
                    <a:alpha val="7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" name="Google Shape;178;p19"/>
            <p:cNvSpPr/>
            <p:nvPr/>
          </p:nvSpPr>
          <p:spPr>
            <a:xfrm rot="-1201544" flipH="1">
              <a:off x="7599615" y="-115935"/>
              <a:ext cx="1727484" cy="1015847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 rot="-4276448">
              <a:off x="-186721" y="4095387"/>
              <a:ext cx="1198976" cy="1095540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19"/>
            <p:cNvGrpSpPr/>
            <p:nvPr/>
          </p:nvGrpSpPr>
          <p:grpSpPr>
            <a:xfrm rot="-1201454" flipH="1">
              <a:off x="7849177" y="123204"/>
              <a:ext cx="449628" cy="449628"/>
              <a:chOff x="1455618" y="1674938"/>
              <a:chExt cx="449651" cy="449651"/>
            </a:xfrm>
          </p:grpSpPr>
          <p:sp>
            <p:nvSpPr>
              <p:cNvPr id="181" name="Google Shape;181;p19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250" extrusionOk="0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19"/>
            <p:cNvGrpSpPr/>
            <p:nvPr/>
          </p:nvGrpSpPr>
          <p:grpSpPr>
            <a:xfrm>
              <a:off x="911992" y="4706381"/>
              <a:ext cx="265834" cy="265834"/>
              <a:chOff x="1930662" y="2441838"/>
              <a:chExt cx="449651" cy="449651"/>
            </a:xfrm>
          </p:grpSpPr>
          <p:sp>
            <p:nvSpPr>
              <p:cNvPr id="184" name="Google Shape;184;p19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9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19"/>
            <p:cNvGrpSpPr/>
            <p:nvPr/>
          </p:nvGrpSpPr>
          <p:grpSpPr>
            <a:xfrm>
              <a:off x="130138" y="3479461"/>
              <a:ext cx="478474" cy="478519"/>
              <a:chOff x="1930662" y="2441838"/>
              <a:chExt cx="449651" cy="449651"/>
            </a:xfrm>
          </p:grpSpPr>
          <p:sp>
            <p:nvSpPr>
              <p:cNvPr id="187" name="Google Shape;187;p19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5028725" y="1755425"/>
            <a:ext cx="3177600" cy="6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"/>
          </p:nvPr>
        </p:nvSpPr>
        <p:spPr>
          <a:xfrm>
            <a:off x="5028725" y="2403965"/>
            <a:ext cx="3177600" cy="13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/>
          <p:nvPr/>
        </p:nvSpPr>
        <p:spPr>
          <a:xfrm rot="-1201544" flipH="1">
            <a:off x="7613390" y="-9478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-240285" y="-7787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20"/>
          <p:cNvGrpSpPr/>
          <p:nvPr/>
        </p:nvGrpSpPr>
        <p:grpSpPr>
          <a:xfrm rot="-1201454" flipH="1">
            <a:off x="8605952" y="113804"/>
            <a:ext cx="449628" cy="449628"/>
            <a:chOff x="1455618" y="1674938"/>
            <a:chExt cx="449651" cy="449651"/>
          </a:xfrm>
        </p:grpSpPr>
        <p:sp>
          <p:nvSpPr>
            <p:cNvPr id="195" name="Google Shape;195;p20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0"/>
          <p:cNvGrpSpPr/>
          <p:nvPr/>
        </p:nvGrpSpPr>
        <p:grpSpPr>
          <a:xfrm>
            <a:off x="523675" y="235313"/>
            <a:ext cx="505975" cy="499100"/>
            <a:chOff x="4287650" y="1268400"/>
            <a:chExt cx="505975" cy="499100"/>
          </a:xfrm>
        </p:grpSpPr>
        <p:sp>
          <p:nvSpPr>
            <p:cNvPr id="198" name="Google Shape;198;p20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0"/>
          <p:cNvGrpSpPr/>
          <p:nvPr/>
        </p:nvGrpSpPr>
        <p:grpSpPr>
          <a:xfrm>
            <a:off x="-727227" y="4131740"/>
            <a:ext cx="5182143" cy="1034046"/>
            <a:chOff x="-969650" y="4469200"/>
            <a:chExt cx="3379291" cy="674305"/>
          </a:xfrm>
        </p:grpSpPr>
        <p:sp>
          <p:nvSpPr>
            <p:cNvPr id="208" name="Google Shape;208;p20"/>
            <p:cNvSpPr/>
            <p:nvPr/>
          </p:nvSpPr>
          <p:spPr>
            <a:xfrm>
              <a:off x="-969650" y="4469200"/>
              <a:ext cx="3379291" cy="673755"/>
            </a:xfrm>
            <a:custGeom>
              <a:avLst/>
              <a:gdLst/>
              <a:ahLst/>
              <a:cxnLst/>
              <a:rect l="l" t="t" r="r" b="b"/>
              <a:pathLst>
                <a:path w="115344" h="22997" extrusionOk="0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152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-327108" y="4852610"/>
              <a:ext cx="1736434" cy="290895"/>
            </a:xfrm>
            <a:custGeom>
              <a:avLst/>
              <a:gdLst/>
              <a:ahLst/>
              <a:cxnLst/>
              <a:rect l="l" t="t" r="r" b="b"/>
              <a:pathLst>
                <a:path w="59269" h="9929" extrusionOk="0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38100" dir="152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0" y="1892900"/>
            <a:ext cx="3894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373700" y="1869075"/>
            <a:ext cx="19491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0" y="2669625"/>
            <a:ext cx="3894000" cy="5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720000" y="1755425"/>
            <a:ext cx="4107900" cy="6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1"/>
          </p:nvPr>
        </p:nvSpPr>
        <p:spPr>
          <a:xfrm>
            <a:off x="720000" y="2403971"/>
            <a:ext cx="4107900" cy="13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1"/>
          <p:cNvSpPr/>
          <p:nvPr/>
        </p:nvSpPr>
        <p:spPr>
          <a:xfrm rot="-3380957" flipH="1">
            <a:off x="7663306" y="-39440"/>
            <a:ext cx="1727463" cy="1015834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47625" dir="12480000" algn="bl" rotWithShape="0">
              <a:schemeClr val="dk1">
                <a:alpha val="8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-266860" y="-151862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28575" dir="10320000" algn="bl" rotWithShape="0">
              <a:schemeClr val="dk1">
                <a:alpha val="7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21"/>
          <p:cNvGrpSpPr/>
          <p:nvPr/>
        </p:nvGrpSpPr>
        <p:grpSpPr>
          <a:xfrm>
            <a:off x="153075" y="618763"/>
            <a:ext cx="505975" cy="499100"/>
            <a:chOff x="4287650" y="1268400"/>
            <a:chExt cx="505975" cy="499100"/>
          </a:xfrm>
        </p:grpSpPr>
        <p:sp>
          <p:nvSpPr>
            <p:cNvPr id="216" name="Google Shape;216;p21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21"/>
          <p:cNvGrpSpPr/>
          <p:nvPr/>
        </p:nvGrpSpPr>
        <p:grpSpPr>
          <a:xfrm>
            <a:off x="2798935" y="235321"/>
            <a:ext cx="289266" cy="285335"/>
            <a:chOff x="4287650" y="1268400"/>
            <a:chExt cx="505975" cy="499100"/>
          </a:xfrm>
        </p:grpSpPr>
        <p:sp>
          <p:nvSpPr>
            <p:cNvPr id="226" name="Google Shape;226;p21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21"/>
          <p:cNvGrpSpPr/>
          <p:nvPr/>
        </p:nvGrpSpPr>
        <p:grpSpPr>
          <a:xfrm rot="-1201454" flipH="1">
            <a:off x="8550899" y="283929"/>
            <a:ext cx="449628" cy="449628"/>
            <a:chOff x="1455618" y="1674938"/>
            <a:chExt cx="449651" cy="449651"/>
          </a:xfrm>
        </p:grpSpPr>
        <p:sp>
          <p:nvSpPr>
            <p:cNvPr id="236" name="Google Shape;236;p21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124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47625" dir="124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43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body" idx="1"/>
          </p:nvPr>
        </p:nvSpPr>
        <p:spPr>
          <a:xfrm>
            <a:off x="720000" y="1215175"/>
            <a:ext cx="44397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1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2_1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body" idx="1"/>
          </p:nvPr>
        </p:nvSpPr>
        <p:spPr>
          <a:xfrm>
            <a:off x="925770" y="1476625"/>
            <a:ext cx="3442800" cy="26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body" idx="2"/>
          </p:nvPr>
        </p:nvSpPr>
        <p:spPr>
          <a:xfrm>
            <a:off x="4777770" y="1476625"/>
            <a:ext cx="3442800" cy="26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>
            <a:off x="0" y="0"/>
            <a:ext cx="9254033" cy="5193752"/>
            <a:chOff x="0" y="0"/>
            <a:chExt cx="9254033" cy="5193752"/>
          </a:xfrm>
        </p:grpSpPr>
        <p:grpSp>
          <p:nvGrpSpPr>
            <p:cNvPr id="246" name="Google Shape;246;p23"/>
            <p:cNvGrpSpPr/>
            <p:nvPr/>
          </p:nvGrpSpPr>
          <p:grpSpPr>
            <a:xfrm>
              <a:off x="8322800" y="133475"/>
              <a:ext cx="643650" cy="627675"/>
              <a:chOff x="6428950" y="2529975"/>
              <a:chExt cx="643650" cy="627675"/>
            </a:xfrm>
          </p:grpSpPr>
          <p:sp>
            <p:nvSpPr>
              <p:cNvPr id="247" name="Google Shape;247;p23"/>
              <p:cNvSpPr/>
              <p:nvPr/>
            </p:nvSpPr>
            <p:spPr>
              <a:xfrm>
                <a:off x="6521675" y="2571000"/>
                <a:ext cx="237100" cy="26522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10609" extrusionOk="0">
                    <a:moveTo>
                      <a:pt x="7325" y="3010"/>
                    </a:moveTo>
                    <a:cubicBezTo>
                      <a:pt x="9484" y="5624"/>
                      <a:pt x="9271" y="10608"/>
                      <a:pt x="9271" y="10608"/>
                    </a:cubicBezTo>
                    <a:cubicBezTo>
                      <a:pt x="9271" y="10608"/>
                      <a:pt x="4316" y="9849"/>
                      <a:pt x="2158" y="7204"/>
                    </a:cubicBezTo>
                    <a:cubicBezTo>
                      <a:pt x="0" y="4590"/>
                      <a:pt x="30" y="2280"/>
                      <a:pt x="1489" y="1125"/>
                    </a:cubicBezTo>
                    <a:cubicBezTo>
                      <a:pt x="2888" y="0"/>
                      <a:pt x="5167" y="365"/>
                      <a:pt x="7325" y="30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6449475" y="2800475"/>
                <a:ext cx="30095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8725" extrusionOk="0">
                    <a:moveTo>
                      <a:pt x="4225" y="1277"/>
                    </a:moveTo>
                    <a:cubicBezTo>
                      <a:pt x="7356" y="1"/>
                      <a:pt x="12037" y="1764"/>
                      <a:pt x="12037" y="1764"/>
                    </a:cubicBezTo>
                    <a:cubicBezTo>
                      <a:pt x="12037" y="1764"/>
                      <a:pt x="9788" y="6232"/>
                      <a:pt x="6657" y="7448"/>
                    </a:cubicBezTo>
                    <a:cubicBezTo>
                      <a:pt x="3496" y="8724"/>
                      <a:pt x="1277" y="7964"/>
                      <a:pt x="639" y="6232"/>
                    </a:cubicBezTo>
                    <a:cubicBezTo>
                      <a:pt x="0" y="4530"/>
                      <a:pt x="1064" y="2493"/>
                      <a:pt x="4225" y="127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6681250" y="2849125"/>
                <a:ext cx="176300" cy="308525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12341" extrusionOk="0">
                    <a:moveTo>
                      <a:pt x="183" y="7295"/>
                    </a:moveTo>
                    <a:cubicBezTo>
                      <a:pt x="0" y="3921"/>
                      <a:pt x="3101" y="0"/>
                      <a:pt x="3101" y="0"/>
                    </a:cubicBezTo>
                    <a:cubicBezTo>
                      <a:pt x="3101" y="0"/>
                      <a:pt x="6687" y="3526"/>
                      <a:pt x="6870" y="6930"/>
                    </a:cubicBezTo>
                    <a:cubicBezTo>
                      <a:pt x="7052" y="10304"/>
                      <a:pt x="5684" y="12158"/>
                      <a:pt x="3830" y="12280"/>
                    </a:cubicBezTo>
                    <a:cubicBezTo>
                      <a:pt x="1976" y="12341"/>
                      <a:pt x="365" y="10669"/>
                      <a:pt x="183" y="72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>
                <a:off x="6764825" y="2786800"/>
                <a:ext cx="30777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8147" extrusionOk="0">
                    <a:moveTo>
                      <a:pt x="6049" y="7296"/>
                    </a:moveTo>
                    <a:cubicBezTo>
                      <a:pt x="2767" y="6445"/>
                      <a:pt x="1" y="2280"/>
                      <a:pt x="1" y="2280"/>
                    </a:cubicBezTo>
                    <a:cubicBezTo>
                      <a:pt x="1" y="2280"/>
                      <a:pt x="4438" y="1"/>
                      <a:pt x="7721" y="821"/>
                    </a:cubicBezTo>
                    <a:cubicBezTo>
                      <a:pt x="10974" y="1672"/>
                      <a:pt x="12311" y="3557"/>
                      <a:pt x="11855" y="5350"/>
                    </a:cubicBezTo>
                    <a:cubicBezTo>
                      <a:pt x="11399" y="7174"/>
                      <a:pt x="9302" y="8147"/>
                      <a:pt x="6049" y="72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>
                <a:off x="6741275" y="2552750"/>
                <a:ext cx="231800" cy="283475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1339" extrusionOk="0">
                    <a:moveTo>
                      <a:pt x="7447" y="7144"/>
                    </a:moveTo>
                    <a:cubicBezTo>
                      <a:pt x="5624" y="10001"/>
                      <a:pt x="791" y="11338"/>
                      <a:pt x="791" y="11338"/>
                    </a:cubicBezTo>
                    <a:cubicBezTo>
                      <a:pt x="791" y="11338"/>
                      <a:pt x="0" y="6384"/>
                      <a:pt x="1824" y="3527"/>
                    </a:cubicBezTo>
                    <a:cubicBezTo>
                      <a:pt x="3648" y="700"/>
                      <a:pt x="5836" y="1"/>
                      <a:pt x="7387" y="1004"/>
                    </a:cubicBezTo>
                    <a:cubicBezTo>
                      <a:pt x="8967" y="1977"/>
                      <a:pt x="9271" y="4287"/>
                      <a:pt x="7447" y="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>
                <a:off x="6628050" y="2529975"/>
                <a:ext cx="18772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12432" extrusionOk="0">
                    <a:moveTo>
                      <a:pt x="7052" y="4954"/>
                    </a:moveTo>
                    <a:cubicBezTo>
                      <a:pt x="7508" y="8298"/>
                      <a:pt x="4681" y="12432"/>
                      <a:pt x="4681" y="12432"/>
                    </a:cubicBezTo>
                    <a:cubicBezTo>
                      <a:pt x="4681" y="12432"/>
                      <a:pt x="882" y="9149"/>
                      <a:pt x="456" y="5806"/>
                    </a:cubicBezTo>
                    <a:cubicBezTo>
                      <a:pt x="0" y="2462"/>
                      <a:pt x="1247" y="486"/>
                      <a:pt x="3101" y="274"/>
                    </a:cubicBezTo>
                    <a:cubicBezTo>
                      <a:pt x="4894" y="0"/>
                      <a:pt x="6596" y="1550"/>
                      <a:pt x="7052" y="49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>
                <a:off x="6428950" y="2716125"/>
                <a:ext cx="310075" cy="194575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7783" extrusionOk="0">
                    <a:moveTo>
                      <a:pt x="6019" y="609"/>
                    </a:moveTo>
                    <a:cubicBezTo>
                      <a:pt x="9363" y="1217"/>
                      <a:pt x="12402" y="5199"/>
                      <a:pt x="12402" y="5199"/>
                    </a:cubicBezTo>
                    <a:cubicBezTo>
                      <a:pt x="12402" y="5199"/>
                      <a:pt x="8147" y="7782"/>
                      <a:pt x="4803" y="7174"/>
                    </a:cubicBezTo>
                    <a:cubicBezTo>
                      <a:pt x="1460" y="6566"/>
                      <a:pt x="1" y="4773"/>
                      <a:pt x="366" y="2980"/>
                    </a:cubicBezTo>
                    <a:cubicBezTo>
                      <a:pt x="670" y="1156"/>
                      <a:pt x="2676" y="1"/>
                      <a:pt x="6019" y="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>
                <a:off x="6543700" y="2853675"/>
                <a:ext cx="228000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1643" extrusionOk="0">
                    <a:moveTo>
                      <a:pt x="1612" y="4651"/>
                    </a:moveTo>
                    <a:cubicBezTo>
                      <a:pt x="3253" y="1672"/>
                      <a:pt x="7964" y="1"/>
                      <a:pt x="7964" y="1"/>
                    </a:cubicBezTo>
                    <a:cubicBezTo>
                      <a:pt x="7964" y="1"/>
                      <a:pt x="9119" y="4864"/>
                      <a:pt x="7508" y="7843"/>
                    </a:cubicBezTo>
                    <a:cubicBezTo>
                      <a:pt x="5867" y="10791"/>
                      <a:pt x="3739" y="11642"/>
                      <a:pt x="2128" y="10761"/>
                    </a:cubicBezTo>
                    <a:cubicBezTo>
                      <a:pt x="487" y="9879"/>
                      <a:pt x="1" y="7599"/>
                      <a:pt x="1612" y="46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>
                <a:off x="6750400" y="2852925"/>
                <a:ext cx="243950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10153" extrusionOk="0">
                    <a:moveTo>
                      <a:pt x="2462" y="7447"/>
                    </a:moveTo>
                    <a:cubicBezTo>
                      <a:pt x="152" y="4985"/>
                      <a:pt x="0" y="0"/>
                      <a:pt x="0" y="0"/>
                    </a:cubicBezTo>
                    <a:cubicBezTo>
                      <a:pt x="0" y="0"/>
                      <a:pt x="4985" y="426"/>
                      <a:pt x="7295" y="2857"/>
                    </a:cubicBezTo>
                    <a:cubicBezTo>
                      <a:pt x="9605" y="5319"/>
                      <a:pt x="9757" y="7599"/>
                      <a:pt x="8389" y="8876"/>
                    </a:cubicBezTo>
                    <a:cubicBezTo>
                      <a:pt x="7113" y="10152"/>
                      <a:pt x="4803" y="9879"/>
                      <a:pt x="2462" y="74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>
                <a:off x="6752675" y="2656100"/>
                <a:ext cx="296375" cy="223425"/>
              </a:xfrm>
              <a:custGeom>
                <a:avLst/>
                <a:gdLst/>
                <a:ahLst/>
                <a:cxnLst/>
                <a:rect l="l" t="t" r="r" b="b"/>
                <a:pathLst>
                  <a:path w="11855" h="8937" extrusionOk="0">
                    <a:moveTo>
                      <a:pt x="7842" y="7508"/>
                    </a:moveTo>
                    <a:cubicBezTo>
                      <a:pt x="4803" y="8937"/>
                      <a:pt x="0" y="7539"/>
                      <a:pt x="0" y="7539"/>
                    </a:cubicBezTo>
                    <a:cubicBezTo>
                      <a:pt x="0" y="7539"/>
                      <a:pt x="1915" y="2949"/>
                      <a:pt x="4955" y="1460"/>
                    </a:cubicBezTo>
                    <a:cubicBezTo>
                      <a:pt x="7994" y="1"/>
                      <a:pt x="10244" y="578"/>
                      <a:pt x="11034" y="2250"/>
                    </a:cubicBezTo>
                    <a:cubicBezTo>
                      <a:pt x="11855" y="3922"/>
                      <a:pt x="10882" y="6019"/>
                      <a:pt x="7842" y="75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>
                <a:off x="6711650" y="2811875"/>
                <a:ext cx="691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2798" extrusionOk="0">
                    <a:moveTo>
                      <a:pt x="2705" y="1217"/>
                    </a:moveTo>
                    <a:cubicBezTo>
                      <a:pt x="2766" y="1946"/>
                      <a:pt x="2280" y="2584"/>
                      <a:pt x="1550" y="2706"/>
                    </a:cubicBezTo>
                    <a:cubicBezTo>
                      <a:pt x="821" y="2797"/>
                      <a:pt x="182" y="2280"/>
                      <a:pt x="61" y="1581"/>
                    </a:cubicBezTo>
                    <a:cubicBezTo>
                      <a:pt x="0" y="852"/>
                      <a:pt x="486" y="214"/>
                      <a:pt x="1216" y="92"/>
                    </a:cubicBezTo>
                    <a:cubicBezTo>
                      <a:pt x="1945" y="1"/>
                      <a:pt x="2584" y="517"/>
                      <a:pt x="2705" y="12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23"/>
            <p:cNvGrpSpPr/>
            <p:nvPr/>
          </p:nvGrpSpPr>
          <p:grpSpPr>
            <a:xfrm>
              <a:off x="165550" y="659075"/>
              <a:ext cx="514475" cy="520550"/>
              <a:chOff x="719125" y="4242750"/>
              <a:chExt cx="514475" cy="520550"/>
            </a:xfrm>
          </p:grpSpPr>
          <p:sp>
            <p:nvSpPr>
              <p:cNvPr id="259" name="Google Shape;259;p23"/>
              <p:cNvSpPr/>
              <p:nvPr/>
            </p:nvSpPr>
            <p:spPr>
              <a:xfrm>
                <a:off x="928100" y="4242750"/>
                <a:ext cx="164150" cy="259900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10396" extrusionOk="0">
                    <a:moveTo>
                      <a:pt x="5927" y="4986"/>
                    </a:moveTo>
                    <a:cubicBezTo>
                      <a:pt x="5259" y="7752"/>
                      <a:pt x="1885" y="10396"/>
                      <a:pt x="1885" y="10396"/>
                    </a:cubicBezTo>
                    <a:cubicBezTo>
                      <a:pt x="1885" y="10396"/>
                      <a:pt x="0" y="6566"/>
                      <a:pt x="608" y="3770"/>
                    </a:cubicBezTo>
                    <a:cubicBezTo>
                      <a:pt x="1247" y="973"/>
                      <a:pt x="2675" y="1"/>
                      <a:pt x="4165" y="305"/>
                    </a:cubicBezTo>
                    <a:cubicBezTo>
                      <a:pt x="5654" y="669"/>
                      <a:pt x="6566" y="2189"/>
                      <a:pt x="5927" y="49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>
                <a:off x="761675" y="4299750"/>
                <a:ext cx="214325" cy="2029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8116" extrusionOk="0">
                    <a:moveTo>
                      <a:pt x="5867" y="1946"/>
                    </a:moveTo>
                    <a:cubicBezTo>
                      <a:pt x="7964" y="3861"/>
                      <a:pt x="8572" y="8116"/>
                      <a:pt x="8572" y="8116"/>
                    </a:cubicBezTo>
                    <a:cubicBezTo>
                      <a:pt x="8572" y="8116"/>
                      <a:pt x="4286" y="7873"/>
                      <a:pt x="2189" y="5927"/>
                    </a:cubicBezTo>
                    <a:cubicBezTo>
                      <a:pt x="92" y="3982"/>
                      <a:pt x="1" y="2250"/>
                      <a:pt x="973" y="1125"/>
                    </a:cubicBezTo>
                    <a:cubicBezTo>
                      <a:pt x="2007" y="31"/>
                      <a:pt x="3800" y="0"/>
                      <a:pt x="5867" y="19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>
                <a:off x="719125" y="4463125"/>
                <a:ext cx="2568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840" extrusionOk="0">
                    <a:moveTo>
                      <a:pt x="3557" y="821"/>
                    </a:moveTo>
                    <a:cubicBezTo>
                      <a:pt x="6292" y="0"/>
                      <a:pt x="10274" y="1581"/>
                      <a:pt x="10274" y="1581"/>
                    </a:cubicBezTo>
                    <a:cubicBezTo>
                      <a:pt x="10274" y="1581"/>
                      <a:pt x="7903" y="5168"/>
                      <a:pt x="5198" y="5988"/>
                    </a:cubicBezTo>
                    <a:cubicBezTo>
                      <a:pt x="2463" y="6839"/>
                      <a:pt x="852" y="6079"/>
                      <a:pt x="456" y="4620"/>
                    </a:cubicBezTo>
                    <a:cubicBezTo>
                      <a:pt x="0" y="3222"/>
                      <a:pt x="852" y="1672"/>
                      <a:pt x="3557" y="8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>
                <a:off x="860475" y="4502625"/>
                <a:ext cx="163400" cy="260675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10427" extrusionOk="0">
                    <a:moveTo>
                      <a:pt x="608" y="5442"/>
                    </a:moveTo>
                    <a:cubicBezTo>
                      <a:pt x="1246" y="2676"/>
                      <a:pt x="4620" y="1"/>
                      <a:pt x="4620" y="1"/>
                    </a:cubicBezTo>
                    <a:cubicBezTo>
                      <a:pt x="4620" y="1"/>
                      <a:pt x="6535" y="3861"/>
                      <a:pt x="5927" y="6658"/>
                    </a:cubicBezTo>
                    <a:cubicBezTo>
                      <a:pt x="5259" y="9424"/>
                      <a:pt x="3830" y="10427"/>
                      <a:pt x="2341" y="10123"/>
                    </a:cubicBezTo>
                    <a:cubicBezTo>
                      <a:pt x="882" y="9728"/>
                      <a:pt x="0" y="8208"/>
                      <a:pt x="608" y="54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>
                <a:off x="975975" y="4502625"/>
                <a:ext cx="21507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8147" extrusionOk="0">
                    <a:moveTo>
                      <a:pt x="2705" y="6202"/>
                    </a:moveTo>
                    <a:cubicBezTo>
                      <a:pt x="608" y="4256"/>
                      <a:pt x="0" y="1"/>
                      <a:pt x="0" y="1"/>
                    </a:cubicBezTo>
                    <a:cubicBezTo>
                      <a:pt x="0" y="1"/>
                      <a:pt x="4316" y="274"/>
                      <a:pt x="6383" y="2220"/>
                    </a:cubicBezTo>
                    <a:cubicBezTo>
                      <a:pt x="8481" y="4165"/>
                      <a:pt x="8602" y="5898"/>
                      <a:pt x="7599" y="6992"/>
                    </a:cubicBezTo>
                    <a:cubicBezTo>
                      <a:pt x="6596" y="8117"/>
                      <a:pt x="4803" y="8147"/>
                      <a:pt x="2705" y="6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>
                <a:off x="975975" y="4371925"/>
                <a:ext cx="25762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6840" extrusionOk="0">
                    <a:moveTo>
                      <a:pt x="6748" y="5989"/>
                    </a:moveTo>
                    <a:cubicBezTo>
                      <a:pt x="4012" y="6840"/>
                      <a:pt x="0" y="5229"/>
                      <a:pt x="0" y="5229"/>
                    </a:cubicBezTo>
                    <a:cubicBezTo>
                      <a:pt x="0" y="5229"/>
                      <a:pt x="2401" y="1673"/>
                      <a:pt x="5107" y="822"/>
                    </a:cubicBezTo>
                    <a:cubicBezTo>
                      <a:pt x="7842" y="1"/>
                      <a:pt x="9423" y="761"/>
                      <a:pt x="9848" y="2189"/>
                    </a:cubicBezTo>
                    <a:cubicBezTo>
                      <a:pt x="10304" y="3618"/>
                      <a:pt x="9423" y="5168"/>
                      <a:pt x="6748" y="5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>
                <a:off x="906050" y="4428175"/>
                <a:ext cx="1421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685" extrusionOk="0">
                    <a:moveTo>
                      <a:pt x="5350" y="3404"/>
                    </a:moveTo>
                    <a:cubicBezTo>
                      <a:pt x="5047" y="4803"/>
                      <a:pt x="3648" y="5684"/>
                      <a:pt x="2281" y="5350"/>
                    </a:cubicBezTo>
                    <a:cubicBezTo>
                      <a:pt x="882" y="5046"/>
                      <a:pt x="1" y="3648"/>
                      <a:pt x="335" y="2280"/>
                    </a:cubicBezTo>
                    <a:cubicBezTo>
                      <a:pt x="639" y="851"/>
                      <a:pt x="2037" y="0"/>
                      <a:pt x="3405" y="335"/>
                    </a:cubicBezTo>
                    <a:cubicBezTo>
                      <a:pt x="4834" y="638"/>
                      <a:pt x="5685" y="2006"/>
                      <a:pt x="5350" y="34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23"/>
            <p:cNvGrpSpPr/>
            <p:nvPr/>
          </p:nvGrpSpPr>
          <p:grpSpPr>
            <a:xfrm rot="10800000">
              <a:off x="0" y="0"/>
              <a:ext cx="3379291" cy="674305"/>
              <a:chOff x="-969650" y="4469200"/>
              <a:chExt cx="3379291" cy="674305"/>
            </a:xfrm>
          </p:grpSpPr>
          <p:sp>
            <p:nvSpPr>
              <p:cNvPr id="267" name="Google Shape;267;p23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dist="57150" dir="294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dist="57150" dir="294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9" name="Google Shape;269;p23"/>
            <p:cNvSpPr/>
            <p:nvPr/>
          </p:nvSpPr>
          <p:spPr>
            <a:xfrm rot="560471" flipH="1">
              <a:off x="7455545" y="4044434"/>
              <a:ext cx="1727498" cy="1015855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23"/>
            <p:cNvGrpSpPr/>
            <p:nvPr/>
          </p:nvGrpSpPr>
          <p:grpSpPr>
            <a:xfrm rot="560788" flipH="1">
              <a:off x="8439085" y="4435959"/>
              <a:ext cx="449640" cy="449640"/>
              <a:chOff x="1455618" y="1674938"/>
              <a:chExt cx="449651" cy="449651"/>
            </a:xfrm>
          </p:grpSpPr>
          <p:sp>
            <p:nvSpPr>
              <p:cNvPr id="271" name="Google Shape;271;p23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250" extrusionOk="0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body" idx="1"/>
          </p:nvPr>
        </p:nvSpPr>
        <p:spPr>
          <a:xfrm>
            <a:off x="720000" y="1207550"/>
            <a:ext cx="3852000" cy="32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6" name="Google Shape;276;p24"/>
          <p:cNvSpPr txBox="1">
            <a:spLocks noGrp="1"/>
          </p:cNvSpPr>
          <p:nvPr>
            <p:ph type="body" idx="2"/>
          </p:nvPr>
        </p:nvSpPr>
        <p:spPr>
          <a:xfrm>
            <a:off x="4572000" y="1298425"/>
            <a:ext cx="3852000" cy="31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5"/>
          <p:cNvSpPr txBox="1">
            <a:spLocks noGrp="1"/>
          </p:cNvSpPr>
          <p:nvPr>
            <p:ph type="title" idx="2"/>
          </p:nvPr>
        </p:nvSpPr>
        <p:spPr>
          <a:xfrm>
            <a:off x="800688" y="3153704"/>
            <a:ext cx="2182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0" name="Google Shape;280;p25"/>
          <p:cNvSpPr txBox="1">
            <a:spLocks noGrp="1"/>
          </p:cNvSpPr>
          <p:nvPr>
            <p:ph type="subTitle" idx="1"/>
          </p:nvPr>
        </p:nvSpPr>
        <p:spPr>
          <a:xfrm>
            <a:off x="800688" y="3746695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5"/>
          <p:cNvSpPr txBox="1">
            <a:spLocks noGrp="1"/>
          </p:cNvSpPr>
          <p:nvPr>
            <p:ph type="title" idx="3"/>
          </p:nvPr>
        </p:nvSpPr>
        <p:spPr>
          <a:xfrm>
            <a:off x="3484554" y="3153704"/>
            <a:ext cx="2182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subTitle" idx="4"/>
          </p:nvPr>
        </p:nvSpPr>
        <p:spPr>
          <a:xfrm>
            <a:off x="3484554" y="3746695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title" idx="5"/>
          </p:nvPr>
        </p:nvSpPr>
        <p:spPr>
          <a:xfrm>
            <a:off x="6162581" y="3153704"/>
            <a:ext cx="2182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6"/>
          </p:nvPr>
        </p:nvSpPr>
        <p:spPr>
          <a:xfrm>
            <a:off x="6162581" y="3746695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25"/>
          <p:cNvGrpSpPr/>
          <p:nvPr/>
        </p:nvGrpSpPr>
        <p:grpSpPr>
          <a:xfrm>
            <a:off x="-212435" y="-172150"/>
            <a:ext cx="9356435" cy="5149788"/>
            <a:chOff x="-212435" y="-172150"/>
            <a:chExt cx="9356435" cy="5149788"/>
          </a:xfrm>
        </p:grpSpPr>
        <p:grpSp>
          <p:nvGrpSpPr>
            <p:cNvPr id="286" name="Google Shape;286;p25"/>
            <p:cNvGrpSpPr/>
            <p:nvPr/>
          </p:nvGrpSpPr>
          <p:grpSpPr>
            <a:xfrm>
              <a:off x="6414688" y="-172150"/>
              <a:ext cx="2729312" cy="1071750"/>
              <a:chOff x="6414688" y="-172150"/>
              <a:chExt cx="2729312" cy="1071750"/>
            </a:xfrm>
          </p:grpSpPr>
          <p:sp>
            <p:nvSpPr>
              <p:cNvPr id="287" name="Google Shape;287;p25"/>
              <p:cNvSpPr/>
              <p:nvPr/>
            </p:nvSpPr>
            <p:spPr>
              <a:xfrm flipH="1">
                <a:off x="6414688" y="605"/>
                <a:ext cx="2727487" cy="898995"/>
              </a:xfrm>
              <a:custGeom>
                <a:avLst/>
                <a:gdLst/>
                <a:ahLst/>
                <a:cxnLst/>
                <a:rect l="l" t="t" r="r" b="b"/>
                <a:pathLst>
                  <a:path w="135292" h="44593" extrusionOk="0">
                    <a:moveTo>
                      <a:pt x="0" y="0"/>
                    </a:moveTo>
                    <a:lnTo>
                      <a:pt x="0" y="41338"/>
                    </a:lnTo>
                    <a:cubicBezTo>
                      <a:pt x="3626" y="43470"/>
                      <a:pt x="7757" y="44593"/>
                      <a:pt x="11978" y="44593"/>
                    </a:cubicBezTo>
                    <a:cubicBezTo>
                      <a:pt x="12392" y="44593"/>
                      <a:pt x="12807" y="44582"/>
                      <a:pt x="13222" y="44560"/>
                    </a:cubicBezTo>
                    <a:cubicBezTo>
                      <a:pt x="22007" y="44013"/>
                      <a:pt x="29788" y="39028"/>
                      <a:pt x="37873" y="35502"/>
                    </a:cubicBezTo>
                    <a:cubicBezTo>
                      <a:pt x="47730" y="31217"/>
                      <a:pt x="58360" y="29022"/>
                      <a:pt x="69071" y="29022"/>
                    </a:cubicBezTo>
                    <a:cubicBezTo>
                      <a:pt x="71274" y="29022"/>
                      <a:pt x="73481" y="29115"/>
                      <a:pt x="75685" y="29302"/>
                    </a:cubicBezTo>
                    <a:cubicBezTo>
                      <a:pt x="83348" y="29976"/>
                      <a:pt x="90990" y="31777"/>
                      <a:pt x="98645" y="31777"/>
                    </a:cubicBezTo>
                    <a:cubicBezTo>
                      <a:pt x="100313" y="31777"/>
                      <a:pt x="101981" y="31691"/>
                      <a:pt x="103650" y="31490"/>
                    </a:cubicBezTo>
                    <a:cubicBezTo>
                      <a:pt x="115929" y="30031"/>
                      <a:pt x="127176" y="21824"/>
                      <a:pt x="132343" y="10578"/>
                    </a:cubicBezTo>
                    <a:cubicBezTo>
                      <a:pt x="133863" y="7204"/>
                      <a:pt x="134866" y="3648"/>
                      <a:pt x="1352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100013" dist="47625" dir="5400000" algn="bl" rotWithShape="0">
                  <a:schemeClr val="dk1">
                    <a:alpha val="7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5"/>
              <p:cNvSpPr/>
              <p:nvPr/>
            </p:nvSpPr>
            <p:spPr>
              <a:xfrm flipH="1">
                <a:off x="6685744" y="-172150"/>
                <a:ext cx="2458256" cy="681493"/>
              </a:xfrm>
              <a:custGeom>
                <a:avLst/>
                <a:gdLst/>
                <a:ahLst/>
                <a:cxnLst/>
                <a:rect l="l" t="t" r="r" b="b"/>
                <a:pathLst>
                  <a:path w="135292" h="44593" extrusionOk="0">
                    <a:moveTo>
                      <a:pt x="0" y="0"/>
                    </a:moveTo>
                    <a:lnTo>
                      <a:pt x="0" y="41338"/>
                    </a:lnTo>
                    <a:cubicBezTo>
                      <a:pt x="3626" y="43470"/>
                      <a:pt x="7757" y="44593"/>
                      <a:pt x="11978" y="44593"/>
                    </a:cubicBezTo>
                    <a:cubicBezTo>
                      <a:pt x="12392" y="44593"/>
                      <a:pt x="12807" y="44582"/>
                      <a:pt x="13222" y="44560"/>
                    </a:cubicBezTo>
                    <a:cubicBezTo>
                      <a:pt x="22007" y="44013"/>
                      <a:pt x="29788" y="39028"/>
                      <a:pt x="37873" y="35502"/>
                    </a:cubicBezTo>
                    <a:cubicBezTo>
                      <a:pt x="47730" y="31217"/>
                      <a:pt x="58360" y="29022"/>
                      <a:pt x="69071" y="29022"/>
                    </a:cubicBezTo>
                    <a:cubicBezTo>
                      <a:pt x="71274" y="29022"/>
                      <a:pt x="73481" y="29115"/>
                      <a:pt x="75685" y="29302"/>
                    </a:cubicBezTo>
                    <a:cubicBezTo>
                      <a:pt x="83348" y="29976"/>
                      <a:pt x="90990" y="31777"/>
                      <a:pt x="98645" y="31777"/>
                    </a:cubicBezTo>
                    <a:cubicBezTo>
                      <a:pt x="100313" y="31777"/>
                      <a:pt x="101981" y="31691"/>
                      <a:pt x="103650" y="31490"/>
                    </a:cubicBezTo>
                    <a:cubicBezTo>
                      <a:pt x="115929" y="30031"/>
                      <a:pt x="127176" y="21824"/>
                      <a:pt x="132343" y="10578"/>
                    </a:cubicBezTo>
                    <a:cubicBezTo>
                      <a:pt x="133863" y="7204"/>
                      <a:pt x="134866" y="3648"/>
                      <a:pt x="135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0013" dist="47625" dir="5400000" algn="bl" rotWithShape="0">
                  <a:schemeClr val="dk1">
                    <a:alpha val="7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9" name="Google Shape;289;p25"/>
            <p:cNvSpPr/>
            <p:nvPr/>
          </p:nvSpPr>
          <p:spPr>
            <a:xfrm>
              <a:off x="-212435" y="51950"/>
              <a:ext cx="1199007" cy="1095569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" name="Google Shape;290;p25"/>
            <p:cNvGrpSpPr/>
            <p:nvPr/>
          </p:nvGrpSpPr>
          <p:grpSpPr>
            <a:xfrm flipH="1">
              <a:off x="778962" y="176588"/>
              <a:ext cx="449651" cy="449651"/>
              <a:chOff x="1930662" y="2441838"/>
              <a:chExt cx="449651" cy="449651"/>
            </a:xfrm>
          </p:grpSpPr>
          <p:sp>
            <p:nvSpPr>
              <p:cNvPr id="291" name="Google Shape;291;p25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5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25"/>
            <p:cNvGrpSpPr/>
            <p:nvPr/>
          </p:nvGrpSpPr>
          <p:grpSpPr>
            <a:xfrm>
              <a:off x="7880550" y="4478538"/>
              <a:ext cx="505975" cy="499100"/>
              <a:chOff x="4287650" y="1268400"/>
              <a:chExt cx="505975" cy="499100"/>
            </a:xfrm>
          </p:grpSpPr>
          <p:sp>
            <p:nvSpPr>
              <p:cNvPr id="294" name="Google Shape;294;p25"/>
              <p:cNvSpPr/>
              <p:nvPr/>
            </p:nvSpPr>
            <p:spPr>
              <a:xfrm>
                <a:off x="4504000" y="153625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04" y="0"/>
                    </a:moveTo>
                    <a:cubicBezTo>
                      <a:pt x="1485" y="0"/>
                      <a:pt x="1485" y="38"/>
                      <a:pt x="1485" y="38"/>
                    </a:cubicBezTo>
                    <a:cubicBezTo>
                      <a:pt x="1332" y="362"/>
                      <a:pt x="1218" y="723"/>
                      <a:pt x="1104" y="1046"/>
                    </a:cubicBezTo>
                    <a:cubicBezTo>
                      <a:pt x="990" y="1389"/>
                      <a:pt x="895" y="1750"/>
                      <a:pt x="800" y="2074"/>
                    </a:cubicBezTo>
                    <a:cubicBezTo>
                      <a:pt x="629" y="2758"/>
                      <a:pt x="457" y="3424"/>
                      <a:pt x="343" y="4128"/>
                    </a:cubicBezTo>
                    <a:cubicBezTo>
                      <a:pt x="286" y="4451"/>
                      <a:pt x="229" y="4813"/>
                      <a:pt x="172" y="5136"/>
                    </a:cubicBezTo>
                    <a:cubicBezTo>
                      <a:pt x="96" y="5497"/>
                      <a:pt x="77" y="5840"/>
                      <a:pt x="39" y="6163"/>
                    </a:cubicBezTo>
                    <a:cubicBezTo>
                      <a:pt x="1" y="6505"/>
                      <a:pt x="1" y="6848"/>
                      <a:pt x="39" y="7190"/>
                    </a:cubicBezTo>
                    <a:cubicBezTo>
                      <a:pt x="58" y="7513"/>
                      <a:pt x="77" y="7875"/>
                      <a:pt x="172" y="8217"/>
                    </a:cubicBezTo>
                    <a:cubicBezTo>
                      <a:pt x="317" y="8829"/>
                      <a:pt x="870" y="9250"/>
                      <a:pt x="1475" y="9250"/>
                    </a:cubicBezTo>
                    <a:cubicBezTo>
                      <a:pt x="1585" y="9250"/>
                      <a:pt x="1697" y="9236"/>
                      <a:pt x="1808" y="9206"/>
                    </a:cubicBezTo>
                    <a:cubicBezTo>
                      <a:pt x="2340" y="9073"/>
                      <a:pt x="2702" y="8693"/>
                      <a:pt x="2816" y="8217"/>
                    </a:cubicBezTo>
                    <a:cubicBezTo>
                      <a:pt x="2911" y="7875"/>
                      <a:pt x="2930" y="7513"/>
                      <a:pt x="2949" y="7190"/>
                    </a:cubicBezTo>
                    <a:cubicBezTo>
                      <a:pt x="2987" y="6848"/>
                      <a:pt x="2987" y="6505"/>
                      <a:pt x="2949" y="6163"/>
                    </a:cubicBezTo>
                    <a:cubicBezTo>
                      <a:pt x="2949" y="5840"/>
                      <a:pt x="2911" y="5478"/>
                      <a:pt x="2854" y="5136"/>
                    </a:cubicBezTo>
                    <a:cubicBezTo>
                      <a:pt x="2816" y="4813"/>
                      <a:pt x="2759" y="4451"/>
                      <a:pt x="2702" y="4128"/>
                    </a:cubicBezTo>
                    <a:cubicBezTo>
                      <a:pt x="2569" y="3424"/>
                      <a:pt x="2436" y="2758"/>
                      <a:pt x="2245" y="2074"/>
                    </a:cubicBezTo>
                    <a:cubicBezTo>
                      <a:pt x="2150" y="1750"/>
                      <a:pt x="2055" y="1389"/>
                      <a:pt x="1941" y="1046"/>
                    </a:cubicBezTo>
                    <a:cubicBezTo>
                      <a:pt x="1808" y="723"/>
                      <a:pt x="1694" y="362"/>
                      <a:pt x="1561" y="38"/>
                    </a:cubicBezTo>
                    <a:cubicBezTo>
                      <a:pt x="1561" y="0"/>
                      <a:pt x="1523" y="0"/>
                      <a:pt x="1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5"/>
              <p:cNvSpPr/>
              <p:nvPr/>
            </p:nvSpPr>
            <p:spPr>
              <a:xfrm>
                <a:off x="4349475" y="1532450"/>
                <a:ext cx="177375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836" extrusionOk="0">
                    <a:moveTo>
                      <a:pt x="7038" y="0"/>
                    </a:moveTo>
                    <a:cubicBezTo>
                      <a:pt x="6714" y="133"/>
                      <a:pt x="6372" y="285"/>
                      <a:pt x="6068" y="438"/>
                    </a:cubicBezTo>
                    <a:cubicBezTo>
                      <a:pt x="5763" y="590"/>
                      <a:pt x="5440" y="780"/>
                      <a:pt x="5136" y="951"/>
                    </a:cubicBezTo>
                    <a:cubicBezTo>
                      <a:pt x="4546" y="1293"/>
                      <a:pt x="3956" y="1674"/>
                      <a:pt x="3386" y="2054"/>
                    </a:cubicBezTo>
                    <a:cubicBezTo>
                      <a:pt x="3101" y="2245"/>
                      <a:pt x="2834" y="2435"/>
                      <a:pt x="2549" y="2663"/>
                    </a:cubicBezTo>
                    <a:lnTo>
                      <a:pt x="1769" y="3291"/>
                    </a:lnTo>
                    <a:cubicBezTo>
                      <a:pt x="1522" y="3519"/>
                      <a:pt x="1294" y="3747"/>
                      <a:pt x="1046" y="4013"/>
                    </a:cubicBezTo>
                    <a:cubicBezTo>
                      <a:pt x="837" y="4280"/>
                      <a:pt x="628" y="4527"/>
                      <a:pt x="381" y="4793"/>
                    </a:cubicBezTo>
                    <a:cubicBezTo>
                      <a:pt x="0" y="5440"/>
                      <a:pt x="209" y="6277"/>
                      <a:pt x="856" y="6657"/>
                    </a:cubicBezTo>
                    <a:cubicBezTo>
                      <a:pt x="1080" y="6779"/>
                      <a:pt x="1322" y="6836"/>
                      <a:pt x="1560" y="6836"/>
                    </a:cubicBezTo>
                    <a:cubicBezTo>
                      <a:pt x="1807" y="6836"/>
                      <a:pt x="2050" y="6774"/>
                      <a:pt x="2264" y="6657"/>
                    </a:cubicBezTo>
                    <a:cubicBezTo>
                      <a:pt x="2549" y="6486"/>
                      <a:pt x="2815" y="6239"/>
                      <a:pt x="3062" y="6030"/>
                    </a:cubicBezTo>
                    <a:cubicBezTo>
                      <a:pt x="3329" y="5820"/>
                      <a:pt x="3576" y="5573"/>
                      <a:pt x="3785" y="5326"/>
                    </a:cubicBezTo>
                    <a:cubicBezTo>
                      <a:pt x="3995" y="5079"/>
                      <a:pt x="4223" y="4812"/>
                      <a:pt x="4432" y="4527"/>
                    </a:cubicBezTo>
                    <a:cubicBezTo>
                      <a:pt x="4622" y="4280"/>
                      <a:pt x="4831" y="3994"/>
                      <a:pt x="5022" y="3709"/>
                    </a:cubicBezTo>
                    <a:cubicBezTo>
                      <a:pt x="5421" y="3139"/>
                      <a:pt x="5782" y="2568"/>
                      <a:pt x="6144" y="1940"/>
                    </a:cubicBezTo>
                    <a:lnTo>
                      <a:pt x="6638" y="1008"/>
                    </a:lnTo>
                    <a:cubicBezTo>
                      <a:pt x="6810" y="704"/>
                      <a:pt x="6943" y="380"/>
                      <a:pt x="7095" y="38"/>
                    </a:cubicBezTo>
                    <a:cubicBezTo>
                      <a:pt x="7095" y="19"/>
                      <a:pt x="7095" y="0"/>
                      <a:pt x="7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5"/>
              <p:cNvSpPr/>
              <p:nvPr/>
            </p:nvSpPr>
            <p:spPr>
              <a:xfrm>
                <a:off x="4287650" y="1481075"/>
                <a:ext cx="2349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45" extrusionOk="0">
                    <a:moveTo>
                      <a:pt x="2226" y="1"/>
                    </a:moveTo>
                    <a:cubicBezTo>
                      <a:pt x="1883" y="20"/>
                      <a:pt x="1522" y="58"/>
                      <a:pt x="1199" y="153"/>
                    </a:cubicBezTo>
                    <a:cubicBezTo>
                      <a:pt x="457" y="305"/>
                      <a:pt x="0" y="1047"/>
                      <a:pt x="191" y="1789"/>
                    </a:cubicBezTo>
                    <a:cubicBezTo>
                      <a:pt x="343" y="2302"/>
                      <a:pt x="723" y="2664"/>
                      <a:pt x="1199" y="2778"/>
                    </a:cubicBezTo>
                    <a:cubicBezTo>
                      <a:pt x="1522" y="2873"/>
                      <a:pt x="1883" y="2911"/>
                      <a:pt x="2226" y="2930"/>
                    </a:cubicBezTo>
                    <a:cubicBezTo>
                      <a:pt x="2388" y="2940"/>
                      <a:pt x="2559" y="2944"/>
                      <a:pt x="2730" y="2944"/>
                    </a:cubicBezTo>
                    <a:cubicBezTo>
                      <a:pt x="2901" y="2944"/>
                      <a:pt x="3072" y="2940"/>
                      <a:pt x="3234" y="2930"/>
                    </a:cubicBezTo>
                    <a:cubicBezTo>
                      <a:pt x="3576" y="2930"/>
                      <a:pt x="3938" y="2873"/>
                      <a:pt x="4261" y="2835"/>
                    </a:cubicBezTo>
                    <a:cubicBezTo>
                      <a:pt x="4584" y="2778"/>
                      <a:pt x="4946" y="2740"/>
                      <a:pt x="5288" y="2664"/>
                    </a:cubicBezTo>
                    <a:cubicBezTo>
                      <a:pt x="5973" y="2550"/>
                      <a:pt x="6639" y="2397"/>
                      <a:pt x="7323" y="2207"/>
                    </a:cubicBezTo>
                    <a:cubicBezTo>
                      <a:pt x="7666" y="2112"/>
                      <a:pt x="8008" y="2017"/>
                      <a:pt x="8351" y="1903"/>
                    </a:cubicBezTo>
                    <a:cubicBezTo>
                      <a:pt x="8674" y="1789"/>
                      <a:pt x="9035" y="1675"/>
                      <a:pt x="9378" y="1522"/>
                    </a:cubicBezTo>
                    <a:cubicBezTo>
                      <a:pt x="9397" y="1522"/>
                      <a:pt x="9397" y="1503"/>
                      <a:pt x="9397" y="1484"/>
                    </a:cubicBezTo>
                    <a:cubicBezTo>
                      <a:pt x="9397" y="1446"/>
                      <a:pt x="9378" y="1446"/>
                      <a:pt x="9378" y="1446"/>
                    </a:cubicBezTo>
                    <a:cubicBezTo>
                      <a:pt x="9035" y="1313"/>
                      <a:pt x="8674" y="1199"/>
                      <a:pt x="8351" y="1066"/>
                    </a:cubicBezTo>
                    <a:cubicBezTo>
                      <a:pt x="8008" y="952"/>
                      <a:pt x="7666" y="857"/>
                      <a:pt x="7323" y="762"/>
                    </a:cubicBezTo>
                    <a:cubicBezTo>
                      <a:pt x="6639" y="590"/>
                      <a:pt x="5973" y="438"/>
                      <a:pt x="5288" y="305"/>
                    </a:cubicBezTo>
                    <a:cubicBezTo>
                      <a:pt x="4946" y="267"/>
                      <a:pt x="4584" y="191"/>
                      <a:pt x="4261" y="153"/>
                    </a:cubicBezTo>
                    <a:cubicBezTo>
                      <a:pt x="3938" y="96"/>
                      <a:pt x="3576" y="77"/>
                      <a:pt x="3234" y="58"/>
                    </a:cubicBezTo>
                    <a:cubicBezTo>
                      <a:pt x="2911" y="58"/>
                      <a:pt x="2568" y="20"/>
                      <a:pt x="2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5"/>
              <p:cNvSpPr/>
              <p:nvPr/>
            </p:nvSpPr>
            <p:spPr>
              <a:xfrm>
                <a:off x="4354225" y="1333225"/>
                <a:ext cx="173100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6885" extrusionOk="0">
                    <a:moveTo>
                      <a:pt x="1436" y="0"/>
                    </a:moveTo>
                    <a:cubicBezTo>
                      <a:pt x="971" y="0"/>
                      <a:pt x="519" y="236"/>
                      <a:pt x="267" y="665"/>
                    </a:cubicBezTo>
                    <a:cubicBezTo>
                      <a:pt x="0" y="1103"/>
                      <a:pt x="38" y="1635"/>
                      <a:pt x="267" y="2054"/>
                    </a:cubicBezTo>
                    <a:cubicBezTo>
                      <a:pt x="438" y="2339"/>
                      <a:pt x="666" y="2605"/>
                      <a:pt x="894" y="2872"/>
                    </a:cubicBezTo>
                    <a:cubicBezTo>
                      <a:pt x="1104" y="3138"/>
                      <a:pt x="1332" y="3366"/>
                      <a:pt x="1598" y="3575"/>
                    </a:cubicBezTo>
                    <a:cubicBezTo>
                      <a:pt x="1845" y="3804"/>
                      <a:pt x="2093" y="4013"/>
                      <a:pt x="2378" y="4222"/>
                    </a:cubicBezTo>
                    <a:cubicBezTo>
                      <a:pt x="2644" y="4412"/>
                      <a:pt x="2930" y="4621"/>
                      <a:pt x="3215" y="4812"/>
                    </a:cubicBezTo>
                    <a:cubicBezTo>
                      <a:pt x="3785" y="5230"/>
                      <a:pt x="4356" y="5591"/>
                      <a:pt x="4984" y="5934"/>
                    </a:cubicBezTo>
                    <a:lnTo>
                      <a:pt x="5897" y="6428"/>
                    </a:lnTo>
                    <a:cubicBezTo>
                      <a:pt x="6220" y="6600"/>
                      <a:pt x="6544" y="6752"/>
                      <a:pt x="6886" y="6885"/>
                    </a:cubicBezTo>
                    <a:cubicBezTo>
                      <a:pt x="6905" y="6885"/>
                      <a:pt x="6924" y="6885"/>
                      <a:pt x="6924" y="6866"/>
                    </a:cubicBezTo>
                    <a:lnTo>
                      <a:pt x="6924" y="6847"/>
                    </a:lnTo>
                    <a:cubicBezTo>
                      <a:pt x="6791" y="6485"/>
                      <a:pt x="6639" y="6181"/>
                      <a:pt x="6505" y="5820"/>
                    </a:cubicBezTo>
                    <a:cubicBezTo>
                      <a:pt x="6353" y="5515"/>
                      <a:pt x="6163" y="5192"/>
                      <a:pt x="5992" y="4888"/>
                    </a:cubicBezTo>
                    <a:cubicBezTo>
                      <a:pt x="5650" y="4298"/>
                      <a:pt x="5269" y="3708"/>
                      <a:pt x="4889" y="3138"/>
                    </a:cubicBezTo>
                    <a:cubicBezTo>
                      <a:pt x="4698" y="2852"/>
                      <a:pt x="4508" y="2586"/>
                      <a:pt x="4280" y="2301"/>
                    </a:cubicBezTo>
                    <a:lnTo>
                      <a:pt x="3652" y="1521"/>
                    </a:lnTo>
                    <a:cubicBezTo>
                      <a:pt x="3424" y="1274"/>
                      <a:pt x="3196" y="1046"/>
                      <a:pt x="2930" y="798"/>
                    </a:cubicBezTo>
                    <a:cubicBezTo>
                      <a:pt x="2701" y="589"/>
                      <a:pt x="2435" y="380"/>
                      <a:pt x="2131" y="190"/>
                    </a:cubicBezTo>
                    <a:cubicBezTo>
                      <a:pt x="1913" y="61"/>
                      <a:pt x="167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5"/>
              <p:cNvSpPr/>
              <p:nvPr/>
            </p:nvSpPr>
            <p:spPr>
              <a:xfrm>
                <a:off x="4504000" y="126840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13" y="0"/>
                    </a:moveTo>
                    <a:cubicBezTo>
                      <a:pt x="1403" y="0"/>
                      <a:pt x="1291" y="14"/>
                      <a:pt x="1180" y="44"/>
                    </a:cubicBezTo>
                    <a:cubicBezTo>
                      <a:pt x="648" y="196"/>
                      <a:pt x="286" y="576"/>
                      <a:pt x="172" y="1052"/>
                    </a:cubicBezTo>
                    <a:cubicBezTo>
                      <a:pt x="77" y="1375"/>
                      <a:pt x="58" y="1736"/>
                      <a:pt x="39" y="2060"/>
                    </a:cubicBezTo>
                    <a:cubicBezTo>
                      <a:pt x="1" y="2402"/>
                      <a:pt x="1" y="2764"/>
                      <a:pt x="39" y="3087"/>
                    </a:cubicBezTo>
                    <a:cubicBezTo>
                      <a:pt x="39" y="3429"/>
                      <a:pt x="77" y="3772"/>
                      <a:pt x="134" y="4114"/>
                    </a:cubicBezTo>
                    <a:cubicBezTo>
                      <a:pt x="172" y="4437"/>
                      <a:pt x="229" y="4799"/>
                      <a:pt x="286" y="5141"/>
                    </a:cubicBezTo>
                    <a:cubicBezTo>
                      <a:pt x="419" y="5826"/>
                      <a:pt x="553" y="6492"/>
                      <a:pt x="743" y="7176"/>
                    </a:cubicBezTo>
                    <a:cubicBezTo>
                      <a:pt x="838" y="7500"/>
                      <a:pt x="933" y="7861"/>
                      <a:pt x="1047" y="8203"/>
                    </a:cubicBezTo>
                    <a:cubicBezTo>
                      <a:pt x="1161" y="8527"/>
                      <a:pt x="1294" y="8888"/>
                      <a:pt x="1427" y="9212"/>
                    </a:cubicBezTo>
                    <a:cubicBezTo>
                      <a:pt x="1427" y="9250"/>
                      <a:pt x="1466" y="9250"/>
                      <a:pt x="1485" y="9250"/>
                    </a:cubicBezTo>
                    <a:cubicBezTo>
                      <a:pt x="1504" y="9250"/>
                      <a:pt x="1504" y="9212"/>
                      <a:pt x="1504" y="9212"/>
                    </a:cubicBezTo>
                    <a:cubicBezTo>
                      <a:pt x="1656" y="8888"/>
                      <a:pt x="1770" y="8527"/>
                      <a:pt x="1884" y="8203"/>
                    </a:cubicBezTo>
                    <a:cubicBezTo>
                      <a:pt x="1998" y="7861"/>
                      <a:pt x="2093" y="7519"/>
                      <a:pt x="2188" y="7176"/>
                    </a:cubicBezTo>
                    <a:cubicBezTo>
                      <a:pt x="2359" y="6492"/>
                      <a:pt x="2531" y="5826"/>
                      <a:pt x="2645" y="5141"/>
                    </a:cubicBezTo>
                    <a:cubicBezTo>
                      <a:pt x="2702" y="4799"/>
                      <a:pt x="2759" y="4437"/>
                      <a:pt x="2816" y="4114"/>
                    </a:cubicBezTo>
                    <a:cubicBezTo>
                      <a:pt x="2854" y="3772"/>
                      <a:pt x="2892" y="3448"/>
                      <a:pt x="2949" y="3087"/>
                    </a:cubicBezTo>
                    <a:cubicBezTo>
                      <a:pt x="2987" y="2764"/>
                      <a:pt x="2987" y="2402"/>
                      <a:pt x="2949" y="2060"/>
                    </a:cubicBezTo>
                    <a:cubicBezTo>
                      <a:pt x="2930" y="1736"/>
                      <a:pt x="2911" y="1375"/>
                      <a:pt x="2816" y="1052"/>
                    </a:cubicBezTo>
                    <a:cubicBezTo>
                      <a:pt x="2671" y="424"/>
                      <a:pt x="2117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5"/>
              <p:cNvSpPr/>
              <p:nvPr/>
            </p:nvSpPr>
            <p:spPr>
              <a:xfrm>
                <a:off x="4555375" y="1333125"/>
                <a:ext cx="176900" cy="17127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6851" extrusionOk="0">
                    <a:moveTo>
                      <a:pt x="5532" y="1"/>
                    </a:moveTo>
                    <a:cubicBezTo>
                      <a:pt x="5287" y="1"/>
                      <a:pt x="5045" y="68"/>
                      <a:pt x="4831" y="194"/>
                    </a:cubicBezTo>
                    <a:cubicBezTo>
                      <a:pt x="4546" y="365"/>
                      <a:pt x="4280" y="593"/>
                      <a:pt x="4014" y="802"/>
                    </a:cubicBezTo>
                    <a:cubicBezTo>
                      <a:pt x="3747" y="1030"/>
                      <a:pt x="3519" y="1259"/>
                      <a:pt x="3310" y="1525"/>
                    </a:cubicBezTo>
                    <a:cubicBezTo>
                      <a:pt x="3082" y="1753"/>
                      <a:pt x="2872" y="2020"/>
                      <a:pt x="2663" y="2305"/>
                    </a:cubicBezTo>
                    <a:cubicBezTo>
                      <a:pt x="2473" y="2571"/>
                      <a:pt x="2264" y="2856"/>
                      <a:pt x="2073" y="3142"/>
                    </a:cubicBezTo>
                    <a:cubicBezTo>
                      <a:pt x="1655" y="3712"/>
                      <a:pt x="1313" y="4283"/>
                      <a:pt x="951" y="4892"/>
                    </a:cubicBezTo>
                    <a:lnTo>
                      <a:pt x="457" y="5824"/>
                    </a:lnTo>
                    <a:cubicBezTo>
                      <a:pt x="285" y="6128"/>
                      <a:pt x="133" y="6470"/>
                      <a:pt x="0" y="6794"/>
                    </a:cubicBezTo>
                    <a:cubicBezTo>
                      <a:pt x="0" y="6832"/>
                      <a:pt x="0" y="6851"/>
                      <a:pt x="19" y="6851"/>
                    </a:cubicBezTo>
                    <a:lnTo>
                      <a:pt x="38" y="6851"/>
                    </a:lnTo>
                    <a:cubicBezTo>
                      <a:pt x="381" y="6699"/>
                      <a:pt x="704" y="6566"/>
                      <a:pt x="1027" y="6394"/>
                    </a:cubicBezTo>
                    <a:cubicBezTo>
                      <a:pt x="1332" y="6261"/>
                      <a:pt x="1636" y="6071"/>
                      <a:pt x="1940" y="5900"/>
                    </a:cubicBezTo>
                    <a:cubicBezTo>
                      <a:pt x="2549" y="5538"/>
                      <a:pt x="3139" y="5158"/>
                      <a:pt x="3709" y="4778"/>
                    </a:cubicBezTo>
                    <a:cubicBezTo>
                      <a:pt x="3995" y="4587"/>
                      <a:pt x="4261" y="4397"/>
                      <a:pt x="4546" y="4188"/>
                    </a:cubicBezTo>
                    <a:lnTo>
                      <a:pt x="5326" y="3541"/>
                    </a:lnTo>
                    <a:cubicBezTo>
                      <a:pt x="5554" y="3332"/>
                      <a:pt x="5802" y="3085"/>
                      <a:pt x="6030" y="2837"/>
                    </a:cubicBezTo>
                    <a:cubicBezTo>
                      <a:pt x="6258" y="2571"/>
                      <a:pt x="6486" y="2305"/>
                      <a:pt x="6696" y="2039"/>
                    </a:cubicBezTo>
                    <a:cubicBezTo>
                      <a:pt x="7076" y="1411"/>
                      <a:pt x="6867" y="574"/>
                      <a:pt x="6220" y="194"/>
                    </a:cubicBezTo>
                    <a:cubicBezTo>
                      <a:pt x="6005" y="63"/>
                      <a:pt x="5768" y="1"/>
                      <a:pt x="5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5"/>
              <p:cNvSpPr/>
              <p:nvPr/>
            </p:nvSpPr>
            <p:spPr>
              <a:xfrm>
                <a:off x="4558700" y="1481675"/>
                <a:ext cx="2349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21" extrusionOk="0">
                    <a:moveTo>
                      <a:pt x="6677" y="1"/>
                    </a:moveTo>
                    <a:cubicBezTo>
                      <a:pt x="6505" y="1"/>
                      <a:pt x="6334" y="5"/>
                      <a:pt x="6163" y="15"/>
                    </a:cubicBezTo>
                    <a:cubicBezTo>
                      <a:pt x="5840" y="15"/>
                      <a:pt x="5478" y="72"/>
                      <a:pt x="5136" y="129"/>
                    </a:cubicBezTo>
                    <a:cubicBezTo>
                      <a:pt x="4813" y="167"/>
                      <a:pt x="4451" y="224"/>
                      <a:pt x="4128" y="281"/>
                    </a:cubicBezTo>
                    <a:cubicBezTo>
                      <a:pt x="3424" y="414"/>
                      <a:pt x="2758" y="547"/>
                      <a:pt x="2074" y="738"/>
                    </a:cubicBezTo>
                    <a:cubicBezTo>
                      <a:pt x="1750" y="833"/>
                      <a:pt x="1389" y="928"/>
                      <a:pt x="1046" y="1042"/>
                    </a:cubicBezTo>
                    <a:cubicBezTo>
                      <a:pt x="723" y="1175"/>
                      <a:pt x="362" y="1289"/>
                      <a:pt x="38" y="1422"/>
                    </a:cubicBezTo>
                    <a:cubicBezTo>
                      <a:pt x="0" y="1422"/>
                      <a:pt x="0" y="1460"/>
                      <a:pt x="0" y="1479"/>
                    </a:cubicBezTo>
                    <a:cubicBezTo>
                      <a:pt x="0" y="1498"/>
                      <a:pt x="38" y="1498"/>
                      <a:pt x="38" y="1498"/>
                    </a:cubicBezTo>
                    <a:cubicBezTo>
                      <a:pt x="362" y="1632"/>
                      <a:pt x="723" y="1765"/>
                      <a:pt x="1046" y="1879"/>
                    </a:cubicBezTo>
                    <a:cubicBezTo>
                      <a:pt x="1389" y="1993"/>
                      <a:pt x="1750" y="2088"/>
                      <a:pt x="2074" y="2183"/>
                    </a:cubicBezTo>
                    <a:cubicBezTo>
                      <a:pt x="2758" y="2354"/>
                      <a:pt x="3424" y="2526"/>
                      <a:pt x="4128" y="2640"/>
                    </a:cubicBezTo>
                    <a:cubicBezTo>
                      <a:pt x="4451" y="2697"/>
                      <a:pt x="4813" y="2754"/>
                      <a:pt x="5136" y="2811"/>
                    </a:cubicBezTo>
                    <a:cubicBezTo>
                      <a:pt x="5478" y="2849"/>
                      <a:pt x="5840" y="2887"/>
                      <a:pt x="6163" y="2906"/>
                    </a:cubicBezTo>
                    <a:cubicBezTo>
                      <a:pt x="6334" y="2916"/>
                      <a:pt x="6505" y="2920"/>
                      <a:pt x="6677" y="2920"/>
                    </a:cubicBezTo>
                    <a:cubicBezTo>
                      <a:pt x="6848" y="2920"/>
                      <a:pt x="7019" y="2916"/>
                      <a:pt x="7190" y="2906"/>
                    </a:cubicBezTo>
                    <a:cubicBezTo>
                      <a:pt x="7514" y="2887"/>
                      <a:pt x="7875" y="2849"/>
                      <a:pt x="8217" y="2754"/>
                    </a:cubicBezTo>
                    <a:cubicBezTo>
                      <a:pt x="8940" y="2564"/>
                      <a:pt x="9397" y="1841"/>
                      <a:pt x="9206" y="1156"/>
                    </a:cubicBezTo>
                    <a:cubicBezTo>
                      <a:pt x="9073" y="643"/>
                      <a:pt x="8693" y="281"/>
                      <a:pt x="8217" y="167"/>
                    </a:cubicBezTo>
                    <a:cubicBezTo>
                      <a:pt x="7875" y="72"/>
                      <a:pt x="7514" y="53"/>
                      <a:pt x="7190" y="15"/>
                    </a:cubicBezTo>
                    <a:cubicBezTo>
                      <a:pt x="7019" y="5"/>
                      <a:pt x="6848" y="1"/>
                      <a:pt x="6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5"/>
              <p:cNvSpPr/>
              <p:nvPr/>
            </p:nvSpPr>
            <p:spPr>
              <a:xfrm>
                <a:off x="4554900" y="1531025"/>
                <a:ext cx="172625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6900" extrusionOk="0">
                    <a:moveTo>
                      <a:pt x="38" y="0"/>
                    </a:moveTo>
                    <a:cubicBezTo>
                      <a:pt x="19" y="0"/>
                      <a:pt x="0" y="0"/>
                      <a:pt x="0" y="19"/>
                    </a:cubicBezTo>
                    <a:lnTo>
                      <a:pt x="0" y="57"/>
                    </a:lnTo>
                    <a:cubicBezTo>
                      <a:pt x="133" y="380"/>
                      <a:pt x="304" y="723"/>
                      <a:pt x="419" y="1065"/>
                    </a:cubicBezTo>
                    <a:cubicBezTo>
                      <a:pt x="571" y="1389"/>
                      <a:pt x="761" y="1693"/>
                      <a:pt x="913" y="1997"/>
                    </a:cubicBezTo>
                    <a:cubicBezTo>
                      <a:pt x="1275" y="2587"/>
                      <a:pt x="1655" y="3196"/>
                      <a:pt x="2035" y="3766"/>
                    </a:cubicBezTo>
                    <a:cubicBezTo>
                      <a:pt x="2226" y="4051"/>
                      <a:pt x="2416" y="4299"/>
                      <a:pt x="2625" y="4584"/>
                    </a:cubicBezTo>
                    <a:lnTo>
                      <a:pt x="3272" y="5383"/>
                    </a:lnTo>
                    <a:cubicBezTo>
                      <a:pt x="3481" y="5611"/>
                      <a:pt x="3728" y="5858"/>
                      <a:pt x="3995" y="6087"/>
                    </a:cubicBezTo>
                    <a:cubicBezTo>
                      <a:pt x="4223" y="6296"/>
                      <a:pt x="4489" y="6524"/>
                      <a:pt x="4793" y="6714"/>
                    </a:cubicBezTo>
                    <a:cubicBezTo>
                      <a:pt x="5008" y="6840"/>
                      <a:pt x="5243" y="6900"/>
                      <a:pt x="5475" y="6900"/>
                    </a:cubicBezTo>
                    <a:cubicBezTo>
                      <a:pt x="5945" y="6900"/>
                      <a:pt x="6403" y="6659"/>
                      <a:pt x="6657" y="6239"/>
                    </a:cubicBezTo>
                    <a:cubicBezTo>
                      <a:pt x="6905" y="5782"/>
                      <a:pt x="6886" y="5250"/>
                      <a:pt x="6657" y="4831"/>
                    </a:cubicBezTo>
                    <a:cubicBezTo>
                      <a:pt x="6486" y="4546"/>
                      <a:pt x="6239" y="4280"/>
                      <a:pt x="6030" y="4013"/>
                    </a:cubicBezTo>
                    <a:cubicBezTo>
                      <a:pt x="5821" y="3766"/>
                      <a:pt x="5573" y="3519"/>
                      <a:pt x="5326" y="3310"/>
                    </a:cubicBezTo>
                    <a:cubicBezTo>
                      <a:pt x="5079" y="3100"/>
                      <a:pt x="4812" y="2872"/>
                      <a:pt x="4527" y="2663"/>
                    </a:cubicBezTo>
                    <a:cubicBezTo>
                      <a:pt x="4280" y="2473"/>
                      <a:pt x="3995" y="2263"/>
                      <a:pt x="3709" y="2073"/>
                    </a:cubicBezTo>
                    <a:cubicBezTo>
                      <a:pt x="3139" y="1674"/>
                      <a:pt x="2568" y="1312"/>
                      <a:pt x="1940" y="951"/>
                    </a:cubicBezTo>
                    <a:lnTo>
                      <a:pt x="1008" y="457"/>
                    </a:lnTo>
                    <a:cubicBezTo>
                      <a:pt x="704" y="285"/>
                      <a:pt x="381" y="152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5"/>
              <p:cNvSpPr/>
              <p:nvPr/>
            </p:nvSpPr>
            <p:spPr>
              <a:xfrm>
                <a:off x="4502575" y="1478225"/>
                <a:ext cx="780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3140" extrusionOk="0">
                    <a:moveTo>
                      <a:pt x="1561" y="1"/>
                    </a:moveTo>
                    <a:cubicBezTo>
                      <a:pt x="686" y="1"/>
                      <a:pt x="1" y="704"/>
                      <a:pt x="1" y="1560"/>
                    </a:cubicBezTo>
                    <a:cubicBezTo>
                      <a:pt x="1" y="2435"/>
                      <a:pt x="686" y="3139"/>
                      <a:pt x="1561" y="3139"/>
                    </a:cubicBezTo>
                    <a:cubicBezTo>
                      <a:pt x="2436" y="3139"/>
                      <a:pt x="3120" y="2435"/>
                      <a:pt x="3120" y="1560"/>
                    </a:cubicBezTo>
                    <a:cubicBezTo>
                      <a:pt x="3120" y="704"/>
                      <a:pt x="243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6"/>
          <p:cNvSpPr txBox="1">
            <a:spLocks noGrp="1"/>
          </p:cNvSpPr>
          <p:nvPr>
            <p:ph type="title" idx="2"/>
          </p:nvPr>
        </p:nvSpPr>
        <p:spPr>
          <a:xfrm>
            <a:off x="1154898" y="3329673"/>
            <a:ext cx="1690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1"/>
          </p:nvPr>
        </p:nvSpPr>
        <p:spPr>
          <a:xfrm>
            <a:off x="1154898" y="3852262"/>
            <a:ext cx="16905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title" idx="3"/>
          </p:nvPr>
        </p:nvSpPr>
        <p:spPr>
          <a:xfrm>
            <a:off x="3726750" y="3329673"/>
            <a:ext cx="1690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4"/>
          </p:nvPr>
        </p:nvSpPr>
        <p:spPr>
          <a:xfrm>
            <a:off x="3726750" y="3852256"/>
            <a:ext cx="16905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title" idx="5"/>
          </p:nvPr>
        </p:nvSpPr>
        <p:spPr>
          <a:xfrm>
            <a:off x="6294461" y="3329673"/>
            <a:ext cx="1690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6"/>
          </p:nvPr>
        </p:nvSpPr>
        <p:spPr>
          <a:xfrm>
            <a:off x="6294461" y="3852262"/>
            <a:ext cx="16905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6"/>
          <p:cNvSpPr>
            <a:spLocks noGrp="1"/>
          </p:cNvSpPr>
          <p:nvPr>
            <p:ph type="pic" idx="7"/>
          </p:nvPr>
        </p:nvSpPr>
        <p:spPr>
          <a:xfrm>
            <a:off x="1242198" y="1457542"/>
            <a:ext cx="1515900" cy="15159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500000" algn="bl" rotWithShape="0">
              <a:schemeClr val="dk1">
                <a:alpha val="70000"/>
              </a:schemeClr>
            </a:outerShdw>
          </a:effectLst>
        </p:spPr>
      </p:sp>
      <p:sp>
        <p:nvSpPr>
          <p:cNvPr id="312" name="Google Shape;312;p26"/>
          <p:cNvSpPr>
            <a:spLocks noGrp="1"/>
          </p:cNvSpPr>
          <p:nvPr>
            <p:ph type="pic" idx="8"/>
          </p:nvPr>
        </p:nvSpPr>
        <p:spPr>
          <a:xfrm>
            <a:off x="3814050" y="1457542"/>
            <a:ext cx="1515900" cy="15159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500000" algn="bl" rotWithShape="0">
              <a:schemeClr val="dk1">
                <a:alpha val="70000"/>
              </a:schemeClr>
            </a:outerShdw>
          </a:effectLst>
        </p:spPr>
      </p:sp>
      <p:sp>
        <p:nvSpPr>
          <p:cNvPr id="313" name="Google Shape;313;p26"/>
          <p:cNvSpPr>
            <a:spLocks noGrp="1"/>
          </p:cNvSpPr>
          <p:nvPr>
            <p:ph type="pic" idx="9"/>
          </p:nvPr>
        </p:nvSpPr>
        <p:spPr>
          <a:xfrm>
            <a:off x="6381761" y="1457542"/>
            <a:ext cx="1515900" cy="15159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500000" algn="bl" rotWithShape="0">
              <a:schemeClr val="dk1">
                <a:alpha val="70000"/>
              </a:schemeClr>
            </a:outerShdw>
          </a:effectLst>
        </p:spPr>
      </p:sp>
      <p:grpSp>
        <p:nvGrpSpPr>
          <p:cNvPr id="314" name="Google Shape;314;p26"/>
          <p:cNvGrpSpPr/>
          <p:nvPr/>
        </p:nvGrpSpPr>
        <p:grpSpPr>
          <a:xfrm>
            <a:off x="-298468" y="-479832"/>
            <a:ext cx="9711935" cy="5866600"/>
            <a:chOff x="-298468" y="-479832"/>
            <a:chExt cx="9711935" cy="5866600"/>
          </a:xfrm>
        </p:grpSpPr>
        <p:sp>
          <p:nvSpPr>
            <p:cNvPr id="315" name="Google Shape;315;p26"/>
            <p:cNvSpPr/>
            <p:nvPr/>
          </p:nvSpPr>
          <p:spPr>
            <a:xfrm rot="1201544">
              <a:off x="-62098" y="-214760"/>
              <a:ext cx="1727484" cy="1015847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" name="Google Shape;316;p26"/>
            <p:cNvGrpSpPr/>
            <p:nvPr/>
          </p:nvGrpSpPr>
          <p:grpSpPr>
            <a:xfrm>
              <a:off x="8203925" y="131150"/>
              <a:ext cx="673525" cy="674200"/>
              <a:chOff x="9205725" y="3481225"/>
              <a:chExt cx="673525" cy="674200"/>
            </a:xfrm>
          </p:grpSpPr>
          <p:sp>
            <p:nvSpPr>
              <p:cNvPr id="317" name="Google Shape;317;p26"/>
              <p:cNvSpPr/>
              <p:nvPr/>
            </p:nvSpPr>
            <p:spPr>
              <a:xfrm>
                <a:off x="9205725" y="3481225"/>
                <a:ext cx="673525" cy="6742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68" extrusionOk="0">
                    <a:moveTo>
                      <a:pt x="1793" y="9689"/>
                    </a:moveTo>
                    <a:cubicBezTo>
                      <a:pt x="2129" y="10025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05" y="11230"/>
                    </a:cubicBezTo>
                    <a:cubicBezTo>
                      <a:pt x="4790" y="11622"/>
                      <a:pt x="5574" y="11930"/>
                      <a:pt x="6414" y="12154"/>
                    </a:cubicBezTo>
                    <a:cubicBezTo>
                      <a:pt x="5546" y="12098"/>
                      <a:pt x="4706" y="12070"/>
                      <a:pt x="3865" y="12154"/>
                    </a:cubicBezTo>
                    <a:cubicBezTo>
                      <a:pt x="3417" y="12182"/>
                      <a:pt x="2969" y="12238"/>
                      <a:pt x="2549" y="12322"/>
                    </a:cubicBezTo>
                    <a:cubicBezTo>
                      <a:pt x="2101" y="12434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62"/>
                    </a:cubicBezTo>
                    <a:cubicBezTo>
                      <a:pt x="1" y="14786"/>
                      <a:pt x="533" y="15766"/>
                      <a:pt x="1457" y="16046"/>
                    </a:cubicBezTo>
                    <a:cubicBezTo>
                      <a:pt x="1905" y="16158"/>
                      <a:pt x="2381" y="16214"/>
                      <a:pt x="2829" y="16270"/>
                    </a:cubicBezTo>
                    <a:cubicBezTo>
                      <a:pt x="3277" y="16298"/>
                      <a:pt x="3725" y="16298"/>
                      <a:pt x="4173" y="16270"/>
                    </a:cubicBezTo>
                    <a:cubicBezTo>
                      <a:pt x="5014" y="16214"/>
                      <a:pt x="5854" y="16074"/>
                      <a:pt x="6694" y="15878"/>
                    </a:cubicBezTo>
                    <a:cubicBezTo>
                      <a:pt x="5910" y="16214"/>
                      <a:pt x="5182" y="16634"/>
                      <a:pt x="4482" y="17110"/>
                    </a:cubicBezTo>
                    <a:cubicBezTo>
                      <a:pt x="4117" y="17362"/>
                      <a:pt x="3753" y="17642"/>
                      <a:pt x="3417" y="17950"/>
                    </a:cubicBezTo>
                    <a:cubicBezTo>
                      <a:pt x="3081" y="18259"/>
                      <a:pt x="2773" y="18567"/>
                      <a:pt x="2493" y="18959"/>
                    </a:cubicBezTo>
                    <a:cubicBezTo>
                      <a:pt x="2213" y="19351"/>
                      <a:pt x="2101" y="19883"/>
                      <a:pt x="2213" y="20387"/>
                    </a:cubicBezTo>
                    <a:cubicBezTo>
                      <a:pt x="2465" y="21339"/>
                      <a:pt x="3417" y="21927"/>
                      <a:pt x="4341" y="21703"/>
                    </a:cubicBezTo>
                    <a:cubicBezTo>
                      <a:pt x="4818" y="21591"/>
                      <a:pt x="5238" y="21395"/>
                      <a:pt x="5630" y="21199"/>
                    </a:cubicBezTo>
                    <a:cubicBezTo>
                      <a:pt x="6050" y="21003"/>
                      <a:pt x="6414" y="20779"/>
                      <a:pt x="6806" y="20555"/>
                    </a:cubicBezTo>
                    <a:cubicBezTo>
                      <a:pt x="7506" y="20079"/>
                      <a:pt x="8178" y="19519"/>
                      <a:pt x="8794" y="18931"/>
                    </a:cubicBezTo>
                    <a:cubicBezTo>
                      <a:pt x="8290" y="19631"/>
                      <a:pt x="7870" y="20359"/>
                      <a:pt x="7506" y="21143"/>
                    </a:cubicBezTo>
                    <a:cubicBezTo>
                      <a:pt x="7310" y="21535"/>
                      <a:pt x="7142" y="21955"/>
                      <a:pt x="7002" y="22375"/>
                    </a:cubicBezTo>
                    <a:cubicBezTo>
                      <a:pt x="6862" y="22795"/>
                      <a:pt x="6750" y="23243"/>
                      <a:pt x="6722" y="23719"/>
                    </a:cubicBezTo>
                    <a:cubicBezTo>
                      <a:pt x="6666" y="24195"/>
                      <a:pt x="6834" y="24727"/>
                      <a:pt x="7198" y="25091"/>
                    </a:cubicBezTo>
                    <a:cubicBezTo>
                      <a:pt x="7870" y="25792"/>
                      <a:pt x="8990" y="25820"/>
                      <a:pt x="9690" y="25147"/>
                    </a:cubicBezTo>
                    <a:cubicBezTo>
                      <a:pt x="10026" y="24839"/>
                      <a:pt x="10306" y="24475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79"/>
                      <a:pt x="11902" y="21367"/>
                      <a:pt x="12155" y="20555"/>
                    </a:cubicBezTo>
                    <a:cubicBezTo>
                      <a:pt x="12071" y="21395"/>
                      <a:pt x="12071" y="22235"/>
                      <a:pt x="12127" y="23075"/>
                    </a:cubicBezTo>
                    <a:cubicBezTo>
                      <a:pt x="12155" y="23523"/>
                      <a:pt x="12239" y="23971"/>
                      <a:pt x="12323" y="24419"/>
                    </a:cubicBezTo>
                    <a:cubicBezTo>
                      <a:pt x="12407" y="24867"/>
                      <a:pt x="12547" y="25287"/>
                      <a:pt x="12715" y="25735"/>
                    </a:cubicBezTo>
                    <a:cubicBezTo>
                      <a:pt x="12939" y="26156"/>
                      <a:pt x="13331" y="26520"/>
                      <a:pt x="13835" y="26688"/>
                    </a:cubicBezTo>
                    <a:cubicBezTo>
                      <a:pt x="14759" y="26968"/>
                      <a:pt x="15739" y="26408"/>
                      <a:pt x="16019" y="25483"/>
                    </a:cubicBezTo>
                    <a:cubicBezTo>
                      <a:pt x="16159" y="25035"/>
                      <a:pt x="16215" y="24587"/>
                      <a:pt x="16243" y="24139"/>
                    </a:cubicBezTo>
                    <a:cubicBezTo>
                      <a:pt x="16271" y="23691"/>
                      <a:pt x="16271" y="23243"/>
                      <a:pt x="16243" y="22795"/>
                    </a:cubicBezTo>
                    <a:cubicBezTo>
                      <a:pt x="16187" y="21955"/>
                      <a:pt x="16047" y="21087"/>
                      <a:pt x="15851" y="20247"/>
                    </a:cubicBezTo>
                    <a:cubicBezTo>
                      <a:pt x="16215" y="21031"/>
                      <a:pt x="16607" y="21787"/>
                      <a:pt x="17111" y="22487"/>
                    </a:cubicBezTo>
                    <a:cubicBezTo>
                      <a:pt x="17363" y="22851"/>
                      <a:pt x="17643" y="23187"/>
                      <a:pt x="17923" y="23523"/>
                    </a:cubicBezTo>
                    <a:cubicBezTo>
                      <a:pt x="18231" y="23859"/>
                      <a:pt x="18567" y="24167"/>
                      <a:pt x="18931" y="24447"/>
                    </a:cubicBezTo>
                    <a:cubicBezTo>
                      <a:pt x="19351" y="24727"/>
                      <a:pt x="19856" y="24867"/>
                      <a:pt x="20388" y="24727"/>
                    </a:cubicBezTo>
                    <a:cubicBezTo>
                      <a:pt x="21340" y="24503"/>
                      <a:pt x="21900" y="23551"/>
                      <a:pt x="21676" y="22599"/>
                    </a:cubicBezTo>
                    <a:cubicBezTo>
                      <a:pt x="21564" y="22151"/>
                      <a:pt x="21396" y="21731"/>
                      <a:pt x="21200" y="21311"/>
                    </a:cubicBezTo>
                    <a:cubicBezTo>
                      <a:pt x="21004" y="20919"/>
                      <a:pt x="20780" y="20527"/>
                      <a:pt x="20528" y="20163"/>
                    </a:cubicBezTo>
                    <a:cubicBezTo>
                      <a:pt x="20052" y="19435"/>
                      <a:pt x="19519" y="18791"/>
                      <a:pt x="18931" y="18147"/>
                    </a:cubicBezTo>
                    <a:cubicBezTo>
                      <a:pt x="19632" y="18651"/>
                      <a:pt x="20360" y="19099"/>
                      <a:pt x="21116" y="19463"/>
                    </a:cubicBezTo>
                    <a:cubicBezTo>
                      <a:pt x="21508" y="19631"/>
                      <a:pt x="21928" y="19799"/>
                      <a:pt x="22348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303"/>
                      <a:pt x="24700" y="20135"/>
                      <a:pt x="25092" y="19771"/>
                    </a:cubicBezTo>
                    <a:cubicBezTo>
                      <a:pt x="25792" y="19099"/>
                      <a:pt x="25820" y="17978"/>
                      <a:pt x="25148" y="17278"/>
                    </a:cubicBezTo>
                    <a:cubicBezTo>
                      <a:pt x="24812" y="16942"/>
                      <a:pt x="24448" y="16662"/>
                      <a:pt x="24084" y="16410"/>
                    </a:cubicBezTo>
                    <a:cubicBezTo>
                      <a:pt x="23692" y="16158"/>
                      <a:pt x="23328" y="15934"/>
                      <a:pt x="22908" y="15738"/>
                    </a:cubicBezTo>
                    <a:cubicBezTo>
                      <a:pt x="22152" y="15346"/>
                      <a:pt x="21368" y="15038"/>
                      <a:pt x="20528" y="14814"/>
                    </a:cubicBezTo>
                    <a:cubicBezTo>
                      <a:pt x="21396" y="14870"/>
                      <a:pt x="22236" y="14898"/>
                      <a:pt x="23076" y="14814"/>
                    </a:cubicBezTo>
                    <a:cubicBezTo>
                      <a:pt x="23524" y="14786"/>
                      <a:pt x="23972" y="14730"/>
                      <a:pt x="24392" y="14646"/>
                    </a:cubicBezTo>
                    <a:cubicBezTo>
                      <a:pt x="24840" y="14534"/>
                      <a:pt x="25288" y="14422"/>
                      <a:pt x="25708" y="14226"/>
                    </a:cubicBezTo>
                    <a:cubicBezTo>
                      <a:pt x="26156" y="14030"/>
                      <a:pt x="26520" y="13638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08" y="10810"/>
                      <a:pt x="24560" y="10754"/>
                      <a:pt x="24112" y="10698"/>
                    </a:cubicBezTo>
                    <a:cubicBezTo>
                      <a:pt x="23664" y="10670"/>
                      <a:pt x="23216" y="10670"/>
                      <a:pt x="22768" y="10698"/>
                    </a:cubicBezTo>
                    <a:cubicBezTo>
                      <a:pt x="21928" y="10754"/>
                      <a:pt x="21088" y="10894"/>
                      <a:pt x="20248" y="11090"/>
                    </a:cubicBezTo>
                    <a:cubicBezTo>
                      <a:pt x="21032" y="10754"/>
                      <a:pt x="21760" y="10334"/>
                      <a:pt x="22460" y="9857"/>
                    </a:cubicBezTo>
                    <a:cubicBezTo>
                      <a:pt x="22824" y="9605"/>
                      <a:pt x="23188" y="9325"/>
                      <a:pt x="23524" y="9017"/>
                    </a:cubicBezTo>
                    <a:cubicBezTo>
                      <a:pt x="23832" y="8709"/>
                      <a:pt x="24168" y="8401"/>
                      <a:pt x="24448" y="8009"/>
                    </a:cubicBezTo>
                    <a:cubicBezTo>
                      <a:pt x="24728" y="7617"/>
                      <a:pt x="24840" y="7085"/>
                      <a:pt x="24700" y="6581"/>
                    </a:cubicBezTo>
                    <a:cubicBezTo>
                      <a:pt x="24476" y="5629"/>
                      <a:pt x="23524" y="5041"/>
                      <a:pt x="22572" y="5265"/>
                    </a:cubicBezTo>
                    <a:cubicBezTo>
                      <a:pt x="22124" y="5377"/>
                      <a:pt x="21704" y="5573"/>
                      <a:pt x="21312" y="5769"/>
                    </a:cubicBezTo>
                    <a:cubicBezTo>
                      <a:pt x="20892" y="5965"/>
                      <a:pt x="20500" y="6189"/>
                      <a:pt x="20136" y="6413"/>
                    </a:cubicBezTo>
                    <a:cubicBezTo>
                      <a:pt x="19435" y="6889"/>
                      <a:pt x="18763" y="7449"/>
                      <a:pt x="18147" y="8037"/>
                    </a:cubicBezTo>
                    <a:cubicBezTo>
                      <a:pt x="18623" y="7337"/>
                      <a:pt x="19071" y="6609"/>
                      <a:pt x="19435" y="5825"/>
                    </a:cubicBezTo>
                    <a:cubicBezTo>
                      <a:pt x="19632" y="5433"/>
                      <a:pt x="19800" y="5013"/>
                      <a:pt x="19940" y="4593"/>
                    </a:cubicBezTo>
                    <a:cubicBezTo>
                      <a:pt x="20052" y="4173"/>
                      <a:pt x="20192" y="3725"/>
                      <a:pt x="20220" y="3249"/>
                    </a:cubicBezTo>
                    <a:cubicBezTo>
                      <a:pt x="20276" y="2773"/>
                      <a:pt x="20108" y="2240"/>
                      <a:pt x="19744" y="1876"/>
                    </a:cubicBezTo>
                    <a:cubicBezTo>
                      <a:pt x="19071" y="1176"/>
                      <a:pt x="17951" y="1148"/>
                      <a:pt x="17251" y="1820"/>
                    </a:cubicBezTo>
                    <a:cubicBezTo>
                      <a:pt x="16915" y="2128"/>
                      <a:pt x="16635" y="2493"/>
                      <a:pt x="16383" y="2885"/>
                    </a:cubicBezTo>
                    <a:cubicBezTo>
                      <a:pt x="16131" y="3249"/>
                      <a:pt x="15907" y="3641"/>
                      <a:pt x="15711" y="4033"/>
                    </a:cubicBezTo>
                    <a:cubicBezTo>
                      <a:pt x="15347" y="4789"/>
                      <a:pt x="15039" y="5601"/>
                      <a:pt x="14787" y="6413"/>
                    </a:cubicBezTo>
                    <a:cubicBezTo>
                      <a:pt x="14871" y="5573"/>
                      <a:pt x="14871" y="4733"/>
                      <a:pt x="14815" y="3893"/>
                    </a:cubicBezTo>
                    <a:cubicBezTo>
                      <a:pt x="14787" y="3445"/>
                      <a:pt x="14703" y="2997"/>
                      <a:pt x="14619" y="2549"/>
                    </a:cubicBezTo>
                    <a:cubicBezTo>
                      <a:pt x="14535" y="2100"/>
                      <a:pt x="14395" y="1680"/>
                      <a:pt x="14199" y="1232"/>
                    </a:cubicBezTo>
                    <a:cubicBezTo>
                      <a:pt x="14003" y="812"/>
                      <a:pt x="13611" y="448"/>
                      <a:pt x="13107" y="280"/>
                    </a:cubicBezTo>
                    <a:cubicBezTo>
                      <a:pt x="12183" y="0"/>
                      <a:pt x="11202" y="560"/>
                      <a:pt x="10922" y="1484"/>
                    </a:cubicBezTo>
                    <a:cubicBezTo>
                      <a:pt x="10782" y="1932"/>
                      <a:pt x="10726" y="2380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81"/>
                      <a:pt x="11090" y="6721"/>
                    </a:cubicBezTo>
                    <a:cubicBezTo>
                      <a:pt x="10726" y="5937"/>
                      <a:pt x="10306" y="5181"/>
                      <a:pt x="9830" y="4481"/>
                    </a:cubicBezTo>
                    <a:cubicBezTo>
                      <a:pt x="9578" y="4117"/>
                      <a:pt x="9298" y="3781"/>
                      <a:pt x="9018" y="3445"/>
                    </a:cubicBezTo>
                    <a:cubicBezTo>
                      <a:pt x="8710" y="3109"/>
                      <a:pt x="8374" y="2801"/>
                      <a:pt x="8010" y="2521"/>
                    </a:cubicBezTo>
                    <a:cubicBezTo>
                      <a:pt x="7590" y="2240"/>
                      <a:pt x="7086" y="2100"/>
                      <a:pt x="6554" y="2240"/>
                    </a:cubicBezTo>
                    <a:cubicBezTo>
                      <a:pt x="5602" y="2465"/>
                      <a:pt x="5042" y="3417"/>
                      <a:pt x="5266" y="4369"/>
                    </a:cubicBezTo>
                    <a:cubicBezTo>
                      <a:pt x="5378" y="4817"/>
                      <a:pt x="5546" y="5237"/>
                      <a:pt x="5742" y="5657"/>
                    </a:cubicBezTo>
                    <a:cubicBezTo>
                      <a:pt x="5938" y="6049"/>
                      <a:pt x="6162" y="6441"/>
                      <a:pt x="6414" y="6805"/>
                    </a:cubicBezTo>
                    <a:cubicBezTo>
                      <a:pt x="6890" y="7533"/>
                      <a:pt x="7422" y="8177"/>
                      <a:pt x="8010" y="8821"/>
                    </a:cubicBezTo>
                    <a:cubicBezTo>
                      <a:pt x="7310" y="8317"/>
                      <a:pt x="6582" y="7869"/>
                      <a:pt x="5826" y="7505"/>
                    </a:cubicBezTo>
                    <a:cubicBezTo>
                      <a:pt x="5434" y="7337"/>
                      <a:pt x="5014" y="7169"/>
                      <a:pt x="4594" y="7029"/>
                    </a:cubicBezTo>
                    <a:cubicBezTo>
                      <a:pt x="4145" y="6889"/>
                      <a:pt x="3725" y="6777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89"/>
                      <a:pt x="1793" y="9689"/>
                    </a:cubicBezTo>
                    <a:close/>
                  </a:path>
                </a:pathLst>
              </a:custGeom>
              <a:solidFill>
                <a:srgbClr val="F5F0E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6"/>
              <p:cNvSpPr/>
              <p:nvPr/>
            </p:nvSpPr>
            <p:spPr>
              <a:xfrm>
                <a:off x="9474575" y="3750050"/>
                <a:ext cx="13725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5490" extrusionOk="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rgbClr val="FAC56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26"/>
            <p:cNvGrpSpPr/>
            <p:nvPr/>
          </p:nvGrpSpPr>
          <p:grpSpPr>
            <a:xfrm>
              <a:off x="8004075" y="3985064"/>
              <a:ext cx="1409392" cy="1400020"/>
              <a:chOff x="8111675" y="4035289"/>
              <a:chExt cx="1409392" cy="1400020"/>
            </a:xfrm>
          </p:grpSpPr>
          <p:grpSp>
            <p:nvGrpSpPr>
              <p:cNvPr id="320" name="Google Shape;320;p26"/>
              <p:cNvGrpSpPr/>
              <p:nvPr/>
            </p:nvGrpSpPr>
            <p:grpSpPr>
              <a:xfrm>
                <a:off x="8111675" y="4035289"/>
                <a:ext cx="1409392" cy="1400020"/>
                <a:chOff x="8036725" y="4101014"/>
                <a:chExt cx="1409392" cy="1400020"/>
              </a:xfrm>
            </p:grpSpPr>
            <p:sp>
              <p:nvSpPr>
                <p:cNvPr id="321" name="Google Shape;321;p26"/>
                <p:cNvSpPr/>
                <p:nvPr/>
              </p:nvSpPr>
              <p:spPr>
                <a:xfrm rot="-4686751" flipH="1">
                  <a:off x="8276151" y="4697578"/>
                  <a:ext cx="519524" cy="91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0" h="36434" extrusionOk="0">
                      <a:moveTo>
                        <a:pt x="1905" y="19603"/>
                      </a:moveTo>
                      <a:cubicBezTo>
                        <a:pt x="3193" y="11482"/>
                        <a:pt x="9270" y="4957"/>
                        <a:pt x="15431" y="1"/>
                      </a:cubicBezTo>
                      <a:cubicBezTo>
                        <a:pt x="15431" y="1"/>
                        <a:pt x="14647" y="6190"/>
                        <a:pt x="18539" y="18175"/>
                      </a:cubicBezTo>
                      <a:cubicBezTo>
                        <a:pt x="20780" y="27444"/>
                        <a:pt x="13331" y="35593"/>
                        <a:pt x="9942" y="36181"/>
                      </a:cubicBezTo>
                      <a:cubicBezTo>
                        <a:pt x="8514" y="36433"/>
                        <a:pt x="1" y="31729"/>
                        <a:pt x="1905" y="196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6"/>
                <p:cNvSpPr/>
                <p:nvPr/>
              </p:nvSpPr>
              <p:spPr>
                <a:xfrm rot="-4686751" flipH="1">
                  <a:off x="8356267" y="4634965"/>
                  <a:ext cx="382468" cy="90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8" h="36136" extrusionOk="0">
                      <a:moveTo>
                        <a:pt x="15298" y="1"/>
                      </a:moveTo>
                      <a:lnTo>
                        <a:pt x="15298" y="1"/>
                      </a:lnTo>
                      <a:cubicBezTo>
                        <a:pt x="9165" y="4957"/>
                        <a:pt x="3144" y="11454"/>
                        <a:pt x="1856" y="19547"/>
                      </a:cubicBezTo>
                      <a:cubicBezTo>
                        <a:pt x="0" y="31392"/>
                        <a:pt x="8039" y="36135"/>
                        <a:pt x="9771" y="36135"/>
                      </a:cubicBezTo>
                      <a:cubicBezTo>
                        <a:pt x="9816" y="36135"/>
                        <a:pt x="9857" y="36132"/>
                        <a:pt x="9893" y="36125"/>
                      </a:cubicBezTo>
                      <a:lnTo>
                        <a:pt x="9921" y="36125"/>
                      </a:lnTo>
                      <a:cubicBezTo>
                        <a:pt x="14234" y="24924"/>
                        <a:pt x="3368" y="18875"/>
                        <a:pt x="152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6"/>
                <p:cNvSpPr/>
                <p:nvPr/>
              </p:nvSpPr>
              <p:spPr>
                <a:xfrm rot="-4686751" flipH="1">
                  <a:off x="8544259" y="4258538"/>
                  <a:ext cx="908793" cy="723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50" h="28928" extrusionOk="0">
                      <a:moveTo>
                        <a:pt x="15039" y="22039"/>
                      </a:moveTo>
                      <a:cubicBezTo>
                        <a:pt x="7057" y="17418"/>
                        <a:pt x="2717" y="8429"/>
                        <a:pt x="1" y="0"/>
                      </a:cubicBezTo>
                      <a:cubicBezTo>
                        <a:pt x="1" y="0"/>
                        <a:pt x="6161" y="3332"/>
                        <a:pt x="20247" y="4089"/>
                      </a:cubicBezTo>
                      <a:cubicBezTo>
                        <a:pt x="30833" y="5517"/>
                        <a:pt x="36349" y="16578"/>
                        <a:pt x="35593" y="20359"/>
                      </a:cubicBezTo>
                      <a:cubicBezTo>
                        <a:pt x="35285" y="21955"/>
                        <a:pt x="26940" y="28928"/>
                        <a:pt x="15039" y="220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6"/>
                <p:cNvSpPr/>
                <p:nvPr/>
              </p:nvSpPr>
              <p:spPr>
                <a:xfrm rot="-4686751" flipH="1">
                  <a:off x="8442476" y="4346633"/>
                  <a:ext cx="904592" cy="507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82" h="2030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4114" y="18482"/>
                        <a:pt x="19183" y="6805"/>
                        <a:pt x="35425" y="20303"/>
                      </a:cubicBezTo>
                      <a:lnTo>
                        <a:pt x="35425" y="20275"/>
                      </a:lnTo>
                      <a:cubicBezTo>
                        <a:pt x="36181" y="16494"/>
                        <a:pt x="30665" y="5433"/>
                        <a:pt x="20079" y="4005"/>
                      </a:cubicBezTo>
                      <a:cubicBezTo>
                        <a:pt x="7338" y="3304"/>
                        <a:pt x="1093" y="53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6"/>
                <p:cNvSpPr/>
                <p:nvPr/>
              </p:nvSpPr>
              <p:spPr>
                <a:xfrm rot="-4686751" flipH="1">
                  <a:off x="8314878" y="4306925"/>
                  <a:ext cx="655331" cy="981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2" h="39262" extrusionOk="0">
                      <a:moveTo>
                        <a:pt x="3669" y="26660"/>
                      </a:moveTo>
                      <a:cubicBezTo>
                        <a:pt x="1" y="18203"/>
                        <a:pt x="1821" y="8402"/>
                        <a:pt x="4621" y="1"/>
                      </a:cubicBezTo>
                      <a:cubicBezTo>
                        <a:pt x="4621" y="1"/>
                        <a:pt x="7618" y="6330"/>
                        <a:pt x="18511" y="15291"/>
                      </a:cubicBezTo>
                      <a:cubicBezTo>
                        <a:pt x="26212" y="22712"/>
                        <a:pt x="24056" y="34893"/>
                        <a:pt x="21227" y="37498"/>
                      </a:cubicBezTo>
                      <a:cubicBezTo>
                        <a:pt x="20023" y="38590"/>
                        <a:pt x="9158" y="39262"/>
                        <a:pt x="3669" y="266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6"/>
                <p:cNvSpPr/>
                <p:nvPr/>
              </p:nvSpPr>
              <p:spPr>
                <a:xfrm rot="-4686751" flipH="1">
                  <a:off x="8342333" y="4384857"/>
                  <a:ext cx="537000" cy="93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37330" extrusionOk="0">
                      <a:moveTo>
                        <a:pt x="0" y="1"/>
                      </a:moveTo>
                      <a:cubicBezTo>
                        <a:pt x="392" y="23244"/>
                        <a:pt x="11398" y="16859"/>
                        <a:pt x="16494" y="37330"/>
                      </a:cubicBezTo>
                      <a:cubicBezTo>
                        <a:pt x="19351" y="34725"/>
                        <a:pt x="21479" y="22544"/>
                        <a:pt x="13778" y="15123"/>
                      </a:cubicBezTo>
                      <a:cubicBezTo>
                        <a:pt x="3921" y="7002"/>
                        <a:pt x="532" y="10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6"/>
                <p:cNvSpPr/>
                <p:nvPr/>
              </p:nvSpPr>
              <p:spPr>
                <a:xfrm rot="-4686751" flipH="1">
                  <a:off x="8565918" y="4559076"/>
                  <a:ext cx="674257" cy="67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9" h="26941" extrusionOk="0">
                      <a:moveTo>
                        <a:pt x="1877" y="19771"/>
                      </a:moveTo>
                      <a:cubicBezTo>
                        <a:pt x="2241" y="20136"/>
                        <a:pt x="2773" y="20276"/>
                        <a:pt x="3249" y="20248"/>
                      </a:cubicBezTo>
                      <a:cubicBezTo>
                        <a:pt x="3725" y="20192"/>
                        <a:pt x="4173" y="20080"/>
                        <a:pt x="4593" y="19940"/>
                      </a:cubicBezTo>
                      <a:cubicBezTo>
                        <a:pt x="5013" y="19799"/>
                        <a:pt x="5433" y="19631"/>
                        <a:pt x="5825" y="19435"/>
                      </a:cubicBezTo>
                      <a:cubicBezTo>
                        <a:pt x="6610" y="19071"/>
                        <a:pt x="7338" y="18651"/>
                        <a:pt x="8038" y="18147"/>
                      </a:cubicBezTo>
                      <a:cubicBezTo>
                        <a:pt x="7422" y="18763"/>
                        <a:pt x="6890" y="19435"/>
                        <a:pt x="6414" y="20136"/>
                      </a:cubicBezTo>
                      <a:cubicBezTo>
                        <a:pt x="6161" y="20528"/>
                        <a:pt x="5937" y="20920"/>
                        <a:pt x="5769" y="21312"/>
                      </a:cubicBezTo>
                      <a:cubicBezTo>
                        <a:pt x="5573" y="21704"/>
                        <a:pt x="5377" y="22124"/>
                        <a:pt x="5265" y="22600"/>
                      </a:cubicBezTo>
                      <a:cubicBezTo>
                        <a:pt x="5041" y="23524"/>
                        <a:pt x="5629" y="24504"/>
                        <a:pt x="6582" y="24728"/>
                      </a:cubicBezTo>
                      <a:cubicBezTo>
                        <a:pt x="7086" y="24840"/>
                        <a:pt x="7618" y="24728"/>
                        <a:pt x="8010" y="24448"/>
                      </a:cubicBezTo>
                      <a:cubicBezTo>
                        <a:pt x="8402" y="24168"/>
                        <a:pt x="8710" y="23860"/>
                        <a:pt x="9018" y="23524"/>
                      </a:cubicBezTo>
                      <a:cubicBezTo>
                        <a:pt x="9326" y="23188"/>
                        <a:pt x="9606" y="22824"/>
                        <a:pt x="9858" y="22460"/>
                      </a:cubicBezTo>
                      <a:cubicBezTo>
                        <a:pt x="10334" y="21760"/>
                        <a:pt x="10726" y="21032"/>
                        <a:pt x="11090" y="20248"/>
                      </a:cubicBezTo>
                      <a:cubicBezTo>
                        <a:pt x="10894" y="21088"/>
                        <a:pt x="10754" y="21928"/>
                        <a:pt x="10698" y="22796"/>
                      </a:cubicBezTo>
                      <a:cubicBezTo>
                        <a:pt x="10670" y="23216"/>
                        <a:pt x="10670" y="23664"/>
                        <a:pt x="10698" y="24112"/>
                      </a:cubicBezTo>
                      <a:cubicBezTo>
                        <a:pt x="10726" y="24560"/>
                        <a:pt x="10782" y="25036"/>
                        <a:pt x="10922" y="25484"/>
                      </a:cubicBezTo>
                      <a:cubicBezTo>
                        <a:pt x="11202" y="26408"/>
                        <a:pt x="12182" y="26940"/>
                        <a:pt x="13106" y="26688"/>
                      </a:cubicBezTo>
                      <a:cubicBezTo>
                        <a:pt x="13610" y="26520"/>
                        <a:pt x="14003" y="26156"/>
                        <a:pt x="14227" y="25708"/>
                      </a:cubicBezTo>
                      <a:cubicBezTo>
                        <a:pt x="14423" y="25288"/>
                        <a:pt x="14535" y="24840"/>
                        <a:pt x="14619" y="24392"/>
                      </a:cubicBezTo>
                      <a:cubicBezTo>
                        <a:pt x="14731" y="23972"/>
                        <a:pt x="14787" y="23524"/>
                        <a:pt x="14815" y="23076"/>
                      </a:cubicBezTo>
                      <a:cubicBezTo>
                        <a:pt x="14899" y="22236"/>
                        <a:pt x="14871" y="21396"/>
                        <a:pt x="14787" y="20528"/>
                      </a:cubicBezTo>
                      <a:cubicBezTo>
                        <a:pt x="15039" y="21368"/>
                        <a:pt x="15347" y="22152"/>
                        <a:pt x="15739" y="22936"/>
                      </a:cubicBezTo>
                      <a:cubicBezTo>
                        <a:pt x="15935" y="23328"/>
                        <a:pt x="16159" y="23720"/>
                        <a:pt x="16411" y="24084"/>
                      </a:cubicBezTo>
                      <a:cubicBezTo>
                        <a:pt x="16663" y="24448"/>
                        <a:pt x="16915" y="24812"/>
                        <a:pt x="17279" y="25148"/>
                      </a:cubicBezTo>
                      <a:cubicBezTo>
                        <a:pt x="17979" y="25820"/>
                        <a:pt x="19099" y="25792"/>
                        <a:pt x="19771" y="25092"/>
                      </a:cubicBezTo>
                      <a:cubicBezTo>
                        <a:pt x="20135" y="24700"/>
                        <a:pt x="20275" y="24196"/>
                        <a:pt x="20247" y="23692"/>
                      </a:cubicBezTo>
                      <a:cubicBezTo>
                        <a:pt x="20191" y="23244"/>
                        <a:pt x="20079" y="22796"/>
                        <a:pt x="19939" y="22376"/>
                      </a:cubicBezTo>
                      <a:cubicBezTo>
                        <a:pt x="19799" y="21928"/>
                        <a:pt x="19631" y="21508"/>
                        <a:pt x="19435" y="21116"/>
                      </a:cubicBezTo>
                      <a:cubicBezTo>
                        <a:pt x="19099" y="20360"/>
                        <a:pt x="18651" y="19631"/>
                        <a:pt x="18147" y="18931"/>
                      </a:cubicBezTo>
                      <a:cubicBezTo>
                        <a:pt x="18791" y="19519"/>
                        <a:pt x="19435" y="20080"/>
                        <a:pt x="20163" y="20528"/>
                      </a:cubicBezTo>
                      <a:cubicBezTo>
                        <a:pt x="20527" y="20780"/>
                        <a:pt x="20919" y="21004"/>
                        <a:pt x="21312" y="21200"/>
                      </a:cubicBezTo>
                      <a:cubicBezTo>
                        <a:pt x="21732" y="21396"/>
                        <a:pt x="22124" y="21564"/>
                        <a:pt x="22600" y="21676"/>
                      </a:cubicBezTo>
                      <a:cubicBezTo>
                        <a:pt x="23552" y="21928"/>
                        <a:pt x="24504" y="21340"/>
                        <a:pt x="24728" y="20388"/>
                      </a:cubicBezTo>
                      <a:cubicBezTo>
                        <a:pt x="24840" y="19884"/>
                        <a:pt x="24728" y="19351"/>
                        <a:pt x="24448" y="18959"/>
                      </a:cubicBezTo>
                      <a:cubicBezTo>
                        <a:pt x="24168" y="18567"/>
                        <a:pt x="23860" y="18231"/>
                        <a:pt x="23524" y="17951"/>
                      </a:cubicBezTo>
                      <a:cubicBezTo>
                        <a:pt x="23188" y="17643"/>
                        <a:pt x="22824" y="17363"/>
                        <a:pt x="22460" y="17111"/>
                      </a:cubicBezTo>
                      <a:cubicBezTo>
                        <a:pt x="21788" y="16635"/>
                        <a:pt x="21031" y="16215"/>
                        <a:pt x="20247" y="15851"/>
                      </a:cubicBezTo>
                      <a:cubicBezTo>
                        <a:pt x="21087" y="16047"/>
                        <a:pt x="21928" y="16187"/>
                        <a:pt x="22796" y="16243"/>
                      </a:cubicBezTo>
                      <a:cubicBezTo>
                        <a:pt x="23244" y="16271"/>
                        <a:pt x="23664" y="16271"/>
                        <a:pt x="24140" y="16243"/>
                      </a:cubicBezTo>
                      <a:cubicBezTo>
                        <a:pt x="24588" y="16215"/>
                        <a:pt x="25036" y="16159"/>
                        <a:pt x="25484" y="16019"/>
                      </a:cubicBezTo>
                      <a:cubicBezTo>
                        <a:pt x="26408" y="15767"/>
                        <a:pt x="26968" y="14787"/>
                        <a:pt x="26688" y="13835"/>
                      </a:cubicBezTo>
                      <a:cubicBezTo>
                        <a:pt x="26520" y="13331"/>
                        <a:pt x="26156" y="12939"/>
                        <a:pt x="25708" y="12743"/>
                      </a:cubicBezTo>
                      <a:cubicBezTo>
                        <a:pt x="25288" y="12547"/>
                        <a:pt x="24840" y="12407"/>
                        <a:pt x="24420" y="12323"/>
                      </a:cubicBezTo>
                      <a:cubicBezTo>
                        <a:pt x="23972" y="12239"/>
                        <a:pt x="23524" y="12155"/>
                        <a:pt x="23076" y="12127"/>
                      </a:cubicBezTo>
                      <a:cubicBezTo>
                        <a:pt x="22236" y="12070"/>
                        <a:pt x="21396" y="12070"/>
                        <a:pt x="20555" y="12155"/>
                      </a:cubicBezTo>
                      <a:cubicBezTo>
                        <a:pt x="21368" y="11902"/>
                        <a:pt x="22180" y="11622"/>
                        <a:pt x="22936" y="11230"/>
                      </a:cubicBezTo>
                      <a:cubicBezTo>
                        <a:pt x="23328" y="11034"/>
                        <a:pt x="23720" y="10810"/>
                        <a:pt x="24084" y="10558"/>
                      </a:cubicBezTo>
                      <a:cubicBezTo>
                        <a:pt x="24448" y="10306"/>
                        <a:pt x="24812" y="10026"/>
                        <a:pt x="25148" y="9690"/>
                      </a:cubicBezTo>
                      <a:cubicBezTo>
                        <a:pt x="25820" y="8990"/>
                        <a:pt x="25792" y="7870"/>
                        <a:pt x="25092" y="7198"/>
                      </a:cubicBezTo>
                      <a:cubicBezTo>
                        <a:pt x="24700" y="6834"/>
                        <a:pt x="24196" y="6666"/>
                        <a:pt x="23720" y="6722"/>
                      </a:cubicBezTo>
                      <a:cubicBezTo>
                        <a:pt x="23244" y="6750"/>
                        <a:pt x="22796" y="6890"/>
                        <a:pt x="22376" y="7002"/>
                      </a:cubicBezTo>
                      <a:cubicBezTo>
                        <a:pt x="21928" y="7142"/>
                        <a:pt x="21536" y="7310"/>
                        <a:pt x="21115" y="7506"/>
                      </a:cubicBezTo>
                      <a:cubicBezTo>
                        <a:pt x="20359" y="7870"/>
                        <a:pt x="19631" y="8318"/>
                        <a:pt x="18931" y="8794"/>
                      </a:cubicBezTo>
                      <a:cubicBezTo>
                        <a:pt x="19519" y="8178"/>
                        <a:pt x="20079" y="7506"/>
                        <a:pt x="20527" y="6806"/>
                      </a:cubicBezTo>
                      <a:cubicBezTo>
                        <a:pt x="20779" y="6442"/>
                        <a:pt x="21003" y="6050"/>
                        <a:pt x="21199" y="5630"/>
                      </a:cubicBezTo>
                      <a:cubicBezTo>
                        <a:pt x="21396" y="5238"/>
                        <a:pt x="21592" y="4818"/>
                        <a:pt x="21704" y="4370"/>
                      </a:cubicBezTo>
                      <a:cubicBezTo>
                        <a:pt x="21928" y="3417"/>
                        <a:pt x="21340" y="2465"/>
                        <a:pt x="20387" y="2241"/>
                      </a:cubicBezTo>
                      <a:cubicBezTo>
                        <a:pt x="19883" y="2101"/>
                        <a:pt x="19351" y="2213"/>
                        <a:pt x="18959" y="2493"/>
                      </a:cubicBezTo>
                      <a:cubicBezTo>
                        <a:pt x="18567" y="2773"/>
                        <a:pt x="18231" y="3109"/>
                        <a:pt x="17951" y="3445"/>
                      </a:cubicBezTo>
                      <a:cubicBezTo>
                        <a:pt x="17643" y="3753"/>
                        <a:pt x="17363" y="4117"/>
                        <a:pt x="17111" y="4482"/>
                      </a:cubicBezTo>
                      <a:cubicBezTo>
                        <a:pt x="16635" y="5182"/>
                        <a:pt x="16215" y="5910"/>
                        <a:pt x="15851" y="6694"/>
                      </a:cubicBezTo>
                      <a:cubicBezTo>
                        <a:pt x="16075" y="5854"/>
                        <a:pt x="16215" y="5014"/>
                        <a:pt x="16243" y="4173"/>
                      </a:cubicBezTo>
                      <a:cubicBezTo>
                        <a:pt x="16271" y="3725"/>
                        <a:pt x="16271" y="3277"/>
                        <a:pt x="16243" y="2829"/>
                      </a:cubicBezTo>
                      <a:cubicBezTo>
                        <a:pt x="16215" y="2381"/>
                        <a:pt x="16159" y="1933"/>
                        <a:pt x="16019" y="1457"/>
                      </a:cubicBezTo>
                      <a:cubicBezTo>
                        <a:pt x="15767" y="533"/>
                        <a:pt x="14787" y="1"/>
                        <a:pt x="13835" y="281"/>
                      </a:cubicBezTo>
                      <a:cubicBezTo>
                        <a:pt x="13330" y="421"/>
                        <a:pt x="12938" y="785"/>
                        <a:pt x="12742" y="1233"/>
                      </a:cubicBezTo>
                      <a:cubicBezTo>
                        <a:pt x="12546" y="1653"/>
                        <a:pt x="12434" y="2101"/>
                        <a:pt x="12322" y="2549"/>
                      </a:cubicBezTo>
                      <a:cubicBezTo>
                        <a:pt x="12238" y="2997"/>
                        <a:pt x="12182" y="3417"/>
                        <a:pt x="12126" y="3865"/>
                      </a:cubicBezTo>
                      <a:cubicBezTo>
                        <a:pt x="12070" y="4706"/>
                        <a:pt x="12098" y="5574"/>
                        <a:pt x="12154" y="6414"/>
                      </a:cubicBezTo>
                      <a:cubicBezTo>
                        <a:pt x="11930" y="5574"/>
                        <a:pt x="11622" y="4790"/>
                        <a:pt x="11230" y="4033"/>
                      </a:cubicBezTo>
                      <a:cubicBezTo>
                        <a:pt x="11034" y="3613"/>
                        <a:pt x="10810" y="3249"/>
                        <a:pt x="10558" y="2857"/>
                      </a:cubicBezTo>
                      <a:cubicBezTo>
                        <a:pt x="10306" y="2493"/>
                        <a:pt x="10026" y="2129"/>
                        <a:pt x="9690" y="1793"/>
                      </a:cubicBezTo>
                      <a:cubicBezTo>
                        <a:pt x="8990" y="1121"/>
                        <a:pt x="7870" y="1149"/>
                        <a:pt x="7198" y="1849"/>
                      </a:cubicBezTo>
                      <a:cubicBezTo>
                        <a:pt x="6834" y="2241"/>
                        <a:pt x="6666" y="2745"/>
                        <a:pt x="6722" y="3249"/>
                      </a:cubicBezTo>
                      <a:cubicBezTo>
                        <a:pt x="6778" y="3725"/>
                        <a:pt x="6890" y="4145"/>
                        <a:pt x="7030" y="4594"/>
                      </a:cubicBezTo>
                      <a:cubicBezTo>
                        <a:pt x="7170" y="5014"/>
                        <a:pt x="7338" y="5434"/>
                        <a:pt x="7506" y="5826"/>
                      </a:cubicBezTo>
                      <a:cubicBezTo>
                        <a:pt x="7870" y="6582"/>
                        <a:pt x="8318" y="7310"/>
                        <a:pt x="8794" y="8010"/>
                      </a:cubicBezTo>
                      <a:cubicBezTo>
                        <a:pt x="8178" y="7422"/>
                        <a:pt x="7534" y="6890"/>
                        <a:pt x="6806" y="6414"/>
                      </a:cubicBezTo>
                      <a:cubicBezTo>
                        <a:pt x="6442" y="6162"/>
                        <a:pt x="6049" y="5938"/>
                        <a:pt x="5657" y="5742"/>
                      </a:cubicBezTo>
                      <a:cubicBezTo>
                        <a:pt x="5237" y="5546"/>
                        <a:pt x="4817" y="5378"/>
                        <a:pt x="4369" y="5266"/>
                      </a:cubicBezTo>
                      <a:cubicBezTo>
                        <a:pt x="3417" y="5042"/>
                        <a:pt x="2465" y="5602"/>
                        <a:pt x="2241" y="6554"/>
                      </a:cubicBezTo>
                      <a:cubicBezTo>
                        <a:pt x="2101" y="7086"/>
                        <a:pt x="2241" y="7590"/>
                        <a:pt x="2521" y="8010"/>
                      </a:cubicBezTo>
                      <a:cubicBezTo>
                        <a:pt x="2801" y="8402"/>
                        <a:pt x="3109" y="8710"/>
                        <a:pt x="3445" y="9018"/>
                      </a:cubicBezTo>
                      <a:cubicBezTo>
                        <a:pt x="3781" y="9298"/>
                        <a:pt x="4117" y="9578"/>
                        <a:pt x="4481" y="9830"/>
                      </a:cubicBezTo>
                      <a:cubicBezTo>
                        <a:pt x="5181" y="10334"/>
                        <a:pt x="5937" y="10726"/>
                        <a:pt x="6722" y="11090"/>
                      </a:cubicBezTo>
                      <a:cubicBezTo>
                        <a:pt x="5881" y="10894"/>
                        <a:pt x="5013" y="10754"/>
                        <a:pt x="4173" y="10698"/>
                      </a:cubicBezTo>
                      <a:cubicBezTo>
                        <a:pt x="3725" y="10670"/>
                        <a:pt x="3277" y="10670"/>
                        <a:pt x="2829" y="10698"/>
                      </a:cubicBezTo>
                      <a:cubicBezTo>
                        <a:pt x="2381" y="10726"/>
                        <a:pt x="1933" y="10782"/>
                        <a:pt x="1485" y="10922"/>
                      </a:cubicBezTo>
                      <a:cubicBezTo>
                        <a:pt x="533" y="11202"/>
                        <a:pt x="1" y="12183"/>
                        <a:pt x="281" y="13107"/>
                      </a:cubicBezTo>
                      <a:cubicBezTo>
                        <a:pt x="421" y="13611"/>
                        <a:pt x="785" y="14003"/>
                        <a:pt x="1233" y="14227"/>
                      </a:cubicBezTo>
                      <a:cubicBezTo>
                        <a:pt x="1681" y="14423"/>
                        <a:pt x="2101" y="14535"/>
                        <a:pt x="2549" y="14619"/>
                      </a:cubicBezTo>
                      <a:cubicBezTo>
                        <a:pt x="2997" y="14731"/>
                        <a:pt x="3445" y="14787"/>
                        <a:pt x="3865" y="14815"/>
                      </a:cubicBezTo>
                      <a:cubicBezTo>
                        <a:pt x="4705" y="14899"/>
                        <a:pt x="5573" y="14871"/>
                        <a:pt x="6414" y="14787"/>
                      </a:cubicBezTo>
                      <a:cubicBezTo>
                        <a:pt x="5601" y="15039"/>
                        <a:pt x="4789" y="15347"/>
                        <a:pt x="4033" y="15711"/>
                      </a:cubicBezTo>
                      <a:cubicBezTo>
                        <a:pt x="3641" y="15935"/>
                        <a:pt x="3249" y="16159"/>
                        <a:pt x="2885" y="16383"/>
                      </a:cubicBezTo>
                      <a:cubicBezTo>
                        <a:pt x="2493" y="16663"/>
                        <a:pt x="2129" y="16915"/>
                        <a:pt x="1821" y="17279"/>
                      </a:cubicBezTo>
                      <a:cubicBezTo>
                        <a:pt x="1149" y="17979"/>
                        <a:pt x="1177" y="19071"/>
                        <a:pt x="1877" y="19771"/>
                      </a:cubicBezTo>
                      <a:close/>
                    </a:path>
                  </a:pathLst>
                </a:custGeom>
                <a:solidFill>
                  <a:srgbClr val="F5F0E6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8" name="Google Shape;328;p26"/>
              <p:cNvSpPr/>
              <p:nvPr/>
            </p:nvSpPr>
            <p:spPr>
              <a:xfrm flipH="1">
                <a:off x="8916272" y="4771225"/>
                <a:ext cx="13725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5490" extrusionOk="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26"/>
            <p:cNvGrpSpPr/>
            <p:nvPr/>
          </p:nvGrpSpPr>
          <p:grpSpPr>
            <a:xfrm flipH="1">
              <a:off x="91100" y="542750"/>
              <a:ext cx="723200" cy="721125"/>
              <a:chOff x="6356250" y="362625"/>
              <a:chExt cx="723200" cy="721125"/>
            </a:xfrm>
          </p:grpSpPr>
          <p:sp>
            <p:nvSpPr>
              <p:cNvPr id="330" name="Google Shape;330;p26"/>
              <p:cNvSpPr/>
              <p:nvPr/>
            </p:nvSpPr>
            <p:spPr>
              <a:xfrm>
                <a:off x="6356250" y="362625"/>
                <a:ext cx="723200" cy="721125"/>
              </a:xfrm>
              <a:custGeom>
                <a:avLst/>
                <a:gdLst/>
                <a:ahLst/>
                <a:cxnLst/>
                <a:rect l="l" t="t" r="r" b="b"/>
                <a:pathLst>
                  <a:path w="28928" h="28845" extrusionOk="0">
                    <a:moveTo>
                      <a:pt x="27304" y="14591"/>
                    </a:moveTo>
                    <a:cubicBezTo>
                      <a:pt x="27780" y="14367"/>
                      <a:pt x="28228" y="14031"/>
                      <a:pt x="28508" y="13611"/>
                    </a:cubicBezTo>
                    <a:cubicBezTo>
                      <a:pt x="28676" y="13415"/>
                      <a:pt x="28760" y="13191"/>
                      <a:pt x="28844" y="12967"/>
                    </a:cubicBezTo>
                    <a:cubicBezTo>
                      <a:pt x="28928" y="12714"/>
                      <a:pt x="28928" y="12490"/>
                      <a:pt x="28900" y="12294"/>
                    </a:cubicBezTo>
                    <a:lnTo>
                      <a:pt x="28788" y="12294"/>
                    </a:lnTo>
                    <a:lnTo>
                      <a:pt x="28900" y="12266"/>
                    </a:lnTo>
                    <a:cubicBezTo>
                      <a:pt x="28844" y="11874"/>
                      <a:pt x="28564" y="11426"/>
                      <a:pt x="28144" y="11118"/>
                    </a:cubicBezTo>
                    <a:cubicBezTo>
                      <a:pt x="27948" y="10950"/>
                      <a:pt x="27724" y="10810"/>
                      <a:pt x="27472" y="10726"/>
                    </a:cubicBezTo>
                    <a:cubicBezTo>
                      <a:pt x="27248" y="10614"/>
                      <a:pt x="26968" y="10558"/>
                      <a:pt x="26716" y="10530"/>
                    </a:cubicBezTo>
                    <a:cubicBezTo>
                      <a:pt x="26156" y="10446"/>
                      <a:pt x="25567" y="10474"/>
                      <a:pt x="24923" y="10586"/>
                    </a:cubicBezTo>
                    <a:cubicBezTo>
                      <a:pt x="24783" y="10614"/>
                      <a:pt x="24643" y="10642"/>
                      <a:pt x="24503" y="10670"/>
                    </a:cubicBezTo>
                    <a:cubicBezTo>
                      <a:pt x="24643" y="10614"/>
                      <a:pt x="24755" y="10530"/>
                      <a:pt x="24895" y="10474"/>
                    </a:cubicBezTo>
                    <a:cubicBezTo>
                      <a:pt x="25455" y="10138"/>
                      <a:pt x="25904" y="9774"/>
                      <a:pt x="26296" y="9354"/>
                    </a:cubicBezTo>
                    <a:cubicBezTo>
                      <a:pt x="26464" y="9186"/>
                      <a:pt x="26632" y="8962"/>
                      <a:pt x="26744" y="8710"/>
                    </a:cubicBezTo>
                    <a:cubicBezTo>
                      <a:pt x="26884" y="8486"/>
                      <a:pt x="26968" y="8234"/>
                      <a:pt x="27024" y="7982"/>
                    </a:cubicBezTo>
                    <a:cubicBezTo>
                      <a:pt x="27108" y="7478"/>
                      <a:pt x="27052" y="6974"/>
                      <a:pt x="26828" y="6610"/>
                    </a:cubicBezTo>
                    <a:cubicBezTo>
                      <a:pt x="26716" y="6414"/>
                      <a:pt x="26548" y="6274"/>
                      <a:pt x="26352" y="6134"/>
                    </a:cubicBezTo>
                    <a:cubicBezTo>
                      <a:pt x="26156" y="5994"/>
                      <a:pt x="25932" y="5910"/>
                      <a:pt x="25679" y="5854"/>
                    </a:cubicBezTo>
                    <a:cubicBezTo>
                      <a:pt x="25427" y="5770"/>
                      <a:pt x="25175" y="5742"/>
                      <a:pt x="24895" y="5770"/>
                    </a:cubicBezTo>
                    <a:cubicBezTo>
                      <a:pt x="24643" y="5770"/>
                      <a:pt x="24363" y="5826"/>
                      <a:pt x="24111" y="5882"/>
                    </a:cubicBezTo>
                    <a:cubicBezTo>
                      <a:pt x="23383" y="6134"/>
                      <a:pt x="22711" y="6526"/>
                      <a:pt x="22151" y="6918"/>
                    </a:cubicBezTo>
                    <a:cubicBezTo>
                      <a:pt x="22263" y="6806"/>
                      <a:pt x="22347" y="6694"/>
                      <a:pt x="22403" y="6582"/>
                    </a:cubicBezTo>
                    <a:cubicBezTo>
                      <a:pt x="22795" y="6050"/>
                      <a:pt x="23075" y="5546"/>
                      <a:pt x="23243" y="5013"/>
                    </a:cubicBezTo>
                    <a:cubicBezTo>
                      <a:pt x="23439" y="4509"/>
                      <a:pt x="23467" y="3977"/>
                      <a:pt x="23355" y="3445"/>
                    </a:cubicBezTo>
                    <a:cubicBezTo>
                      <a:pt x="23299" y="3193"/>
                      <a:pt x="23215" y="2969"/>
                      <a:pt x="23075" y="2773"/>
                    </a:cubicBezTo>
                    <a:cubicBezTo>
                      <a:pt x="22963" y="2577"/>
                      <a:pt x="22823" y="2409"/>
                      <a:pt x="22599" y="2269"/>
                    </a:cubicBezTo>
                    <a:cubicBezTo>
                      <a:pt x="22459" y="2157"/>
                      <a:pt x="22235" y="2073"/>
                      <a:pt x="21983" y="2017"/>
                    </a:cubicBezTo>
                    <a:cubicBezTo>
                      <a:pt x="21759" y="1989"/>
                      <a:pt x="21507" y="1989"/>
                      <a:pt x="21255" y="2045"/>
                    </a:cubicBezTo>
                    <a:cubicBezTo>
                      <a:pt x="20751" y="2101"/>
                      <a:pt x="20247" y="2353"/>
                      <a:pt x="19855" y="2717"/>
                    </a:cubicBezTo>
                    <a:cubicBezTo>
                      <a:pt x="19267" y="3249"/>
                      <a:pt x="18819" y="3865"/>
                      <a:pt x="18483" y="4453"/>
                    </a:cubicBezTo>
                    <a:cubicBezTo>
                      <a:pt x="18651" y="3781"/>
                      <a:pt x="18763" y="3053"/>
                      <a:pt x="18707" y="2269"/>
                    </a:cubicBezTo>
                    <a:cubicBezTo>
                      <a:pt x="18679" y="1989"/>
                      <a:pt x="18623" y="1737"/>
                      <a:pt x="18539" y="1485"/>
                    </a:cubicBezTo>
                    <a:cubicBezTo>
                      <a:pt x="18483" y="1373"/>
                      <a:pt x="18427" y="1233"/>
                      <a:pt x="18371" y="1121"/>
                    </a:cubicBezTo>
                    <a:cubicBezTo>
                      <a:pt x="18315" y="1009"/>
                      <a:pt x="18230" y="925"/>
                      <a:pt x="18174" y="813"/>
                    </a:cubicBezTo>
                    <a:cubicBezTo>
                      <a:pt x="17866" y="393"/>
                      <a:pt x="17446" y="113"/>
                      <a:pt x="16998" y="29"/>
                    </a:cubicBezTo>
                    <a:cubicBezTo>
                      <a:pt x="16802" y="1"/>
                      <a:pt x="16578" y="1"/>
                      <a:pt x="16326" y="57"/>
                    </a:cubicBezTo>
                    <a:cubicBezTo>
                      <a:pt x="16130" y="113"/>
                      <a:pt x="15878" y="225"/>
                      <a:pt x="15682" y="365"/>
                    </a:cubicBezTo>
                    <a:cubicBezTo>
                      <a:pt x="15458" y="505"/>
                      <a:pt x="15262" y="673"/>
                      <a:pt x="15094" y="897"/>
                    </a:cubicBezTo>
                    <a:cubicBezTo>
                      <a:pt x="14926" y="1093"/>
                      <a:pt x="14758" y="1317"/>
                      <a:pt x="14674" y="1569"/>
                    </a:cubicBezTo>
                    <a:cubicBezTo>
                      <a:pt x="14422" y="2073"/>
                      <a:pt x="14282" y="2633"/>
                      <a:pt x="14170" y="3277"/>
                    </a:cubicBezTo>
                    <a:cubicBezTo>
                      <a:pt x="14142" y="3417"/>
                      <a:pt x="14142" y="3557"/>
                      <a:pt x="14114" y="3697"/>
                    </a:cubicBezTo>
                    <a:cubicBezTo>
                      <a:pt x="14114" y="3557"/>
                      <a:pt x="14086" y="3417"/>
                      <a:pt x="14058" y="3277"/>
                    </a:cubicBezTo>
                    <a:cubicBezTo>
                      <a:pt x="13890" y="2633"/>
                      <a:pt x="13694" y="2101"/>
                      <a:pt x="13442" y="1597"/>
                    </a:cubicBezTo>
                    <a:cubicBezTo>
                      <a:pt x="13302" y="1373"/>
                      <a:pt x="13134" y="1149"/>
                      <a:pt x="12966" y="953"/>
                    </a:cubicBezTo>
                    <a:cubicBezTo>
                      <a:pt x="12770" y="785"/>
                      <a:pt x="12574" y="617"/>
                      <a:pt x="12350" y="505"/>
                    </a:cubicBezTo>
                    <a:cubicBezTo>
                      <a:pt x="12126" y="365"/>
                      <a:pt x="11902" y="281"/>
                      <a:pt x="11650" y="225"/>
                    </a:cubicBezTo>
                    <a:cubicBezTo>
                      <a:pt x="11426" y="197"/>
                      <a:pt x="11202" y="197"/>
                      <a:pt x="10978" y="253"/>
                    </a:cubicBezTo>
                    <a:cubicBezTo>
                      <a:pt x="10866" y="281"/>
                      <a:pt x="10753" y="309"/>
                      <a:pt x="10641" y="365"/>
                    </a:cubicBezTo>
                    <a:cubicBezTo>
                      <a:pt x="10557" y="421"/>
                      <a:pt x="10445" y="477"/>
                      <a:pt x="10361" y="561"/>
                    </a:cubicBezTo>
                    <a:cubicBezTo>
                      <a:pt x="10165" y="729"/>
                      <a:pt x="9997" y="897"/>
                      <a:pt x="9885" y="1121"/>
                    </a:cubicBezTo>
                    <a:cubicBezTo>
                      <a:pt x="9745" y="1345"/>
                      <a:pt x="9633" y="1569"/>
                      <a:pt x="9577" y="1821"/>
                    </a:cubicBezTo>
                    <a:cubicBezTo>
                      <a:pt x="9493" y="2073"/>
                      <a:pt x="9465" y="2353"/>
                      <a:pt x="9465" y="2605"/>
                    </a:cubicBezTo>
                    <a:cubicBezTo>
                      <a:pt x="9437" y="3165"/>
                      <a:pt x="9521" y="3753"/>
                      <a:pt x="9717" y="4369"/>
                    </a:cubicBezTo>
                    <a:cubicBezTo>
                      <a:pt x="9745" y="4509"/>
                      <a:pt x="9801" y="4649"/>
                      <a:pt x="9829" y="4789"/>
                    </a:cubicBezTo>
                    <a:cubicBezTo>
                      <a:pt x="9437" y="4201"/>
                      <a:pt x="8961" y="3613"/>
                      <a:pt x="8345" y="3137"/>
                    </a:cubicBezTo>
                    <a:cubicBezTo>
                      <a:pt x="7925" y="2829"/>
                      <a:pt x="7393" y="2605"/>
                      <a:pt x="6917" y="2577"/>
                    </a:cubicBezTo>
                    <a:cubicBezTo>
                      <a:pt x="6637" y="2549"/>
                      <a:pt x="6385" y="2549"/>
                      <a:pt x="6161" y="2605"/>
                    </a:cubicBezTo>
                    <a:cubicBezTo>
                      <a:pt x="5909" y="2689"/>
                      <a:pt x="5713" y="2773"/>
                      <a:pt x="5545" y="2913"/>
                    </a:cubicBezTo>
                    <a:cubicBezTo>
                      <a:pt x="5377" y="3053"/>
                      <a:pt x="5237" y="3221"/>
                      <a:pt x="5125" y="3445"/>
                    </a:cubicBezTo>
                    <a:cubicBezTo>
                      <a:pt x="5013" y="3641"/>
                      <a:pt x="4957" y="3893"/>
                      <a:pt x="4901" y="4145"/>
                    </a:cubicBezTo>
                    <a:cubicBezTo>
                      <a:pt x="4845" y="4649"/>
                      <a:pt x="4901" y="5210"/>
                      <a:pt x="5125" y="5686"/>
                    </a:cubicBezTo>
                    <a:cubicBezTo>
                      <a:pt x="5349" y="6190"/>
                      <a:pt x="5657" y="6694"/>
                      <a:pt x="6077" y="7198"/>
                    </a:cubicBezTo>
                    <a:cubicBezTo>
                      <a:pt x="6161" y="7310"/>
                      <a:pt x="6245" y="7394"/>
                      <a:pt x="6357" y="7506"/>
                    </a:cubicBezTo>
                    <a:cubicBezTo>
                      <a:pt x="5769" y="7142"/>
                      <a:pt x="5097" y="6806"/>
                      <a:pt x="4341" y="6610"/>
                    </a:cubicBezTo>
                    <a:cubicBezTo>
                      <a:pt x="4061" y="6554"/>
                      <a:pt x="3809" y="6526"/>
                      <a:pt x="3529" y="6554"/>
                    </a:cubicBezTo>
                    <a:cubicBezTo>
                      <a:pt x="3277" y="6554"/>
                      <a:pt x="2996" y="6610"/>
                      <a:pt x="2772" y="6694"/>
                    </a:cubicBezTo>
                    <a:cubicBezTo>
                      <a:pt x="2520" y="6778"/>
                      <a:pt x="2324" y="6890"/>
                      <a:pt x="2128" y="7030"/>
                    </a:cubicBezTo>
                    <a:cubicBezTo>
                      <a:pt x="1932" y="7170"/>
                      <a:pt x="1792" y="7366"/>
                      <a:pt x="1680" y="7562"/>
                    </a:cubicBezTo>
                    <a:cubicBezTo>
                      <a:pt x="1484" y="7926"/>
                      <a:pt x="1456" y="8430"/>
                      <a:pt x="1596" y="8934"/>
                    </a:cubicBezTo>
                    <a:cubicBezTo>
                      <a:pt x="1624" y="9046"/>
                      <a:pt x="1652" y="9186"/>
                      <a:pt x="1708" y="9298"/>
                    </a:cubicBezTo>
                    <a:cubicBezTo>
                      <a:pt x="1764" y="9410"/>
                      <a:pt x="1820" y="9522"/>
                      <a:pt x="1904" y="9634"/>
                    </a:cubicBezTo>
                    <a:cubicBezTo>
                      <a:pt x="2044" y="9858"/>
                      <a:pt x="2212" y="10082"/>
                      <a:pt x="2408" y="10250"/>
                    </a:cubicBezTo>
                    <a:cubicBezTo>
                      <a:pt x="2996" y="10782"/>
                      <a:pt x="3641" y="11146"/>
                      <a:pt x="4285" y="11426"/>
                    </a:cubicBezTo>
                    <a:cubicBezTo>
                      <a:pt x="3613" y="11314"/>
                      <a:pt x="2856" y="11286"/>
                      <a:pt x="2072" y="11426"/>
                    </a:cubicBezTo>
                    <a:cubicBezTo>
                      <a:pt x="1820" y="11482"/>
                      <a:pt x="1568" y="11566"/>
                      <a:pt x="1316" y="11678"/>
                    </a:cubicBezTo>
                    <a:cubicBezTo>
                      <a:pt x="1204" y="11734"/>
                      <a:pt x="1092" y="11818"/>
                      <a:pt x="980" y="11874"/>
                    </a:cubicBezTo>
                    <a:cubicBezTo>
                      <a:pt x="868" y="11958"/>
                      <a:pt x="784" y="12042"/>
                      <a:pt x="672" y="12126"/>
                    </a:cubicBezTo>
                    <a:cubicBezTo>
                      <a:pt x="308" y="12462"/>
                      <a:pt x="56" y="12911"/>
                      <a:pt x="28" y="13359"/>
                    </a:cubicBezTo>
                    <a:cubicBezTo>
                      <a:pt x="0" y="13555"/>
                      <a:pt x="56" y="13779"/>
                      <a:pt x="140" y="14031"/>
                    </a:cubicBezTo>
                    <a:cubicBezTo>
                      <a:pt x="224" y="14227"/>
                      <a:pt x="336" y="14451"/>
                      <a:pt x="504" y="14647"/>
                    </a:cubicBezTo>
                    <a:cubicBezTo>
                      <a:pt x="644" y="14843"/>
                      <a:pt x="868" y="15011"/>
                      <a:pt x="1092" y="15179"/>
                    </a:cubicBezTo>
                    <a:cubicBezTo>
                      <a:pt x="1288" y="15319"/>
                      <a:pt x="1540" y="15431"/>
                      <a:pt x="1792" y="15515"/>
                    </a:cubicBezTo>
                    <a:cubicBezTo>
                      <a:pt x="2492" y="15767"/>
                      <a:pt x="3220" y="15851"/>
                      <a:pt x="3893" y="15851"/>
                    </a:cubicBezTo>
                    <a:lnTo>
                      <a:pt x="3977" y="15851"/>
                    </a:lnTo>
                    <a:cubicBezTo>
                      <a:pt x="3837" y="15879"/>
                      <a:pt x="3697" y="15907"/>
                      <a:pt x="3585" y="15963"/>
                    </a:cubicBezTo>
                    <a:cubicBezTo>
                      <a:pt x="2968" y="16159"/>
                      <a:pt x="2436" y="16439"/>
                      <a:pt x="1960" y="16747"/>
                    </a:cubicBezTo>
                    <a:cubicBezTo>
                      <a:pt x="1540" y="17055"/>
                      <a:pt x="1176" y="17475"/>
                      <a:pt x="980" y="17951"/>
                    </a:cubicBezTo>
                    <a:cubicBezTo>
                      <a:pt x="868" y="18175"/>
                      <a:pt x="812" y="18427"/>
                      <a:pt x="784" y="18651"/>
                    </a:cubicBezTo>
                    <a:cubicBezTo>
                      <a:pt x="756" y="18903"/>
                      <a:pt x="784" y="19127"/>
                      <a:pt x="868" y="19351"/>
                    </a:cubicBezTo>
                    <a:lnTo>
                      <a:pt x="924" y="19463"/>
                    </a:lnTo>
                    <a:lnTo>
                      <a:pt x="924" y="19463"/>
                    </a:lnTo>
                    <a:cubicBezTo>
                      <a:pt x="980" y="19603"/>
                      <a:pt x="1092" y="19743"/>
                      <a:pt x="1232" y="19911"/>
                    </a:cubicBezTo>
                    <a:cubicBezTo>
                      <a:pt x="1400" y="20079"/>
                      <a:pt x="1596" y="20219"/>
                      <a:pt x="1848" y="20331"/>
                    </a:cubicBezTo>
                    <a:cubicBezTo>
                      <a:pt x="2212" y="20499"/>
                      <a:pt x="2660" y="20612"/>
                      <a:pt x="3108" y="20612"/>
                    </a:cubicBezTo>
                    <a:cubicBezTo>
                      <a:pt x="3192" y="20612"/>
                      <a:pt x="3277" y="20612"/>
                      <a:pt x="3361" y="20583"/>
                    </a:cubicBezTo>
                    <a:cubicBezTo>
                      <a:pt x="4145" y="20527"/>
                      <a:pt x="4873" y="20275"/>
                      <a:pt x="5489" y="19995"/>
                    </a:cubicBezTo>
                    <a:cubicBezTo>
                      <a:pt x="5377" y="20079"/>
                      <a:pt x="5265" y="20163"/>
                      <a:pt x="5181" y="20275"/>
                    </a:cubicBezTo>
                    <a:cubicBezTo>
                      <a:pt x="4677" y="20724"/>
                      <a:pt x="4313" y="21172"/>
                      <a:pt x="4033" y="21648"/>
                    </a:cubicBezTo>
                    <a:cubicBezTo>
                      <a:pt x="3893" y="21872"/>
                      <a:pt x="3781" y="22096"/>
                      <a:pt x="3697" y="22376"/>
                    </a:cubicBezTo>
                    <a:cubicBezTo>
                      <a:pt x="3641" y="22600"/>
                      <a:pt x="3613" y="22852"/>
                      <a:pt x="3613" y="23132"/>
                    </a:cubicBezTo>
                    <a:cubicBezTo>
                      <a:pt x="3613" y="23384"/>
                      <a:pt x="3641" y="23636"/>
                      <a:pt x="3725" y="23860"/>
                    </a:cubicBezTo>
                    <a:cubicBezTo>
                      <a:pt x="3753" y="23972"/>
                      <a:pt x="3809" y="24084"/>
                      <a:pt x="3865" y="24168"/>
                    </a:cubicBezTo>
                    <a:cubicBezTo>
                      <a:pt x="3921" y="24280"/>
                      <a:pt x="4005" y="24364"/>
                      <a:pt x="4089" y="24448"/>
                    </a:cubicBezTo>
                    <a:cubicBezTo>
                      <a:pt x="4229" y="24616"/>
                      <a:pt x="4425" y="24728"/>
                      <a:pt x="4649" y="24812"/>
                    </a:cubicBezTo>
                    <a:cubicBezTo>
                      <a:pt x="4873" y="24896"/>
                      <a:pt x="5125" y="24952"/>
                      <a:pt x="5377" y="24952"/>
                    </a:cubicBezTo>
                    <a:lnTo>
                      <a:pt x="5461" y="24952"/>
                    </a:lnTo>
                    <a:cubicBezTo>
                      <a:pt x="5685" y="24952"/>
                      <a:pt x="5909" y="24924"/>
                      <a:pt x="6133" y="24868"/>
                    </a:cubicBezTo>
                    <a:cubicBezTo>
                      <a:pt x="6385" y="24812"/>
                      <a:pt x="6637" y="24700"/>
                      <a:pt x="6861" y="24588"/>
                    </a:cubicBezTo>
                    <a:cubicBezTo>
                      <a:pt x="7365" y="24308"/>
                      <a:pt x="7813" y="23944"/>
                      <a:pt x="8289" y="23468"/>
                    </a:cubicBezTo>
                    <a:cubicBezTo>
                      <a:pt x="8373" y="23384"/>
                      <a:pt x="8485" y="23272"/>
                      <a:pt x="8569" y="23160"/>
                    </a:cubicBezTo>
                    <a:cubicBezTo>
                      <a:pt x="8513" y="23300"/>
                      <a:pt x="8457" y="23440"/>
                      <a:pt x="8401" y="23552"/>
                    </a:cubicBezTo>
                    <a:cubicBezTo>
                      <a:pt x="8121" y="24140"/>
                      <a:pt x="7981" y="24700"/>
                      <a:pt x="7897" y="25260"/>
                    </a:cubicBezTo>
                    <a:cubicBezTo>
                      <a:pt x="7869" y="25540"/>
                      <a:pt x="7869" y="25792"/>
                      <a:pt x="7897" y="26072"/>
                    </a:cubicBezTo>
                    <a:cubicBezTo>
                      <a:pt x="7953" y="26352"/>
                      <a:pt x="8037" y="26604"/>
                      <a:pt x="8121" y="26800"/>
                    </a:cubicBezTo>
                    <a:cubicBezTo>
                      <a:pt x="8233" y="27052"/>
                      <a:pt x="8373" y="27276"/>
                      <a:pt x="8541" y="27416"/>
                    </a:cubicBezTo>
                    <a:cubicBezTo>
                      <a:pt x="8709" y="27612"/>
                      <a:pt x="8877" y="27724"/>
                      <a:pt x="9101" y="27808"/>
                    </a:cubicBezTo>
                    <a:cubicBezTo>
                      <a:pt x="9269" y="27892"/>
                      <a:pt x="9465" y="27920"/>
                      <a:pt x="9661" y="27920"/>
                    </a:cubicBezTo>
                    <a:cubicBezTo>
                      <a:pt x="9941" y="27920"/>
                      <a:pt x="10193" y="27864"/>
                      <a:pt x="10473" y="27752"/>
                    </a:cubicBezTo>
                    <a:cubicBezTo>
                      <a:pt x="10613" y="27696"/>
                      <a:pt x="10725" y="27640"/>
                      <a:pt x="10838" y="27584"/>
                    </a:cubicBezTo>
                    <a:cubicBezTo>
                      <a:pt x="10950" y="27528"/>
                      <a:pt x="11062" y="27444"/>
                      <a:pt x="11146" y="27360"/>
                    </a:cubicBezTo>
                    <a:cubicBezTo>
                      <a:pt x="11370" y="27192"/>
                      <a:pt x="11538" y="26996"/>
                      <a:pt x="11706" y="26800"/>
                    </a:cubicBezTo>
                    <a:cubicBezTo>
                      <a:pt x="12154" y="26156"/>
                      <a:pt x="12462" y="25456"/>
                      <a:pt x="12686" y="24812"/>
                    </a:cubicBezTo>
                    <a:cubicBezTo>
                      <a:pt x="12658" y="25512"/>
                      <a:pt x="12686" y="26268"/>
                      <a:pt x="12910" y="26996"/>
                    </a:cubicBezTo>
                    <a:cubicBezTo>
                      <a:pt x="13078" y="27528"/>
                      <a:pt x="13358" y="28004"/>
                      <a:pt x="13750" y="28312"/>
                    </a:cubicBezTo>
                    <a:cubicBezTo>
                      <a:pt x="13946" y="28509"/>
                      <a:pt x="14142" y="28621"/>
                      <a:pt x="14366" y="28705"/>
                    </a:cubicBezTo>
                    <a:cubicBezTo>
                      <a:pt x="14590" y="28817"/>
                      <a:pt x="14786" y="28845"/>
                      <a:pt x="14982" y="28845"/>
                    </a:cubicBezTo>
                    <a:lnTo>
                      <a:pt x="15038" y="28845"/>
                    </a:lnTo>
                    <a:cubicBezTo>
                      <a:pt x="15262" y="28845"/>
                      <a:pt x="15486" y="28789"/>
                      <a:pt x="15710" y="28677"/>
                    </a:cubicBezTo>
                    <a:cubicBezTo>
                      <a:pt x="15906" y="28565"/>
                      <a:pt x="16102" y="28425"/>
                      <a:pt x="16298" y="28228"/>
                    </a:cubicBezTo>
                    <a:cubicBezTo>
                      <a:pt x="16662" y="27864"/>
                      <a:pt x="16914" y="27360"/>
                      <a:pt x="17026" y="26856"/>
                    </a:cubicBezTo>
                    <a:cubicBezTo>
                      <a:pt x="17138" y="26296"/>
                      <a:pt x="17194" y="25708"/>
                      <a:pt x="17138" y="25064"/>
                    </a:cubicBezTo>
                    <a:cubicBezTo>
                      <a:pt x="17138" y="24924"/>
                      <a:pt x="17110" y="24784"/>
                      <a:pt x="17110" y="24644"/>
                    </a:cubicBezTo>
                    <a:cubicBezTo>
                      <a:pt x="17362" y="25288"/>
                      <a:pt x="17726" y="25960"/>
                      <a:pt x="18230" y="26548"/>
                    </a:cubicBezTo>
                    <a:cubicBezTo>
                      <a:pt x="18399" y="26772"/>
                      <a:pt x="18595" y="26940"/>
                      <a:pt x="18819" y="27080"/>
                    </a:cubicBezTo>
                    <a:cubicBezTo>
                      <a:pt x="19043" y="27220"/>
                      <a:pt x="19295" y="27360"/>
                      <a:pt x="19519" y="27416"/>
                    </a:cubicBezTo>
                    <a:cubicBezTo>
                      <a:pt x="19743" y="27500"/>
                      <a:pt x="19995" y="27528"/>
                      <a:pt x="20219" y="27528"/>
                    </a:cubicBezTo>
                    <a:lnTo>
                      <a:pt x="20247" y="27528"/>
                    </a:lnTo>
                    <a:cubicBezTo>
                      <a:pt x="20471" y="27528"/>
                      <a:pt x="20695" y="27472"/>
                      <a:pt x="20919" y="27360"/>
                    </a:cubicBezTo>
                    <a:cubicBezTo>
                      <a:pt x="21283" y="27192"/>
                      <a:pt x="21619" y="26800"/>
                      <a:pt x="21787" y="26296"/>
                    </a:cubicBezTo>
                    <a:cubicBezTo>
                      <a:pt x="21871" y="26072"/>
                      <a:pt x="21927" y="25820"/>
                      <a:pt x="21955" y="25540"/>
                    </a:cubicBezTo>
                    <a:cubicBezTo>
                      <a:pt x="21955" y="25260"/>
                      <a:pt x="21955" y="25008"/>
                      <a:pt x="21899" y="24756"/>
                    </a:cubicBezTo>
                    <a:cubicBezTo>
                      <a:pt x="21787" y="24196"/>
                      <a:pt x="21591" y="23636"/>
                      <a:pt x="21283" y="23076"/>
                    </a:cubicBezTo>
                    <a:lnTo>
                      <a:pt x="21283" y="23076"/>
                    </a:lnTo>
                    <a:cubicBezTo>
                      <a:pt x="21227" y="22936"/>
                      <a:pt x="21143" y="22824"/>
                      <a:pt x="21059" y="22712"/>
                    </a:cubicBezTo>
                    <a:cubicBezTo>
                      <a:pt x="21171" y="22796"/>
                      <a:pt x="21283" y="22908"/>
                      <a:pt x="21367" y="22992"/>
                    </a:cubicBezTo>
                    <a:cubicBezTo>
                      <a:pt x="21871" y="23412"/>
                      <a:pt x="22347" y="23748"/>
                      <a:pt x="22851" y="24000"/>
                    </a:cubicBezTo>
                    <a:cubicBezTo>
                      <a:pt x="23103" y="24112"/>
                      <a:pt x="23355" y="24196"/>
                      <a:pt x="23607" y="24224"/>
                    </a:cubicBezTo>
                    <a:cubicBezTo>
                      <a:pt x="23775" y="24252"/>
                      <a:pt x="23943" y="24280"/>
                      <a:pt x="24083" y="24280"/>
                    </a:cubicBezTo>
                    <a:cubicBezTo>
                      <a:pt x="24195" y="24280"/>
                      <a:pt x="24279" y="24252"/>
                      <a:pt x="24391" y="24252"/>
                    </a:cubicBezTo>
                    <a:cubicBezTo>
                      <a:pt x="24923" y="24196"/>
                      <a:pt x="25371" y="23972"/>
                      <a:pt x="25651" y="23636"/>
                    </a:cubicBezTo>
                    <a:lnTo>
                      <a:pt x="25735" y="23524"/>
                    </a:lnTo>
                    <a:lnTo>
                      <a:pt x="25735" y="23524"/>
                    </a:lnTo>
                    <a:cubicBezTo>
                      <a:pt x="25820" y="23384"/>
                      <a:pt x="25904" y="23216"/>
                      <a:pt x="25960" y="23020"/>
                    </a:cubicBezTo>
                    <a:cubicBezTo>
                      <a:pt x="26016" y="22796"/>
                      <a:pt x="26044" y="22544"/>
                      <a:pt x="26016" y="22292"/>
                    </a:cubicBezTo>
                    <a:cubicBezTo>
                      <a:pt x="25988" y="21788"/>
                      <a:pt x="25820" y="21284"/>
                      <a:pt x="25511" y="20836"/>
                    </a:cubicBezTo>
                    <a:cubicBezTo>
                      <a:pt x="25175" y="20387"/>
                      <a:pt x="24783" y="19967"/>
                      <a:pt x="24251" y="19547"/>
                    </a:cubicBezTo>
                    <a:cubicBezTo>
                      <a:pt x="24139" y="19463"/>
                      <a:pt x="24027" y="19379"/>
                      <a:pt x="23915" y="19295"/>
                    </a:cubicBezTo>
                    <a:cubicBezTo>
                      <a:pt x="24559" y="19547"/>
                      <a:pt x="25287" y="19715"/>
                      <a:pt x="26072" y="19743"/>
                    </a:cubicBezTo>
                    <a:lnTo>
                      <a:pt x="26128" y="19743"/>
                    </a:lnTo>
                    <a:cubicBezTo>
                      <a:pt x="26380" y="19743"/>
                      <a:pt x="26632" y="19715"/>
                      <a:pt x="26856" y="19659"/>
                    </a:cubicBezTo>
                    <a:cubicBezTo>
                      <a:pt x="27136" y="19575"/>
                      <a:pt x="27388" y="19491"/>
                      <a:pt x="27584" y="19351"/>
                    </a:cubicBezTo>
                    <a:cubicBezTo>
                      <a:pt x="27808" y="19211"/>
                      <a:pt x="28004" y="19071"/>
                      <a:pt x="28144" y="18903"/>
                    </a:cubicBezTo>
                    <a:cubicBezTo>
                      <a:pt x="28312" y="18707"/>
                      <a:pt x="28424" y="18511"/>
                      <a:pt x="28480" y="18287"/>
                    </a:cubicBezTo>
                    <a:cubicBezTo>
                      <a:pt x="28536" y="18091"/>
                      <a:pt x="28536" y="17867"/>
                      <a:pt x="28508" y="17615"/>
                    </a:cubicBezTo>
                    <a:cubicBezTo>
                      <a:pt x="28480" y="17419"/>
                      <a:pt x="28396" y="17167"/>
                      <a:pt x="28284" y="16943"/>
                    </a:cubicBezTo>
                    <a:cubicBezTo>
                      <a:pt x="28172" y="16719"/>
                      <a:pt x="28004" y="16495"/>
                      <a:pt x="27836" y="16299"/>
                    </a:cubicBezTo>
                    <a:cubicBezTo>
                      <a:pt x="27640" y="16103"/>
                      <a:pt x="27444" y="15935"/>
                      <a:pt x="27192" y="15823"/>
                    </a:cubicBezTo>
                    <a:cubicBezTo>
                      <a:pt x="26520" y="15431"/>
                      <a:pt x="25791" y="15207"/>
                      <a:pt x="25119" y="15067"/>
                    </a:cubicBezTo>
                    <a:cubicBezTo>
                      <a:pt x="25259" y="15039"/>
                      <a:pt x="25427" y="15039"/>
                      <a:pt x="25539" y="15011"/>
                    </a:cubicBezTo>
                    <a:cubicBezTo>
                      <a:pt x="26212" y="14927"/>
                      <a:pt x="26772" y="14787"/>
                      <a:pt x="27276" y="14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6"/>
              <p:cNvSpPr/>
              <p:nvPr/>
            </p:nvSpPr>
            <p:spPr>
              <a:xfrm>
                <a:off x="6485050" y="489350"/>
                <a:ext cx="46700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18680" h="18623" extrusionOk="0">
                    <a:moveTo>
                      <a:pt x="18651" y="7926"/>
                    </a:moveTo>
                    <a:lnTo>
                      <a:pt x="18651" y="7926"/>
                    </a:lnTo>
                    <a:lnTo>
                      <a:pt x="18651" y="7926"/>
                    </a:lnTo>
                    <a:lnTo>
                      <a:pt x="18651" y="7926"/>
                    </a:lnTo>
                    <a:lnTo>
                      <a:pt x="18651" y="7926"/>
                    </a:lnTo>
                    <a:cubicBezTo>
                      <a:pt x="18623" y="7673"/>
                      <a:pt x="18455" y="7421"/>
                      <a:pt x="18203" y="7225"/>
                    </a:cubicBezTo>
                    <a:cubicBezTo>
                      <a:pt x="18091" y="7113"/>
                      <a:pt x="17923" y="7029"/>
                      <a:pt x="17783" y="6973"/>
                    </a:cubicBezTo>
                    <a:cubicBezTo>
                      <a:pt x="17615" y="6917"/>
                      <a:pt x="17475" y="6861"/>
                      <a:pt x="17307" y="6833"/>
                    </a:cubicBezTo>
                    <a:cubicBezTo>
                      <a:pt x="17111" y="6833"/>
                      <a:pt x="16915" y="6833"/>
                      <a:pt x="16719" y="6833"/>
                    </a:cubicBezTo>
                    <a:cubicBezTo>
                      <a:pt x="16523" y="6833"/>
                      <a:pt x="16355" y="6861"/>
                      <a:pt x="16159" y="6889"/>
                    </a:cubicBezTo>
                    <a:cubicBezTo>
                      <a:pt x="15795" y="6945"/>
                      <a:pt x="15431" y="7057"/>
                      <a:pt x="15067" y="7169"/>
                    </a:cubicBezTo>
                    <a:cubicBezTo>
                      <a:pt x="15011" y="7197"/>
                      <a:pt x="14927" y="7225"/>
                      <a:pt x="14871" y="7253"/>
                    </a:cubicBezTo>
                    <a:lnTo>
                      <a:pt x="14871" y="7253"/>
                    </a:lnTo>
                    <a:cubicBezTo>
                      <a:pt x="14927" y="7225"/>
                      <a:pt x="15011" y="7197"/>
                      <a:pt x="15067" y="7169"/>
                    </a:cubicBezTo>
                    <a:cubicBezTo>
                      <a:pt x="15431" y="7029"/>
                      <a:pt x="15767" y="6889"/>
                      <a:pt x="16075" y="6693"/>
                    </a:cubicBezTo>
                    <a:cubicBezTo>
                      <a:pt x="16411" y="6497"/>
                      <a:pt x="16719" y="6273"/>
                      <a:pt x="16999" y="5993"/>
                    </a:cubicBezTo>
                    <a:cubicBezTo>
                      <a:pt x="17111" y="5853"/>
                      <a:pt x="17195" y="5713"/>
                      <a:pt x="17279" y="5573"/>
                    </a:cubicBezTo>
                    <a:cubicBezTo>
                      <a:pt x="17363" y="5433"/>
                      <a:pt x="17419" y="5265"/>
                      <a:pt x="17447" y="5125"/>
                    </a:cubicBezTo>
                    <a:cubicBezTo>
                      <a:pt x="17447" y="5041"/>
                      <a:pt x="17475" y="4957"/>
                      <a:pt x="17475" y="4873"/>
                    </a:cubicBezTo>
                    <a:cubicBezTo>
                      <a:pt x="17475" y="4817"/>
                      <a:pt x="17475" y="4733"/>
                      <a:pt x="17475" y="4649"/>
                    </a:cubicBezTo>
                    <a:cubicBezTo>
                      <a:pt x="17447" y="4509"/>
                      <a:pt x="17391" y="4397"/>
                      <a:pt x="17335" y="4285"/>
                    </a:cubicBezTo>
                    <a:lnTo>
                      <a:pt x="17335" y="4285"/>
                    </a:lnTo>
                    <a:lnTo>
                      <a:pt x="17335" y="4257"/>
                    </a:lnTo>
                    <a:lnTo>
                      <a:pt x="17335" y="4257"/>
                    </a:lnTo>
                    <a:lnTo>
                      <a:pt x="17335" y="4257"/>
                    </a:lnTo>
                    <a:cubicBezTo>
                      <a:pt x="17251" y="4145"/>
                      <a:pt x="17167" y="4061"/>
                      <a:pt x="17055" y="3977"/>
                    </a:cubicBezTo>
                    <a:cubicBezTo>
                      <a:pt x="16915" y="3893"/>
                      <a:pt x="16775" y="3837"/>
                      <a:pt x="16635" y="3809"/>
                    </a:cubicBezTo>
                    <a:cubicBezTo>
                      <a:pt x="16467" y="3753"/>
                      <a:pt x="16299" y="3753"/>
                      <a:pt x="16131" y="3753"/>
                    </a:cubicBezTo>
                    <a:cubicBezTo>
                      <a:pt x="16047" y="3753"/>
                      <a:pt x="15963" y="3753"/>
                      <a:pt x="15879" y="3781"/>
                    </a:cubicBezTo>
                    <a:cubicBezTo>
                      <a:pt x="15795" y="3781"/>
                      <a:pt x="15739" y="3809"/>
                      <a:pt x="15655" y="3837"/>
                    </a:cubicBezTo>
                    <a:cubicBezTo>
                      <a:pt x="14899" y="4061"/>
                      <a:pt x="14283" y="4537"/>
                      <a:pt x="13751" y="5041"/>
                    </a:cubicBezTo>
                    <a:cubicBezTo>
                      <a:pt x="13695" y="5097"/>
                      <a:pt x="13639" y="5153"/>
                      <a:pt x="13583" y="5209"/>
                    </a:cubicBezTo>
                    <a:lnTo>
                      <a:pt x="13583" y="5209"/>
                    </a:lnTo>
                    <a:cubicBezTo>
                      <a:pt x="13639" y="5153"/>
                      <a:pt x="13695" y="5097"/>
                      <a:pt x="13751" y="5041"/>
                    </a:cubicBezTo>
                    <a:cubicBezTo>
                      <a:pt x="14003" y="4761"/>
                      <a:pt x="14255" y="4481"/>
                      <a:pt x="14451" y="4173"/>
                    </a:cubicBezTo>
                    <a:cubicBezTo>
                      <a:pt x="14675" y="3865"/>
                      <a:pt x="14871" y="3557"/>
                      <a:pt x="15011" y="3165"/>
                    </a:cubicBezTo>
                    <a:cubicBezTo>
                      <a:pt x="15123" y="2857"/>
                      <a:pt x="15123" y="2521"/>
                      <a:pt x="15067" y="2185"/>
                    </a:cubicBezTo>
                    <a:cubicBezTo>
                      <a:pt x="15039" y="2045"/>
                      <a:pt x="14983" y="1905"/>
                      <a:pt x="14899" y="1765"/>
                    </a:cubicBezTo>
                    <a:cubicBezTo>
                      <a:pt x="14815" y="1653"/>
                      <a:pt x="14731" y="1541"/>
                      <a:pt x="14619" y="1485"/>
                    </a:cubicBezTo>
                    <a:lnTo>
                      <a:pt x="14619" y="1485"/>
                    </a:lnTo>
                    <a:lnTo>
                      <a:pt x="14619" y="1485"/>
                    </a:lnTo>
                    <a:lnTo>
                      <a:pt x="14619" y="1485"/>
                    </a:lnTo>
                    <a:lnTo>
                      <a:pt x="14619" y="1485"/>
                    </a:lnTo>
                    <a:cubicBezTo>
                      <a:pt x="14507" y="1401"/>
                      <a:pt x="14367" y="1345"/>
                      <a:pt x="14227" y="1317"/>
                    </a:cubicBezTo>
                    <a:cubicBezTo>
                      <a:pt x="14143" y="1317"/>
                      <a:pt x="14087" y="1317"/>
                      <a:pt x="14003" y="1317"/>
                    </a:cubicBezTo>
                    <a:cubicBezTo>
                      <a:pt x="13919" y="1317"/>
                      <a:pt x="13835" y="1317"/>
                      <a:pt x="13779" y="1317"/>
                    </a:cubicBezTo>
                    <a:cubicBezTo>
                      <a:pt x="13443" y="1373"/>
                      <a:pt x="13134" y="1541"/>
                      <a:pt x="12882" y="1765"/>
                    </a:cubicBezTo>
                    <a:cubicBezTo>
                      <a:pt x="12742" y="1877"/>
                      <a:pt x="12602" y="2017"/>
                      <a:pt x="12490" y="2185"/>
                    </a:cubicBezTo>
                    <a:cubicBezTo>
                      <a:pt x="12378" y="2325"/>
                      <a:pt x="12266" y="2493"/>
                      <a:pt x="12154" y="2633"/>
                    </a:cubicBezTo>
                    <a:cubicBezTo>
                      <a:pt x="11958" y="2969"/>
                      <a:pt x="11790" y="3305"/>
                      <a:pt x="11650" y="3641"/>
                    </a:cubicBezTo>
                    <a:cubicBezTo>
                      <a:pt x="11622" y="3697"/>
                      <a:pt x="11594" y="3781"/>
                      <a:pt x="11566" y="3837"/>
                    </a:cubicBezTo>
                    <a:lnTo>
                      <a:pt x="11538" y="3837"/>
                    </a:lnTo>
                    <a:cubicBezTo>
                      <a:pt x="11566" y="3781"/>
                      <a:pt x="11622" y="3697"/>
                      <a:pt x="11622" y="3641"/>
                    </a:cubicBezTo>
                    <a:cubicBezTo>
                      <a:pt x="11762" y="3277"/>
                      <a:pt x="11874" y="2941"/>
                      <a:pt x="11958" y="2549"/>
                    </a:cubicBezTo>
                    <a:cubicBezTo>
                      <a:pt x="12014" y="2185"/>
                      <a:pt x="12070" y="1821"/>
                      <a:pt x="12042" y="1429"/>
                    </a:cubicBezTo>
                    <a:cubicBezTo>
                      <a:pt x="12014" y="1261"/>
                      <a:pt x="11986" y="1093"/>
                      <a:pt x="11930" y="925"/>
                    </a:cubicBezTo>
                    <a:cubicBezTo>
                      <a:pt x="11902" y="869"/>
                      <a:pt x="11846" y="785"/>
                      <a:pt x="11818" y="701"/>
                    </a:cubicBezTo>
                    <a:cubicBezTo>
                      <a:pt x="11790" y="645"/>
                      <a:pt x="11734" y="561"/>
                      <a:pt x="11678" y="505"/>
                    </a:cubicBezTo>
                    <a:cubicBezTo>
                      <a:pt x="11650" y="449"/>
                      <a:pt x="11594" y="393"/>
                      <a:pt x="11538" y="337"/>
                    </a:cubicBezTo>
                    <a:cubicBezTo>
                      <a:pt x="11510" y="309"/>
                      <a:pt x="11482" y="281"/>
                      <a:pt x="11454" y="253"/>
                    </a:cubicBezTo>
                    <a:cubicBezTo>
                      <a:pt x="11426" y="225"/>
                      <a:pt x="11398" y="225"/>
                      <a:pt x="11370" y="197"/>
                    </a:cubicBezTo>
                    <a:cubicBezTo>
                      <a:pt x="11258" y="113"/>
                      <a:pt x="11118" y="57"/>
                      <a:pt x="11006" y="29"/>
                    </a:cubicBezTo>
                    <a:lnTo>
                      <a:pt x="11006" y="29"/>
                    </a:lnTo>
                    <a:lnTo>
                      <a:pt x="10978" y="29"/>
                    </a:lnTo>
                    <a:lnTo>
                      <a:pt x="10978" y="29"/>
                    </a:lnTo>
                    <a:lnTo>
                      <a:pt x="10978" y="29"/>
                    </a:lnTo>
                    <a:cubicBezTo>
                      <a:pt x="10866" y="0"/>
                      <a:pt x="10726" y="29"/>
                      <a:pt x="10586" y="57"/>
                    </a:cubicBezTo>
                    <a:cubicBezTo>
                      <a:pt x="10446" y="85"/>
                      <a:pt x="10306" y="141"/>
                      <a:pt x="10166" y="253"/>
                    </a:cubicBezTo>
                    <a:cubicBezTo>
                      <a:pt x="10026" y="337"/>
                      <a:pt x="9914" y="449"/>
                      <a:pt x="9802" y="561"/>
                    </a:cubicBezTo>
                    <a:cubicBezTo>
                      <a:pt x="9690" y="701"/>
                      <a:pt x="9606" y="841"/>
                      <a:pt x="9522" y="981"/>
                    </a:cubicBezTo>
                    <a:cubicBezTo>
                      <a:pt x="9382" y="1345"/>
                      <a:pt x="9270" y="1709"/>
                      <a:pt x="9214" y="2101"/>
                    </a:cubicBezTo>
                    <a:cubicBezTo>
                      <a:pt x="9158" y="2465"/>
                      <a:pt x="9158" y="2829"/>
                      <a:pt x="9158" y="3193"/>
                    </a:cubicBezTo>
                    <a:cubicBezTo>
                      <a:pt x="9158" y="3277"/>
                      <a:pt x="9158" y="3333"/>
                      <a:pt x="9158" y="3417"/>
                    </a:cubicBezTo>
                    <a:lnTo>
                      <a:pt x="9158" y="3417"/>
                    </a:lnTo>
                    <a:cubicBezTo>
                      <a:pt x="9158" y="3333"/>
                      <a:pt x="9158" y="3277"/>
                      <a:pt x="9158" y="3193"/>
                    </a:cubicBezTo>
                    <a:cubicBezTo>
                      <a:pt x="9130" y="2829"/>
                      <a:pt x="9074" y="2465"/>
                      <a:pt x="8990" y="2101"/>
                    </a:cubicBezTo>
                    <a:cubicBezTo>
                      <a:pt x="8906" y="1737"/>
                      <a:pt x="8794" y="1373"/>
                      <a:pt x="8598" y="1009"/>
                    </a:cubicBezTo>
                    <a:cubicBezTo>
                      <a:pt x="8514" y="869"/>
                      <a:pt x="8430" y="729"/>
                      <a:pt x="8318" y="617"/>
                    </a:cubicBezTo>
                    <a:cubicBezTo>
                      <a:pt x="8206" y="505"/>
                      <a:pt x="8066" y="393"/>
                      <a:pt x="7926" y="309"/>
                    </a:cubicBezTo>
                    <a:cubicBezTo>
                      <a:pt x="7898" y="309"/>
                      <a:pt x="7842" y="281"/>
                      <a:pt x="7814" y="253"/>
                    </a:cubicBezTo>
                    <a:cubicBezTo>
                      <a:pt x="7786" y="253"/>
                      <a:pt x="7758" y="225"/>
                      <a:pt x="7702" y="225"/>
                    </a:cubicBezTo>
                    <a:cubicBezTo>
                      <a:pt x="7646" y="197"/>
                      <a:pt x="7562" y="169"/>
                      <a:pt x="7506" y="169"/>
                    </a:cubicBezTo>
                    <a:cubicBezTo>
                      <a:pt x="7338" y="141"/>
                      <a:pt x="7198" y="141"/>
                      <a:pt x="7086" y="169"/>
                    </a:cubicBezTo>
                    <a:lnTo>
                      <a:pt x="7086" y="169"/>
                    </a:lnTo>
                    <a:lnTo>
                      <a:pt x="7086" y="169"/>
                    </a:lnTo>
                    <a:lnTo>
                      <a:pt x="7086" y="169"/>
                    </a:lnTo>
                    <a:cubicBezTo>
                      <a:pt x="7002" y="197"/>
                      <a:pt x="6946" y="197"/>
                      <a:pt x="6890" y="253"/>
                    </a:cubicBezTo>
                    <a:cubicBezTo>
                      <a:pt x="6834" y="281"/>
                      <a:pt x="6778" y="309"/>
                      <a:pt x="6722" y="365"/>
                    </a:cubicBezTo>
                    <a:cubicBezTo>
                      <a:pt x="6610" y="449"/>
                      <a:pt x="6498" y="561"/>
                      <a:pt x="6414" y="701"/>
                    </a:cubicBezTo>
                    <a:cubicBezTo>
                      <a:pt x="6330" y="841"/>
                      <a:pt x="6274" y="981"/>
                      <a:pt x="6218" y="1149"/>
                    </a:cubicBezTo>
                    <a:cubicBezTo>
                      <a:pt x="6162" y="1317"/>
                      <a:pt x="6134" y="1485"/>
                      <a:pt x="6134" y="1653"/>
                    </a:cubicBezTo>
                    <a:cubicBezTo>
                      <a:pt x="6134" y="1737"/>
                      <a:pt x="6134" y="1821"/>
                      <a:pt x="6162" y="1933"/>
                    </a:cubicBezTo>
                    <a:cubicBezTo>
                      <a:pt x="6162" y="2017"/>
                      <a:pt x="6162" y="2129"/>
                      <a:pt x="6190" y="2213"/>
                    </a:cubicBezTo>
                    <a:cubicBezTo>
                      <a:pt x="6218" y="2409"/>
                      <a:pt x="6274" y="2605"/>
                      <a:pt x="6302" y="2773"/>
                    </a:cubicBezTo>
                    <a:cubicBezTo>
                      <a:pt x="6414" y="3137"/>
                      <a:pt x="6554" y="3473"/>
                      <a:pt x="6722" y="3809"/>
                    </a:cubicBezTo>
                    <a:cubicBezTo>
                      <a:pt x="6722" y="3865"/>
                      <a:pt x="6750" y="3921"/>
                      <a:pt x="6778" y="3977"/>
                    </a:cubicBezTo>
                    <a:lnTo>
                      <a:pt x="6778" y="3977"/>
                    </a:lnTo>
                    <a:cubicBezTo>
                      <a:pt x="6750" y="3921"/>
                      <a:pt x="6722" y="3865"/>
                      <a:pt x="6694" y="3809"/>
                    </a:cubicBezTo>
                    <a:cubicBezTo>
                      <a:pt x="6526" y="3501"/>
                      <a:pt x="6330" y="3165"/>
                      <a:pt x="6106" y="2857"/>
                    </a:cubicBezTo>
                    <a:cubicBezTo>
                      <a:pt x="5882" y="2577"/>
                      <a:pt x="5630" y="2297"/>
                      <a:pt x="5321" y="2045"/>
                    </a:cubicBezTo>
                    <a:cubicBezTo>
                      <a:pt x="5181" y="1933"/>
                      <a:pt x="5041" y="1877"/>
                      <a:pt x="4901" y="1793"/>
                    </a:cubicBezTo>
                    <a:cubicBezTo>
                      <a:pt x="4817" y="1765"/>
                      <a:pt x="4733" y="1737"/>
                      <a:pt x="4649" y="1737"/>
                    </a:cubicBezTo>
                    <a:cubicBezTo>
                      <a:pt x="4565" y="1709"/>
                      <a:pt x="4509" y="1681"/>
                      <a:pt x="4425" y="1681"/>
                    </a:cubicBezTo>
                    <a:cubicBezTo>
                      <a:pt x="4341" y="1681"/>
                      <a:pt x="4257" y="1681"/>
                      <a:pt x="4173" y="1681"/>
                    </a:cubicBezTo>
                    <a:cubicBezTo>
                      <a:pt x="4117" y="1681"/>
                      <a:pt x="4033" y="1709"/>
                      <a:pt x="3949" y="1709"/>
                    </a:cubicBezTo>
                    <a:cubicBezTo>
                      <a:pt x="3809" y="1737"/>
                      <a:pt x="3697" y="1793"/>
                      <a:pt x="3585" y="1877"/>
                    </a:cubicBezTo>
                    <a:lnTo>
                      <a:pt x="3585" y="1877"/>
                    </a:lnTo>
                    <a:lnTo>
                      <a:pt x="3585" y="1877"/>
                    </a:lnTo>
                    <a:lnTo>
                      <a:pt x="3585" y="1877"/>
                    </a:lnTo>
                    <a:lnTo>
                      <a:pt x="3585" y="1877"/>
                    </a:lnTo>
                    <a:cubicBezTo>
                      <a:pt x="3529" y="1933"/>
                      <a:pt x="3473" y="1961"/>
                      <a:pt x="3445" y="2017"/>
                    </a:cubicBezTo>
                    <a:cubicBezTo>
                      <a:pt x="3389" y="2073"/>
                      <a:pt x="3361" y="2129"/>
                      <a:pt x="3333" y="2213"/>
                    </a:cubicBezTo>
                    <a:cubicBezTo>
                      <a:pt x="3249" y="2325"/>
                      <a:pt x="3221" y="2465"/>
                      <a:pt x="3193" y="2633"/>
                    </a:cubicBezTo>
                    <a:cubicBezTo>
                      <a:pt x="3165" y="2801"/>
                      <a:pt x="3165" y="2969"/>
                      <a:pt x="3193" y="3109"/>
                    </a:cubicBezTo>
                    <a:cubicBezTo>
                      <a:pt x="3221" y="3277"/>
                      <a:pt x="3249" y="3445"/>
                      <a:pt x="3333" y="3613"/>
                    </a:cubicBezTo>
                    <a:cubicBezTo>
                      <a:pt x="3417" y="3781"/>
                      <a:pt x="3501" y="3949"/>
                      <a:pt x="3613" y="4117"/>
                    </a:cubicBezTo>
                    <a:cubicBezTo>
                      <a:pt x="3697" y="4285"/>
                      <a:pt x="3809" y="4425"/>
                      <a:pt x="3949" y="4565"/>
                    </a:cubicBezTo>
                    <a:cubicBezTo>
                      <a:pt x="4173" y="4873"/>
                      <a:pt x="4453" y="5125"/>
                      <a:pt x="4733" y="5377"/>
                    </a:cubicBezTo>
                    <a:cubicBezTo>
                      <a:pt x="4761" y="5405"/>
                      <a:pt x="4789" y="5433"/>
                      <a:pt x="4845" y="5461"/>
                    </a:cubicBezTo>
                    <a:lnTo>
                      <a:pt x="4817" y="5461"/>
                    </a:lnTo>
                    <a:cubicBezTo>
                      <a:pt x="4789" y="5433"/>
                      <a:pt x="4761" y="5405"/>
                      <a:pt x="4705" y="5377"/>
                    </a:cubicBezTo>
                    <a:cubicBezTo>
                      <a:pt x="4425" y="5153"/>
                      <a:pt x="4117" y="4929"/>
                      <a:pt x="3781" y="4733"/>
                    </a:cubicBezTo>
                    <a:cubicBezTo>
                      <a:pt x="3473" y="4537"/>
                      <a:pt x="3109" y="4397"/>
                      <a:pt x="2745" y="4313"/>
                    </a:cubicBezTo>
                    <a:cubicBezTo>
                      <a:pt x="2661" y="4285"/>
                      <a:pt x="2577" y="4285"/>
                      <a:pt x="2493" y="4257"/>
                    </a:cubicBezTo>
                    <a:cubicBezTo>
                      <a:pt x="2409" y="4257"/>
                      <a:pt x="2325" y="4257"/>
                      <a:pt x="2241" y="4257"/>
                    </a:cubicBezTo>
                    <a:cubicBezTo>
                      <a:pt x="2073" y="4257"/>
                      <a:pt x="1905" y="4285"/>
                      <a:pt x="1765" y="4341"/>
                    </a:cubicBezTo>
                    <a:cubicBezTo>
                      <a:pt x="1597" y="4397"/>
                      <a:pt x="1457" y="4481"/>
                      <a:pt x="1345" y="4565"/>
                    </a:cubicBezTo>
                    <a:cubicBezTo>
                      <a:pt x="1233" y="4649"/>
                      <a:pt x="1149" y="4761"/>
                      <a:pt x="1093" y="4873"/>
                    </a:cubicBezTo>
                    <a:lnTo>
                      <a:pt x="1093" y="4873"/>
                    </a:lnTo>
                    <a:lnTo>
                      <a:pt x="1093" y="4873"/>
                    </a:lnTo>
                    <a:lnTo>
                      <a:pt x="1093" y="4873"/>
                    </a:lnTo>
                    <a:lnTo>
                      <a:pt x="1093" y="4873"/>
                    </a:lnTo>
                    <a:cubicBezTo>
                      <a:pt x="953" y="5097"/>
                      <a:pt x="953" y="5433"/>
                      <a:pt x="1037" y="5713"/>
                    </a:cubicBezTo>
                    <a:cubicBezTo>
                      <a:pt x="1065" y="5797"/>
                      <a:pt x="1093" y="5881"/>
                      <a:pt x="1121" y="5965"/>
                    </a:cubicBezTo>
                    <a:cubicBezTo>
                      <a:pt x="1149" y="6021"/>
                      <a:pt x="1177" y="6105"/>
                      <a:pt x="1233" y="6161"/>
                    </a:cubicBezTo>
                    <a:cubicBezTo>
                      <a:pt x="1317" y="6301"/>
                      <a:pt x="1429" y="6441"/>
                      <a:pt x="1541" y="6553"/>
                    </a:cubicBezTo>
                    <a:cubicBezTo>
                      <a:pt x="1849" y="6805"/>
                      <a:pt x="2157" y="7029"/>
                      <a:pt x="2493" y="7197"/>
                    </a:cubicBezTo>
                    <a:cubicBezTo>
                      <a:pt x="2829" y="7365"/>
                      <a:pt x="3193" y="7477"/>
                      <a:pt x="3529" y="7589"/>
                    </a:cubicBezTo>
                    <a:cubicBezTo>
                      <a:pt x="3585" y="7589"/>
                      <a:pt x="3613" y="7617"/>
                      <a:pt x="3641" y="7617"/>
                    </a:cubicBezTo>
                    <a:lnTo>
                      <a:pt x="3641" y="7617"/>
                    </a:lnTo>
                    <a:cubicBezTo>
                      <a:pt x="3613" y="7617"/>
                      <a:pt x="3585" y="7617"/>
                      <a:pt x="3529" y="7589"/>
                    </a:cubicBezTo>
                    <a:cubicBezTo>
                      <a:pt x="3193" y="7505"/>
                      <a:pt x="2829" y="7421"/>
                      <a:pt x="2437" y="7393"/>
                    </a:cubicBezTo>
                    <a:cubicBezTo>
                      <a:pt x="2073" y="7365"/>
                      <a:pt x="1681" y="7365"/>
                      <a:pt x="1289" y="7421"/>
                    </a:cubicBezTo>
                    <a:cubicBezTo>
                      <a:pt x="1121" y="7477"/>
                      <a:pt x="981" y="7505"/>
                      <a:pt x="813" y="7589"/>
                    </a:cubicBezTo>
                    <a:cubicBezTo>
                      <a:pt x="757" y="7617"/>
                      <a:pt x="673" y="7673"/>
                      <a:pt x="617" y="7701"/>
                    </a:cubicBezTo>
                    <a:cubicBezTo>
                      <a:pt x="533" y="7758"/>
                      <a:pt x="477" y="7814"/>
                      <a:pt x="421" y="7870"/>
                    </a:cubicBezTo>
                    <a:cubicBezTo>
                      <a:pt x="197" y="8066"/>
                      <a:pt x="29" y="8346"/>
                      <a:pt x="29" y="8626"/>
                    </a:cubicBezTo>
                    <a:lnTo>
                      <a:pt x="29" y="8626"/>
                    </a:lnTo>
                    <a:lnTo>
                      <a:pt x="29" y="8626"/>
                    </a:lnTo>
                    <a:lnTo>
                      <a:pt x="29" y="8626"/>
                    </a:lnTo>
                    <a:cubicBezTo>
                      <a:pt x="1" y="8766"/>
                      <a:pt x="29" y="8906"/>
                      <a:pt x="85" y="9018"/>
                    </a:cubicBezTo>
                    <a:cubicBezTo>
                      <a:pt x="141" y="9158"/>
                      <a:pt x="225" y="9298"/>
                      <a:pt x="309" y="9410"/>
                    </a:cubicBezTo>
                    <a:cubicBezTo>
                      <a:pt x="421" y="9550"/>
                      <a:pt x="533" y="9662"/>
                      <a:pt x="673" y="9746"/>
                    </a:cubicBezTo>
                    <a:cubicBezTo>
                      <a:pt x="757" y="9802"/>
                      <a:pt x="813" y="9830"/>
                      <a:pt x="897" y="9886"/>
                    </a:cubicBezTo>
                    <a:cubicBezTo>
                      <a:pt x="953" y="9914"/>
                      <a:pt x="1037" y="9942"/>
                      <a:pt x="1121" y="9970"/>
                    </a:cubicBezTo>
                    <a:cubicBezTo>
                      <a:pt x="1485" y="10082"/>
                      <a:pt x="1877" y="10138"/>
                      <a:pt x="2241" y="10166"/>
                    </a:cubicBezTo>
                    <a:cubicBezTo>
                      <a:pt x="2633" y="10194"/>
                      <a:pt x="2997" y="10166"/>
                      <a:pt x="3361" y="10110"/>
                    </a:cubicBezTo>
                    <a:cubicBezTo>
                      <a:pt x="3389" y="10110"/>
                      <a:pt x="3417" y="10110"/>
                      <a:pt x="3445" y="10110"/>
                    </a:cubicBezTo>
                    <a:lnTo>
                      <a:pt x="3445" y="10110"/>
                    </a:lnTo>
                    <a:lnTo>
                      <a:pt x="3361" y="10110"/>
                    </a:lnTo>
                    <a:cubicBezTo>
                      <a:pt x="2997" y="10194"/>
                      <a:pt x="2633" y="10278"/>
                      <a:pt x="2269" y="10390"/>
                    </a:cubicBezTo>
                    <a:cubicBezTo>
                      <a:pt x="2101" y="10446"/>
                      <a:pt x="1933" y="10502"/>
                      <a:pt x="1765" y="10586"/>
                    </a:cubicBezTo>
                    <a:cubicBezTo>
                      <a:pt x="1569" y="10670"/>
                      <a:pt x="1401" y="10782"/>
                      <a:pt x="1261" y="10894"/>
                    </a:cubicBezTo>
                    <a:cubicBezTo>
                      <a:pt x="1121" y="10978"/>
                      <a:pt x="981" y="11090"/>
                      <a:pt x="897" y="11230"/>
                    </a:cubicBezTo>
                    <a:cubicBezTo>
                      <a:pt x="785" y="11342"/>
                      <a:pt x="701" y="11482"/>
                      <a:pt x="617" y="11650"/>
                    </a:cubicBezTo>
                    <a:cubicBezTo>
                      <a:pt x="561" y="11790"/>
                      <a:pt x="533" y="11930"/>
                      <a:pt x="505" y="12070"/>
                    </a:cubicBezTo>
                    <a:cubicBezTo>
                      <a:pt x="505" y="12154"/>
                      <a:pt x="505" y="12210"/>
                      <a:pt x="505" y="12294"/>
                    </a:cubicBezTo>
                    <a:cubicBezTo>
                      <a:pt x="533" y="12350"/>
                      <a:pt x="533" y="12434"/>
                      <a:pt x="561" y="12490"/>
                    </a:cubicBezTo>
                    <a:lnTo>
                      <a:pt x="561" y="12490"/>
                    </a:lnTo>
                    <a:lnTo>
                      <a:pt x="561" y="12490"/>
                    </a:lnTo>
                    <a:lnTo>
                      <a:pt x="561" y="12490"/>
                    </a:lnTo>
                    <a:lnTo>
                      <a:pt x="561" y="12490"/>
                    </a:lnTo>
                    <a:cubicBezTo>
                      <a:pt x="617" y="12602"/>
                      <a:pt x="701" y="12742"/>
                      <a:pt x="785" y="12826"/>
                    </a:cubicBezTo>
                    <a:cubicBezTo>
                      <a:pt x="841" y="12882"/>
                      <a:pt x="897" y="12938"/>
                      <a:pt x="953" y="12966"/>
                    </a:cubicBezTo>
                    <a:cubicBezTo>
                      <a:pt x="1037" y="13022"/>
                      <a:pt x="1093" y="13050"/>
                      <a:pt x="1177" y="13106"/>
                    </a:cubicBezTo>
                    <a:cubicBezTo>
                      <a:pt x="1233" y="13134"/>
                      <a:pt x="1317" y="13162"/>
                      <a:pt x="1401" y="13190"/>
                    </a:cubicBezTo>
                    <a:cubicBezTo>
                      <a:pt x="1457" y="13218"/>
                      <a:pt x="1541" y="13218"/>
                      <a:pt x="1625" y="13246"/>
                    </a:cubicBezTo>
                    <a:cubicBezTo>
                      <a:pt x="1793" y="13274"/>
                      <a:pt x="1961" y="13274"/>
                      <a:pt x="2129" y="13274"/>
                    </a:cubicBezTo>
                    <a:cubicBezTo>
                      <a:pt x="2521" y="13218"/>
                      <a:pt x="2885" y="13134"/>
                      <a:pt x="3221" y="12994"/>
                    </a:cubicBezTo>
                    <a:cubicBezTo>
                      <a:pt x="3585" y="12854"/>
                      <a:pt x="3921" y="12658"/>
                      <a:pt x="4229" y="12490"/>
                    </a:cubicBezTo>
                    <a:cubicBezTo>
                      <a:pt x="4257" y="12462"/>
                      <a:pt x="4257" y="12462"/>
                      <a:pt x="4285" y="12434"/>
                    </a:cubicBezTo>
                    <a:cubicBezTo>
                      <a:pt x="4285" y="12434"/>
                      <a:pt x="4285" y="12462"/>
                      <a:pt x="4285" y="12462"/>
                    </a:cubicBezTo>
                    <a:cubicBezTo>
                      <a:pt x="4285" y="12462"/>
                      <a:pt x="4257" y="12462"/>
                      <a:pt x="4229" y="12490"/>
                    </a:cubicBezTo>
                    <a:cubicBezTo>
                      <a:pt x="3921" y="12686"/>
                      <a:pt x="3641" y="12910"/>
                      <a:pt x="3361" y="13162"/>
                    </a:cubicBezTo>
                    <a:cubicBezTo>
                      <a:pt x="3221" y="13302"/>
                      <a:pt x="3081" y="13442"/>
                      <a:pt x="2969" y="13582"/>
                    </a:cubicBezTo>
                    <a:cubicBezTo>
                      <a:pt x="2885" y="13638"/>
                      <a:pt x="2829" y="13722"/>
                      <a:pt x="2773" y="13806"/>
                    </a:cubicBezTo>
                    <a:cubicBezTo>
                      <a:pt x="2717" y="13890"/>
                      <a:pt x="2661" y="13974"/>
                      <a:pt x="2605" y="14058"/>
                    </a:cubicBezTo>
                    <a:cubicBezTo>
                      <a:pt x="2521" y="14198"/>
                      <a:pt x="2465" y="14338"/>
                      <a:pt x="2409" y="14506"/>
                    </a:cubicBezTo>
                    <a:cubicBezTo>
                      <a:pt x="2381" y="14674"/>
                      <a:pt x="2353" y="14814"/>
                      <a:pt x="2353" y="14982"/>
                    </a:cubicBezTo>
                    <a:cubicBezTo>
                      <a:pt x="2353" y="15150"/>
                      <a:pt x="2381" y="15290"/>
                      <a:pt x="2437" y="15430"/>
                    </a:cubicBezTo>
                    <a:cubicBezTo>
                      <a:pt x="2437" y="15514"/>
                      <a:pt x="2465" y="15571"/>
                      <a:pt x="2521" y="15627"/>
                    </a:cubicBezTo>
                    <a:cubicBezTo>
                      <a:pt x="2549" y="15683"/>
                      <a:pt x="2577" y="15739"/>
                      <a:pt x="2633" y="15795"/>
                    </a:cubicBezTo>
                    <a:lnTo>
                      <a:pt x="2633" y="15795"/>
                    </a:lnTo>
                    <a:lnTo>
                      <a:pt x="2633" y="15795"/>
                    </a:lnTo>
                    <a:lnTo>
                      <a:pt x="2633" y="15795"/>
                    </a:lnTo>
                    <a:lnTo>
                      <a:pt x="2633" y="15795"/>
                    </a:lnTo>
                    <a:cubicBezTo>
                      <a:pt x="2717" y="15879"/>
                      <a:pt x="2829" y="15963"/>
                      <a:pt x="2969" y="15991"/>
                    </a:cubicBezTo>
                    <a:cubicBezTo>
                      <a:pt x="3053" y="16019"/>
                      <a:pt x="3109" y="16047"/>
                      <a:pt x="3193" y="16075"/>
                    </a:cubicBezTo>
                    <a:cubicBezTo>
                      <a:pt x="3221" y="16075"/>
                      <a:pt x="3277" y="16075"/>
                      <a:pt x="3305" y="16075"/>
                    </a:cubicBezTo>
                    <a:cubicBezTo>
                      <a:pt x="3361" y="16075"/>
                      <a:pt x="3389" y="16103"/>
                      <a:pt x="3417" y="16103"/>
                    </a:cubicBezTo>
                    <a:cubicBezTo>
                      <a:pt x="3585" y="16103"/>
                      <a:pt x="3753" y="16075"/>
                      <a:pt x="3921" y="16047"/>
                    </a:cubicBezTo>
                    <a:cubicBezTo>
                      <a:pt x="4061" y="15991"/>
                      <a:pt x="4229" y="15935"/>
                      <a:pt x="4369" y="15851"/>
                    </a:cubicBezTo>
                    <a:cubicBezTo>
                      <a:pt x="4705" y="15655"/>
                      <a:pt x="5013" y="15430"/>
                      <a:pt x="5265" y="15150"/>
                    </a:cubicBezTo>
                    <a:cubicBezTo>
                      <a:pt x="5545" y="14870"/>
                      <a:pt x="5770" y="14590"/>
                      <a:pt x="5994" y="14282"/>
                    </a:cubicBezTo>
                    <a:cubicBezTo>
                      <a:pt x="5994" y="14282"/>
                      <a:pt x="6022" y="14254"/>
                      <a:pt x="6022" y="14226"/>
                    </a:cubicBezTo>
                    <a:cubicBezTo>
                      <a:pt x="6022" y="14226"/>
                      <a:pt x="6022" y="14226"/>
                      <a:pt x="6022" y="14226"/>
                    </a:cubicBezTo>
                    <a:cubicBezTo>
                      <a:pt x="6022" y="14254"/>
                      <a:pt x="5994" y="14282"/>
                      <a:pt x="5994" y="14282"/>
                    </a:cubicBezTo>
                    <a:cubicBezTo>
                      <a:pt x="5798" y="14590"/>
                      <a:pt x="5601" y="14926"/>
                      <a:pt x="5461" y="15262"/>
                    </a:cubicBezTo>
                    <a:cubicBezTo>
                      <a:pt x="5321" y="15627"/>
                      <a:pt x="5209" y="15991"/>
                      <a:pt x="5153" y="16383"/>
                    </a:cubicBezTo>
                    <a:cubicBezTo>
                      <a:pt x="5125" y="16551"/>
                      <a:pt x="5125" y="16719"/>
                      <a:pt x="5153" y="16887"/>
                    </a:cubicBezTo>
                    <a:cubicBezTo>
                      <a:pt x="5181" y="17027"/>
                      <a:pt x="5209" y="17195"/>
                      <a:pt x="5293" y="17335"/>
                    </a:cubicBezTo>
                    <a:cubicBezTo>
                      <a:pt x="5349" y="17475"/>
                      <a:pt x="5433" y="17615"/>
                      <a:pt x="5545" y="17727"/>
                    </a:cubicBezTo>
                    <a:cubicBezTo>
                      <a:pt x="5630" y="17839"/>
                      <a:pt x="5742" y="17923"/>
                      <a:pt x="5882" y="17951"/>
                    </a:cubicBezTo>
                    <a:lnTo>
                      <a:pt x="5882" y="17951"/>
                    </a:lnTo>
                    <a:lnTo>
                      <a:pt x="5882" y="17951"/>
                    </a:lnTo>
                    <a:lnTo>
                      <a:pt x="5882" y="17951"/>
                    </a:lnTo>
                    <a:lnTo>
                      <a:pt x="5882" y="17951"/>
                    </a:lnTo>
                    <a:cubicBezTo>
                      <a:pt x="5994" y="18007"/>
                      <a:pt x="6134" y="18035"/>
                      <a:pt x="6302" y="18035"/>
                    </a:cubicBezTo>
                    <a:cubicBezTo>
                      <a:pt x="6330" y="18035"/>
                      <a:pt x="6358" y="18007"/>
                      <a:pt x="6386" y="18007"/>
                    </a:cubicBezTo>
                    <a:cubicBezTo>
                      <a:pt x="6442" y="18007"/>
                      <a:pt x="6470" y="18007"/>
                      <a:pt x="6498" y="17979"/>
                    </a:cubicBezTo>
                    <a:cubicBezTo>
                      <a:pt x="6582" y="17979"/>
                      <a:pt x="6666" y="17951"/>
                      <a:pt x="6722" y="17923"/>
                    </a:cubicBezTo>
                    <a:cubicBezTo>
                      <a:pt x="6806" y="17895"/>
                      <a:pt x="6890" y="17867"/>
                      <a:pt x="6946" y="17811"/>
                    </a:cubicBezTo>
                    <a:cubicBezTo>
                      <a:pt x="7030" y="17783"/>
                      <a:pt x="7086" y="17727"/>
                      <a:pt x="7142" y="17671"/>
                    </a:cubicBezTo>
                    <a:cubicBezTo>
                      <a:pt x="7282" y="17587"/>
                      <a:pt x="7394" y="17447"/>
                      <a:pt x="7506" y="17307"/>
                    </a:cubicBezTo>
                    <a:cubicBezTo>
                      <a:pt x="7730" y="16999"/>
                      <a:pt x="7898" y="16663"/>
                      <a:pt x="8038" y="16299"/>
                    </a:cubicBezTo>
                    <a:cubicBezTo>
                      <a:pt x="8150" y="15963"/>
                      <a:pt x="8262" y="15599"/>
                      <a:pt x="8318" y="15234"/>
                    </a:cubicBezTo>
                    <a:cubicBezTo>
                      <a:pt x="8346" y="15206"/>
                      <a:pt x="8346" y="15178"/>
                      <a:pt x="8346" y="15150"/>
                    </a:cubicBezTo>
                    <a:lnTo>
                      <a:pt x="8346" y="15150"/>
                    </a:lnTo>
                    <a:cubicBezTo>
                      <a:pt x="8346" y="15178"/>
                      <a:pt x="8346" y="15206"/>
                      <a:pt x="8346" y="15234"/>
                    </a:cubicBezTo>
                    <a:cubicBezTo>
                      <a:pt x="8290" y="15599"/>
                      <a:pt x="8234" y="15963"/>
                      <a:pt x="8262" y="16327"/>
                    </a:cubicBezTo>
                    <a:cubicBezTo>
                      <a:pt x="8262" y="16523"/>
                      <a:pt x="8262" y="16719"/>
                      <a:pt x="8290" y="16915"/>
                    </a:cubicBezTo>
                    <a:cubicBezTo>
                      <a:pt x="8318" y="17083"/>
                      <a:pt x="8346" y="17279"/>
                      <a:pt x="8402" y="17475"/>
                    </a:cubicBezTo>
                    <a:cubicBezTo>
                      <a:pt x="8514" y="17783"/>
                      <a:pt x="8682" y="18091"/>
                      <a:pt x="8934" y="18287"/>
                    </a:cubicBezTo>
                    <a:cubicBezTo>
                      <a:pt x="8990" y="18343"/>
                      <a:pt x="9046" y="18399"/>
                      <a:pt x="9102" y="18427"/>
                    </a:cubicBezTo>
                    <a:cubicBezTo>
                      <a:pt x="9186" y="18483"/>
                      <a:pt x="9242" y="18511"/>
                      <a:pt x="9326" y="18539"/>
                    </a:cubicBezTo>
                    <a:cubicBezTo>
                      <a:pt x="9438" y="18595"/>
                      <a:pt x="9578" y="18623"/>
                      <a:pt x="9718" y="18623"/>
                    </a:cubicBezTo>
                    <a:lnTo>
                      <a:pt x="9718" y="18623"/>
                    </a:lnTo>
                    <a:lnTo>
                      <a:pt x="9718" y="18623"/>
                    </a:lnTo>
                    <a:lnTo>
                      <a:pt x="9718" y="18623"/>
                    </a:lnTo>
                    <a:cubicBezTo>
                      <a:pt x="9858" y="18623"/>
                      <a:pt x="9998" y="18567"/>
                      <a:pt x="10110" y="18511"/>
                    </a:cubicBezTo>
                    <a:cubicBezTo>
                      <a:pt x="10250" y="18455"/>
                      <a:pt x="10362" y="18343"/>
                      <a:pt x="10474" y="18231"/>
                    </a:cubicBezTo>
                    <a:cubicBezTo>
                      <a:pt x="10698" y="18007"/>
                      <a:pt x="10866" y="17699"/>
                      <a:pt x="10950" y="17391"/>
                    </a:cubicBezTo>
                    <a:cubicBezTo>
                      <a:pt x="11034" y="16999"/>
                      <a:pt x="11034" y="16607"/>
                      <a:pt x="11006" y="16243"/>
                    </a:cubicBezTo>
                    <a:cubicBezTo>
                      <a:pt x="11006" y="15851"/>
                      <a:pt x="10922" y="15486"/>
                      <a:pt x="10838" y="15150"/>
                    </a:cubicBezTo>
                    <a:cubicBezTo>
                      <a:pt x="10838" y="15094"/>
                      <a:pt x="10838" y="15066"/>
                      <a:pt x="10838" y="15038"/>
                    </a:cubicBezTo>
                    <a:lnTo>
                      <a:pt x="10838" y="15038"/>
                    </a:lnTo>
                    <a:cubicBezTo>
                      <a:pt x="10838" y="15066"/>
                      <a:pt x="10838" y="15094"/>
                      <a:pt x="10866" y="15150"/>
                    </a:cubicBezTo>
                    <a:cubicBezTo>
                      <a:pt x="11062" y="15851"/>
                      <a:pt x="11342" y="16551"/>
                      <a:pt x="11846" y="17167"/>
                    </a:cubicBezTo>
                    <a:cubicBezTo>
                      <a:pt x="11902" y="17223"/>
                      <a:pt x="11958" y="17279"/>
                      <a:pt x="12014" y="17335"/>
                    </a:cubicBezTo>
                    <a:cubicBezTo>
                      <a:pt x="12070" y="17391"/>
                      <a:pt x="12154" y="17447"/>
                      <a:pt x="12210" y="17475"/>
                    </a:cubicBezTo>
                    <a:cubicBezTo>
                      <a:pt x="12350" y="17587"/>
                      <a:pt x="12490" y="17643"/>
                      <a:pt x="12658" y="17699"/>
                    </a:cubicBezTo>
                    <a:cubicBezTo>
                      <a:pt x="12798" y="17755"/>
                      <a:pt x="12966" y="17755"/>
                      <a:pt x="13106" y="17755"/>
                    </a:cubicBezTo>
                    <a:cubicBezTo>
                      <a:pt x="13247" y="17755"/>
                      <a:pt x="13387" y="17727"/>
                      <a:pt x="13499" y="17671"/>
                    </a:cubicBezTo>
                    <a:lnTo>
                      <a:pt x="13499" y="17671"/>
                    </a:lnTo>
                    <a:lnTo>
                      <a:pt x="13499" y="17671"/>
                    </a:lnTo>
                    <a:lnTo>
                      <a:pt x="13499" y="17671"/>
                    </a:lnTo>
                    <a:lnTo>
                      <a:pt x="13499" y="17671"/>
                    </a:lnTo>
                    <a:cubicBezTo>
                      <a:pt x="13611" y="17615"/>
                      <a:pt x="13723" y="17531"/>
                      <a:pt x="13835" y="17419"/>
                    </a:cubicBezTo>
                    <a:cubicBezTo>
                      <a:pt x="13863" y="17363"/>
                      <a:pt x="13919" y="17307"/>
                      <a:pt x="13947" y="17223"/>
                    </a:cubicBezTo>
                    <a:cubicBezTo>
                      <a:pt x="13975" y="17167"/>
                      <a:pt x="14031" y="17083"/>
                      <a:pt x="14059" y="17027"/>
                    </a:cubicBezTo>
                    <a:cubicBezTo>
                      <a:pt x="14115" y="16859"/>
                      <a:pt x="14143" y="16691"/>
                      <a:pt x="14143" y="16551"/>
                    </a:cubicBezTo>
                    <a:cubicBezTo>
                      <a:pt x="14171" y="16383"/>
                      <a:pt x="14143" y="16215"/>
                      <a:pt x="14115" y="16047"/>
                    </a:cubicBezTo>
                    <a:cubicBezTo>
                      <a:pt x="14031" y="15655"/>
                      <a:pt x="13891" y="15290"/>
                      <a:pt x="13723" y="14954"/>
                    </a:cubicBezTo>
                    <a:cubicBezTo>
                      <a:pt x="13555" y="14646"/>
                      <a:pt x="13331" y="14310"/>
                      <a:pt x="13106" y="14030"/>
                    </a:cubicBezTo>
                    <a:cubicBezTo>
                      <a:pt x="13078" y="13974"/>
                      <a:pt x="13050" y="13946"/>
                      <a:pt x="13050" y="13918"/>
                    </a:cubicBezTo>
                    <a:cubicBezTo>
                      <a:pt x="13050" y="13918"/>
                      <a:pt x="13050" y="13918"/>
                      <a:pt x="13050" y="13918"/>
                    </a:cubicBezTo>
                    <a:cubicBezTo>
                      <a:pt x="13078" y="13946"/>
                      <a:pt x="13106" y="13974"/>
                      <a:pt x="13134" y="14030"/>
                    </a:cubicBezTo>
                    <a:cubicBezTo>
                      <a:pt x="13359" y="14310"/>
                      <a:pt x="13611" y="14590"/>
                      <a:pt x="13891" y="14842"/>
                    </a:cubicBezTo>
                    <a:cubicBezTo>
                      <a:pt x="14031" y="14954"/>
                      <a:pt x="14171" y="15066"/>
                      <a:pt x="14339" y="15178"/>
                    </a:cubicBezTo>
                    <a:cubicBezTo>
                      <a:pt x="14507" y="15290"/>
                      <a:pt x="14675" y="15374"/>
                      <a:pt x="14843" y="15458"/>
                    </a:cubicBezTo>
                    <a:cubicBezTo>
                      <a:pt x="14983" y="15543"/>
                      <a:pt x="15151" y="15599"/>
                      <a:pt x="15319" y="15627"/>
                    </a:cubicBezTo>
                    <a:cubicBezTo>
                      <a:pt x="15487" y="15655"/>
                      <a:pt x="15655" y="15655"/>
                      <a:pt x="15795" y="15627"/>
                    </a:cubicBezTo>
                    <a:cubicBezTo>
                      <a:pt x="16131" y="15599"/>
                      <a:pt x="16411" y="15458"/>
                      <a:pt x="16579" y="15262"/>
                    </a:cubicBezTo>
                    <a:lnTo>
                      <a:pt x="16579" y="15262"/>
                    </a:lnTo>
                    <a:lnTo>
                      <a:pt x="16579" y="15262"/>
                    </a:lnTo>
                    <a:lnTo>
                      <a:pt x="16579" y="15262"/>
                    </a:lnTo>
                    <a:lnTo>
                      <a:pt x="16579" y="15262"/>
                    </a:lnTo>
                    <a:cubicBezTo>
                      <a:pt x="16607" y="15206"/>
                      <a:pt x="16663" y="15150"/>
                      <a:pt x="16691" y="15094"/>
                    </a:cubicBezTo>
                    <a:cubicBezTo>
                      <a:pt x="16719" y="15038"/>
                      <a:pt x="16747" y="14954"/>
                      <a:pt x="16747" y="14898"/>
                    </a:cubicBezTo>
                    <a:cubicBezTo>
                      <a:pt x="16775" y="14814"/>
                      <a:pt x="16775" y="14758"/>
                      <a:pt x="16803" y="14674"/>
                    </a:cubicBezTo>
                    <a:cubicBezTo>
                      <a:pt x="16803" y="14590"/>
                      <a:pt x="16803" y="14534"/>
                      <a:pt x="16803" y="14450"/>
                    </a:cubicBezTo>
                    <a:cubicBezTo>
                      <a:pt x="16775" y="14282"/>
                      <a:pt x="16747" y="14114"/>
                      <a:pt x="16691" y="13974"/>
                    </a:cubicBezTo>
                    <a:cubicBezTo>
                      <a:pt x="16635" y="13806"/>
                      <a:pt x="16551" y="13666"/>
                      <a:pt x="16467" y="13526"/>
                    </a:cubicBezTo>
                    <a:cubicBezTo>
                      <a:pt x="16411" y="13442"/>
                      <a:pt x="16355" y="13358"/>
                      <a:pt x="16299" y="13302"/>
                    </a:cubicBezTo>
                    <a:cubicBezTo>
                      <a:pt x="16215" y="13218"/>
                      <a:pt x="16159" y="13162"/>
                      <a:pt x="16103" y="13078"/>
                    </a:cubicBezTo>
                    <a:cubicBezTo>
                      <a:pt x="15963" y="12938"/>
                      <a:pt x="15823" y="12826"/>
                      <a:pt x="15683" y="12714"/>
                    </a:cubicBezTo>
                    <a:cubicBezTo>
                      <a:pt x="15375" y="12462"/>
                      <a:pt x="15067" y="12266"/>
                      <a:pt x="14731" y="12098"/>
                    </a:cubicBezTo>
                    <a:cubicBezTo>
                      <a:pt x="14703" y="12070"/>
                      <a:pt x="14647" y="12042"/>
                      <a:pt x="14591" y="12014"/>
                    </a:cubicBezTo>
                    <a:lnTo>
                      <a:pt x="14591" y="12014"/>
                    </a:lnTo>
                    <a:cubicBezTo>
                      <a:pt x="14647" y="12042"/>
                      <a:pt x="14675" y="12070"/>
                      <a:pt x="14731" y="12098"/>
                    </a:cubicBezTo>
                    <a:cubicBezTo>
                      <a:pt x="15067" y="12238"/>
                      <a:pt x="15403" y="12406"/>
                      <a:pt x="15767" y="12518"/>
                    </a:cubicBezTo>
                    <a:cubicBezTo>
                      <a:pt x="16131" y="12630"/>
                      <a:pt x="16495" y="12686"/>
                      <a:pt x="16887" y="12714"/>
                    </a:cubicBezTo>
                    <a:cubicBezTo>
                      <a:pt x="17055" y="12714"/>
                      <a:pt x="17223" y="12686"/>
                      <a:pt x="17391" y="12658"/>
                    </a:cubicBezTo>
                    <a:cubicBezTo>
                      <a:pt x="17475" y="12630"/>
                      <a:pt x="17559" y="12602"/>
                      <a:pt x="17615" y="12574"/>
                    </a:cubicBezTo>
                    <a:cubicBezTo>
                      <a:pt x="17699" y="12546"/>
                      <a:pt x="17783" y="12490"/>
                      <a:pt x="17839" y="12462"/>
                    </a:cubicBezTo>
                    <a:cubicBezTo>
                      <a:pt x="17895" y="12406"/>
                      <a:pt x="17979" y="12378"/>
                      <a:pt x="18035" y="12322"/>
                    </a:cubicBezTo>
                    <a:cubicBezTo>
                      <a:pt x="18091" y="12266"/>
                      <a:pt x="18147" y="12238"/>
                      <a:pt x="18203" y="12182"/>
                    </a:cubicBezTo>
                    <a:cubicBezTo>
                      <a:pt x="18287" y="12070"/>
                      <a:pt x="18343" y="11930"/>
                      <a:pt x="18399" y="11818"/>
                    </a:cubicBezTo>
                    <a:lnTo>
                      <a:pt x="18399" y="11818"/>
                    </a:lnTo>
                    <a:lnTo>
                      <a:pt x="18399" y="11818"/>
                    </a:lnTo>
                    <a:lnTo>
                      <a:pt x="18399" y="11818"/>
                    </a:lnTo>
                    <a:lnTo>
                      <a:pt x="18399" y="11818"/>
                    </a:lnTo>
                    <a:cubicBezTo>
                      <a:pt x="18427" y="11678"/>
                      <a:pt x="18427" y="11538"/>
                      <a:pt x="18399" y="11398"/>
                    </a:cubicBezTo>
                    <a:cubicBezTo>
                      <a:pt x="18399" y="11342"/>
                      <a:pt x="18371" y="11258"/>
                      <a:pt x="18343" y="11202"/>
                    </a:cubicBezTo>
                    <a:cubicBezTo>
                      <a:pt x="18343" y="11118"/>
                      <a:pt x="18287" y="11034"/>
                      <a:pt x="18259" y="10978"/>
                    </a:cubicBezTo>
                    <a:cubicBezTo>
                      <a:pt x="18231" y="10894"/>
                      <a:pt x="18175" y="10838"/>
                      <a:pt x="18147" y="10782"/>
                    </a:cubicBezTo>
                    <a:cubicBezTo>
                      <a:pt x="18091" y="10698"/>
                      <a:pt x="18035" y="10642"/>
                      <a:pt x="17979" y="10586"/>
                    </a:cubicBezTo>
                    <a:cubicBezTo>
                      <a:pt x="17867" y="10474"/>
                      <a:pt x="17727" y="10362"/>
                      <a:pt x="17587" y="10278"/>
                    </a:cubicBezTo>
                    <a:cubicBezTo>
                      <a:pt x="17251" y="10082"/>
                      <a:pt x="16887" y="9942"/>
                      <a:pt x="16523" y="9858"/>
                    </a:cubicBezTo>
                    <a:cubicBezTo>
                      <a:pt x="16159" y="9746"/>
                      <a:pt x="15795" y="9690"/>
                      <a:pt x="15431" y="9662"/>
                    </a:cubicBezTo>
                    <a:cubicBezTo>
                      <a:pt x="15375" y="9662"/>
                      <a:pt x="15291" y="9662"/>
                      <a:pt x="15235" y="9662"/>
                    </a:cubicBezTo>
                    <a:lnTo>
                      <a:pt x="15235" y="9634"/>
                    </a:lnTo>
                    <a:cubicBezTo>
                      <a:pt x="15291" y="9662"/>
                      <a:pt x="15347" y="9662"/>
                      <a:pt x="15431" y="9662"/>
                    </a:cubicBezTo>
                    <a:cubicBezTo>
                      <a:pt x="15795" y="9662"/>
                      <a:pt x="16159" y="9662"/>
                      <a:pt x="16551" y="9634"/>
                    </a:cubicBezTo>
                    <a:cubicBezTo>
                      <a:pt x="16719" y="9606"/>
                      <a:pt x="16915" y="9578"/>
                      <a:pt x="17111" y="9522"/>
                    </a:cubicBezTo>
                    <a:cubicBezTo>
                      <a:pt x="17195" y="9522"/>
                      <a:pt x="17279" y="9494"/>
                      <a:pt x="17391" y="9466"/>
                    </a:cubicBezTo>
                    <a:cubicBezTo>
                      <a:pt x="17475" y="9438"/>
                      <a:pt x="17559" y="9382"/>
                      <a:pt x="17643" y="9354"/>
                    </a:cubicBezTo>
                    <a:cubicBezTo>
                      <a:pt x="17811" y="9298"/>
                      <a:pt x="17951" y="9214"/>
                      <a:pt x="18091" y="9102"/>
                    </a:cubicBezTo>
                    <a:cubicBezTo>
                      <a:pt x="18231" y="8990"/>
                      <a:pt x="18315" y="8878"/>
                      <a:pt x="18427" y="8738"/>
                    </a:cubicBezTo>
                    <a:cubicBezTo>
                      <a:pt x="18455" y="8682"/>
                      <a:pt x="18511" y="8626"/>
                      <a:pt x="18539" y="8542"/>
                    </a:cubicBezTo>
                    <a:cubicBezTo>
                      <a:pt x="18567" y="8486"/>
                      <a:pt x="18595" y="8402"/>
                      <a:pt x="18623" y="8346"/>
                    </a:cubicBezTo>
                    <a:cubicBezTo>
                      <a:pt x="18651" y="8262"/>
                      <a:pt x="18651" y="8206"/>
                      <a:pt x="18679" y="8122"/>
                    </a:cubicBezTo>
                    <a:cubicBezTo>
                      <a:pt x="18679" y="8066"/>
                      <a:pt x="18679" y="7982"/>
                      <a:pt x="18651" y="79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6"/>
              <p:cNvSpPr/>
              <p:nvPr/>
            </p:nvSpPr>
            <p:spPr>
              <a:xfrm>
                <a:off x="6664975" y="662275"/>
                <a:ext cx="116950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705" extrusionOk="0">
                    <a:moveTo>
                      <a:pt x="2353" y="0"/>
                    </a:moveTo>
                    <a:cubicBezTo>
                      <a:pt x="1037" y="0"/>
                      <a:pt x="1" y="1037"/>
                      <a:pt x="1" y="2353"/>
                    </a:cubicBezTo>
                    <a:cubicBezTo>
                      <a:pt x="1" y="3641"/>
                      <a:pt x="1037" y="4705"/>
                      <a:pt x="2353" y="4705"/>
                    </a:cubicBezTo>
                    <a:cubicBezTo>
                      <a:pt x="3641" y="4705"/>
                      <a:pt x="4677" y="3641"/>
                      <a:pt x="4677" y="2353"/>
                    </a:cubicBezTo>
                    <a:cubicBezTo>
                      <a:pt x="4677" y="1037"/>
                      <a:pt x="3641" y="0"/>
                      <a:pt x="2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26"/>
            <p:cNvSpPr/>
            <p:nvPr/>
          </p:nvSpPr>
          <p:spPr>
            <a:xfrm rot="-4276448">
              <a:off x="-186721" y="4095387"/>
              <a:ext cx="1198976" cy="1095540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" name="Google Shape;334;p26"/>
            <p:cNvGrpSpPr/>
            <p:nvPr/>
          </p:nvGrpSpPr>
          <p:grpSpPr>
            <a:xfrm>
              <a:off x="911992" y="4706381"/>
              <a:ext cx="265834" cy="265834"/>
              <a:chOff x="1930662" y="2441838"/>
              <a:chExt cx="449651" cy="449651"/>
            </a:xfrm>
          </p:grpSpPr>
          <p:sp>
            <p:nvSpPr>
              <p:cNvPr id="335" name="Google Shape;335;p26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6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" name="Google Shape;337;p26"/>
            <p:cNvGrpSpPr/>
            <p:nvPr/>
          </p:nvGrpSpPr>
          <p:grpSpPr>
            <a:xfrm>
              <a:off x="130138" y="3479461"/>
              <a:ext cx="478474" cy="478519"/>
              <a:chOff x="1930662" y="2441838"/>
              <a:chExt cx="449651" cy="449651"/>
            </a:xfrm>
          </p:grpSpPr>
          <p:sp>
            <p:nvSpPr>
              <p:cNvPr id="338" name="Google Shape;338;p26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6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title" idx="2"/>
          </p:nvPr>
        </p:nvSpPr>
        <p:spPr>
          <a:xfrm>
            <a:off x="1274550" y="1746225"/>
            <a:ext cx="2709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1"/>
          </p:nvPr>
        </p:nvSpPr>
        <p:spPr>
          <a:xfrm>
            <a:off x="1274550" y="2332736"/>
            <a:ext cx="2709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title" idx="3"/>
          </p:nvPr>
        </p:nvSpPr>
        <p:spPr>
          <a:xfrm>
            <a:off x="5159800" y="1746225"/>
            <a:ext cx="2709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4"/>
          </p:nvPr>
        </p:nvSpPr>
        <p:spPr>
          <a:xfrm>
            <a:off x="5159800" y="2332737"/>
            <a:ext cx="2709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title" idx="5"/>
          </p:nvPr>
        </p:nvSpPr>
        <p:spPr>
          <a:xfrm>
            <a:off x="1274550" y="3184014"/>
            <a:ext cx="2709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6"/>
          </p:nvPr>
        </p:nvSpPr>
        <p:spPr>
          <a:xfrm>
            <a:off x="1274550" y="3766125"/>
            <a:ext cx="2709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title" idx="7"/>
          </p:nvPr>
        </p:nvSpPr>
        <p:spPr>
          <a:xfrm>
            <a:off x="5159800" y="3184016"/>
            <a:ext cx="2709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8"/>
          </p:nvPr>
        </p:nvSpPr>
        <p:spPr>
          <a:xfrm>
            <a:off x="5159800" y="3766128"/>
            <a:ext cx="2709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27"/>
          <p:cNvGrpSpPr/>
          <p:nvPr/>
        </p:nvGrpSpPr>
        <p:grpSpPr>
          <a:xfrm>
            <a:off x="-238325" y="-359857"/>
            <a:ext cx="9382320" cy="5503361"/>
            <a:chOff x="-238325" y="-359857"/>
            <a:chExt cx="9382320" cy="5503361"/>
          </a:xfrm>
        </p:grpSpPr>
        <p:sp>
          <p:nvSpPr>
            <p:cNvPr id="351" name="Google Shape;351;p27"/>
            <p:cNvSpPr/>
            <p:nvPr/>
          </p:nvSpPr>
          <p:spPr>
            <a:xfrm rot="1201544">
              <a:off x="-116613" y="-94785"/>
              <a:ext cx="1727484" cy="1015847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 flipH="1">
              <a:off x="7944988" y="-147400"/>
              <a:ext cx="1199007" cy="1095569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" name="Google Shape;353;p27"/>
            <p:cNvGrpSpPr/>
            <p:nvPr/>
          </p:nvGrpSpPr>
          <p:grpSpPr>
            <a:xfrm>
              <a:off x="244872" y="973613"/>
              <a:ext cx="449651" cy="449651"/>
              <a:chOff x="1930662" y="2441838"/>
              <a:chExt cx="449651" cy="449651"/>
            </a:xfrm>
          </p:grpSpPr>
          <p:sp>
            <p:nvSpPr>
              <p:cNvPr id="354" name="Google Shape;354;p27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7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356;p27"/>
            <p:cNvGrpSpPr/>
            <p:nvPr/>
          </p:nvGrpSpPr>
          <p:grpSpPr>
            <a:xfrm rot="1201454">
              <a:off x="168680" y="113804"/>
              <a:ext cx="449628" cy="449628"/>
              <a:chOff x="1455618" y="1674938"/>
              <a:chExt cx="449651" cy="449651"/>
            </a:xfrm>
          </p:grpSpPr>
          <p:sp>
            <p:nvSpPr>
              <p:cNvPr id="357" name="Google Shape;357;p27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7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250" extrusionOk="0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27"/>
            <p:cNvGrpSpPr/>
            <p:nvPr/>
          </p:nvGrpSpPr>
          <p:grpSpPr>
            <a:xfrm flipH="1">
              <a:off x="8476635" y="436163"/>
              <a:ext cx="505975" cy="499100"/>
              <a:chOff x="4287650" y="1268400"/>
              <a:chExt cx="505975" cy="499100"/>
            </a:xfrm>
          </p:grpSpPr>
          <p:sp>
            <p:nvSpPr>
              <p:cNvPr id="360" name="Google Shape;360;p27"/>
              <p:cNvSpPr/>
              <p:nvPr/>
            </p:nvSpPr>
            <p:spPr>
              <a:xfrm>
                <a:off x="4504000" y="153625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04" y="0"/>
                    </a:moveTo>
                    <a:cubicBezTo>
                      <a:pt x="1485" y="0"/>
                      <a:pt x="1485" y="38"/>
                      <a:pt x="1485" y="38"/>
                    </a:cubicBezTo>
                    <a:cubicBezTo>
                      <a:pt x="1332" y="362"/>
                      <a:pt x="1218" y="723"/>
                      <a:pt x="1104" y="1046"/>
                    </a:cubicBezTo>
                    <a:cubicBezTo>
                      <a:pt x="990" y="1389"/>
                      <a:pt x="895" y="1750"/>
                      <a:pt x="800" y="2074"/>
                    </a:cubicBezTo>
                    <a:cubicBezTo>
                      <a:pt x="629" y="2758"/>
                      <a:pt x="457" y="3424"/>
                      <a:pt x="343" y="4128"/>
                    </a:cubicBezTo>
                    <a:cubicBezTo>
                      <a:pt x="286" y="4451"/>
                      <a:pt x="229" y="4813"/>
                      <a:pt x="172" y="5136"/>
                    </a:cubicBezTo>
                    <a:cubicBezTo>
                      <a:pt x="96" y="5497"/>
                      <a:pt x="77" y="5840"/>
                      <a:pt x="39" y="6163"/>
                    </a:cubicBezTo>
                    <a:cubicBezTo>
                      <a:pt x="1" y="6505"/>
                      <a:pt x="1" y="6848"/>
                      <a:pt x="39" y="7190"/>
                    </a:cubicBezTo>
                    <a:cubicBezTo>
                      <a:pt x="58" y="7513"/>
                      <a:pt x="77" y="7875"/>
                      <a:pt x="172" y="8217"/>
                    </a:cubicBezTo>
                    <a:cubicBezTo>
                      <a:pt x="317" y="8829"/>
                      <a:pt x="870" y="9250"/>
                      <a:pt x="1475" y="9250"/>
                    </a:cubicBezTo>
                    <a:cubicBezTo>
                      <a:pt x="1585" y="9250"/>
                      <a:pt x="1697" y="9236"/>
                      <a:pt x="1808" y="9206"/>
                    </a:cubicBezTo>
                    <a:cubicBezTo>
                      <a:pt x="2340" y="9073"/>
                      <a:pt x="2702" y="8693"/>
                      <a:pt x="2816" y="8217"/>
                    </a:cubicBezTo>
                    <a:cubicBezTo>
                      <a:pt x="2911" y="7875"/>
                      <a:pt x="2930" y="7513"/>
                      <a:pt x="2949" y="7190"/>
                    </a:cubicBezTo>
                    <a:cubicBezTo>
                      <a:pt x="2987" y="6848"/>
                      <a:pt x="2987" y="6505"/>
                      <a:pt x="2949" y="6163"/>
                    </a:cubicBezTo>
                    <a:cubicBezTo>
                      <a:pt x="2949" y="5840"/>
                      <a:pt x="2911" y="5478"/>
                      <a:pt x="2854" y="5136"/>
                    </a:cubicBezTo>
                    <a:cubicBezTo>
                      <a:pt x="2816" y="4813"/>
                      <a:pt x="2759" y="4451"/>
                      <a:pt x="2702" y="4128"/>
                    </a:cubicBezTo>
                    <a:cubicBezTo>
                      <a:pt x="2569" y="3424"/>
                      <a:pt x="2436" y="2758"/>
                      <a:pt x="2245" y="2074"/>
                    </a:cubicBezTo>
                    <a:cubicBezTo>
                      <a:pt x="2150" y="1750"/>
                      <a:pt x="2055" y="1389"/>
                      <a:pt x="1941" y="1046"/>
                    </a:cubicBezTo>
                    <a:cubicBezTo>
                      <a:pt x="1808" y="723"/>
                      <a:pt x="1694" y="362"/>
                      <a:pt x="1561" y="38"/>
                    </a:cubicBezTo>
                    <a:cubicBezTo>
                      <a:pt x="1561" y="0"/>
                      <a:pt x="1523" y="0"/>
                      <a:pt x="1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7"/>
              <p:cNvSpPr/>
              <p:nvPr/>
            </p:nvSpPr>
            <p:spPr>
              <a:xfrm>
                <a:off x="4349475" y="1532450"/>
                <a:ext cx="177375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836" extrusionOk="0">
                    <a:moveTo>
                      <a:pt x="7038" y="0"/>
                    </a:moveTo>
                    <a:cubicBezTo>
                      <a:pt x="6714" y="133"/>
                      <a:pt x="6372" y="285"/>
                      <a:pt x="6068" y="438"/>
                    </a:cubicBezTo>
                    <a:cubicBezTo>
                      <a:pt x="5763" y="590"/>
                      <a:pt x="5440" y="780"/>
                      <a:pt x="5136" y="951"/>
                    </a:cubicBezTo>
                    <a:cubicBezTo>
                      <a:pt x="4546" y="1293"/>
                      <a:pt x="3956" y="1674"/>
                      <a:pt x="3386" y="2054"/>
                    </a:cubicBezTo>
                    <a:cubicBezTo>
                      <a:pt x="3101" y="2245"/>
                      <a:pt x="2834" y="2435"/>
                      <a:pt x="2549" y="2663"/>
                    </a:cubicBezTo>
                    <a:lnTo>
                      <a:pt x="1769" y="3291"/>
                    </a:lnTo>
                    <a:cubicBezTo>
                      <a:pt x="1522" y="3519"/>
                      <a:pt x="1294" y="3747"/>
                      <a:pt x="1046" y="4013"/>
                    </a:cubicBezTo>
                    <a:cubicBezTo>
                      <a:pt x="837" y="4280"/>
                      <a:pt x="628" y="4527"/>
                      <a:pt x="381" y="4793"/>
                    </a:cubicBezTo>
                    <a:cubicBezTo>
                      <a:pt x="0" y="5440"/>
                      <a:pt x="209" y="6277"/>
                      <a:pt x="856" y="6657"/>
                    </a:cubicBezTo>
                    <a:cubicBezTo>
                      <a:pt x="1080" y="6779"/>
                      <a:pt x="1322" y="6836"/>
                      <a:pt x="1560" y="6836"/>
                    </a:cubicBezTo>
                    <a:cubicBezTo>
                      <a:pt x="1807" y="6836"/>
                      <a:pt x="2050" y="6774"/>
                      <a:pt x="2264" y="6657"/>
                    </a:cubicBezTo>
                    <a:cubicBezTo>
                      <a:pt x="2549" y="6486"/>
                      <a:pt x="2815" y="6239"/>
                      <a:pt x="3062" y="6030"/>
                    </a:cubicBezTo>
                    <a:cubicBezTo>
                      <a:pt x="3329" y="5820"/>
                      <a:pt x="3576" y="5573"/>
                      <a:pt x="3785" y="5326"/>
                    </a:cubicBezTo>
                    <a:cubicBezTo>
                      <a:pt x="3995" y="5079"/>
                      <a:pt x="4223" y="4812"/>
                      <a:pt x="4432" y="4527"/>
                    </a:cubicBezTo>
                    <a:cubicBezTo>
                      <a:pt x="4622" y="4280"/>
                      <a:pt x="4831" y="3994"/>
                      <a:pt x="5022" y="3709"/>
                    </a:cubicBezTo>
                    <a:cubicBezTo>
                      <a:pt x="5421" y="3139"/>
                      <a:pt x="5782" y="2568"/>
                      <a:pt x="6144" y="1940"/>
                    </a:cubicBezTo>
                    <a:lnTo>
                      <a:pt x="6638" y="1008"/>
                    </a:lnTo>
                    <a:cubicBezTo>
                      <a:pt x="6810" y="704"/>
                      <a:pt x="6943" y="380"/>
                      <a:pt x="7095" y="38"/>
                    </a:cubicBezTo>
                    <a:cubicBezTo>
                      <a:pt x="7095" y="19"/>
                      <a:pt x="7095" y="0"/>
                      <a:pt x="7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4287650" y="1481075"/>
                <a:ext cx="2349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45" extrusionOk="0">
                    <a:moveTo>
                      <a:pt x="2226" y="1"/>
                    </a:moveTo>
                    <a:cubicBezTo>
                      <a:pt x="1883" y="20"/>
                      <a:pt x="1522" y="58"/>
                      <a:pt x="1199" y="153"/>
                    </a:cubicBezTo>
                    <a:cubicBezTo>
                      <a:pt x="457" y="305"/>
                      <a:pt x="0" y="1047"/>
                      <a:pt x="191" y="1789"/>
                    </a:cubicBezTo>
                    <a:cubicBezTo>
                      <a:pt x="343" y="2302"/>
                      <a:pt x="723" y="2664"/>
                      <a:pt x="1199" y="2778"/>
                    </a:cubicBezTo>
                    <a:cubicBezTo>
                      <a:pt x="1522" y="2873"/>
                      <a:pt x="1883" y="2911"/>
                      <a:pt x="2226" y="2930"/>
                    </a:cubicBezTo>
                    <a:cubicBezTo>
                      <a:pt x="2388" y="2940"/>
                      <a:pt x="2559" y="2944"/>
                      <a:pt x="2730" y="2944"/>
                    </a:cubicBezTo>
                    <a:cubicBezTo>
                      <a:pt x="2901" y="2944"/>
                      <a:pt x="3072" y="2940"/>
                      <a:pt x="3234" y="2930"/>
                    </a:cubicBezTo>
                    <a:cubicBezTo>
                      <a:pt x="3576" y="2930"/>
                      <a:pt x="3938" y="2873"/>
                      <a:pt x="4261" y="2835"/>
                    </a:cubicBezTo>
                    <a:cubicBezTo>
                      <a:pt x="4584" y="2778"/>
                      <a:pt x="4946" y="2740"/>
                      <a:pt x="5288" y="2664"/>
                    </a:cubicBezTo>
                    <a:cubicBezTo>
                      <a:pt x="5973" y="2550"/>
                      <a:pt x="6639" y="2397"/>
                      <a:pt x="7323" y="2207"/>
                    </a:cubicBezTo>
                    <a:cubicBezTo>
                      <a:pt x="7666" y="2112"/>
                      <a:pt x="8008" y="2017"/>
                      <a:pt x="8351" y="1903"/>
                    </a:cubicBezTo>
                    <a:cubicBezTo>
                      <a:pt x="8674" y="1789"/>
                      <a:pt x="9035" y="1675"/>
                      <a:pt x="9378" y="1522"/>
                    </a:cubicBezTo>
                    <a:cubicBezTo>
                      <a:pt x="9397" y="1522"/>
                      <a:pt x="9397" y="1503"/>
                      <a:pt x="9397" y="1484"/>
                    </a:cubicBezTo>
                    <a:cubicBezTo>
                      <a:pt x="9397" y="1446"/>
                      <a:pt x="9378" y="1446"/>
                      <a:pt x="9378" y="1446"/>
                    </a:cubicBezTo>
                    <a:cubicBezTo>
                      <a:pt x="9035" y="1313"/>
                      <a:pt x="8674" y="1199"/>
                      <a:pt x="8351" y="1066"/>
                    </a:cubicBezTo>
                    <a:cubicBezTo>
                      <a:pt x="8008" y="952"/>
                      <a:pt x="7666" y="857"/>
                      <a:pt x="7323" y="762"/>
                    </a:cubicBezTo>
                    <a:cubicBezTo>
                      <a:pt x="6639" y="590"/>
                      <a:pt x="5973" y="438"/>
                      <a:pt x="5288" y="305"/>
                    </a:cubicBezTo>
                    <a:cubicBezTo>
                      <a:pt x="4946" y="267"/>
                      <a:pt x="4584" y="191"/>
                      <a:pt x="4261" y="153"/>
                    </a:cubicBezTo>
                    <a:cubicBezTo>
                      <a:pt x="3938" y="96"/>
                      <a:pt x="3576" y="77"/>
                      <a:pt x="3234" y="58"/>
                    </a:cubicBezTo>
                    <a:cubicBezTo>
                      <a:pt x="2911" y="58"/>
                      <a:pt x="2568" y="20"/>
                      <a:pt x="2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>
                <a:off x="4354225" y="1333225"/>
                <a:ext cx="173100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6885" extrusionOk="0">
                    <a:moveTo>
                      <a:pt x="1436" y="0"/>
                    </a:moveTo>
                    <a:cubicBezTo>
                      <a:pt x="971" y="0"/>
                      <a:pt x="519" y="236"/>
                      <a:pt x="267" y="665"/>
                    </a:cubicBezTo>
                    <a:cubicBezTo>
                      <a:pt x="0" y="1103"/>
                      <a:pt x="38" y="1635"/>
                      <a:pt x="267" y="2054"/>
                    </a:cubicBezTo>
                    <a:cubicBezTo>
                      <a:pt x="438" y="2339"/>
                      <a:pt x="666" y="2605"/>
                      <a:pt x="894" y="2872"/>
                    </a:cubicBezTo>
                    <a:cubicBezTo>
                      <a:pt x="1104" y="3138"/>
                      <a:pt x="1332" y="3366"/>
                      <a:pt x="1598" y="3575"/>
                    </a:cubicBezTo>
                    <a:cubicBezTo>
                      <a:pt x="1845" y="3804"/>
                      <a:pt x="2093" y="4013"/>
                      <a:pt x="2378" y="4222"/>
                    </a:cubicBezTo>
                    <a:cubicBezTo>
                      <a:pt x="2644" y="4412"/>
                      <a:pt x="2930" y="4621"/>
                      <a:pt x="3215" y="4812"/>
                    </a:cubicBezTo>
                    <a:cubicBezTo>
                      <a:pt x="3785" y="5230"/>
                      <a:pt x="4356" y="5591"/>
                      <a:pt x="4984" y="5934"/>
                    </a:cubicBezTo>
                    <a:lnTo>
                      <a:pt x="5897" y="6428"/>
                    </a:lnTo>
                    <a:cubicBezTo>
                      <a:pt x="6220" y="6600"/>
                      <a:pt x="6544" y="6752"/>
                      <a:pt x="6886" y="6885"/>
                    </a:cubicBezTo>
                    <a:cubicBezTo>
                      <a:pt x="6905" y="6885"/>
                      <a:pt x="6924" y="6885"/>
                      <a:pt x="6924" y="6866"/>
                    </a:cubicBezTo>
                    <a:lnTo>
                      <a:pt x="6924" y="6847"/>
                    </a:lnTo>
                    <a:cubicBezTo>
                      <a:pt x="6791" y="6485"/>
                      <a:pt x="6639" y="6181"/>
                      <a:pt x="6505" y="5820"/>
                    </a:cubicBezTo>
                    <a:cubicBezTo>
                      <a:pt x="6353" y="5515"/>
                      <a:pt x="6163" y="5192"/>
                      <a:pt x="5992" y="4888"/>
                    </a:cubicBezTo>
                    <a:cubicBezTo>
                      <a:pt x="5650" y="4298"/>
                      <a:pt x="5269" y="3708"/>
                      <a:pt x="4889" y="3138"/>
                    </a:cubicBezTo>
                    <a:cubicBezTo>
                      <a:pt x="4698" y="2852"/>
                      <a:pt x="4508" y="2586"/>
                      <a:pt x="4280" y="2301"/>
                    </a:cubicBezTo>
                    <a:lnTo>
                      <a:pt x="3652" y="1521"/>
                    </a:lnTo>
                    <a:cubicBezTo>
                      <a:pt x="3424" y="1274"/>
                      <a:pt x="3196" y="1046"/>
                      <a:pt x="2930" y="798"/>
                    </a:cubicBezTo>
                    <a:cubicBezTo>
                      <a:pt x="2701" y="589"/>
                      <a:pt x="2435" y="380"/>
                      <a:pt x="2131" y="190"/>
                    </a:cubicBezTo>
                    <a:cubicBezTo>
                      <a:pt x="1913" y="61"/>
                      <a:pt x="167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4504000" y="126840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13" y="0"/>
                    </a:moveTo>
                    <a:cubicBezTo>
                      <a:pt x="1403" y="0"/>
                      <a:pt x="1291" y="14"/>
                      <a:pt x="1180" y="44"/>
                    </a:cubicBezTo>
                    <a:cubicBezTo>
                      <a:pt x="648" y="196"/>
                      <a:pt x="286" y="576"/>
                      <a:pt x="172" y="1052"/>
                    </a:cubicBezTo>
                    <a:cubicBezTo>
                      <a:pt x="77" y="1375"/>
                      <a:pt x="58" y="1736"/>
                      <a:pt x="39" y="2060"/>
                    </a:cubicBezTo>
                    <a:cubicBezTo>
                      <a:pt x="1" y="2402"/>
                      <a:pt x="1" y="2764"/>
                      <a:pt x="39" y="3087"/>
                    </a:cubicBezTo>
                    <a:cubicBezTo>
                      <a:pt x="39" y="3429"/>
                      <a:pt x="77" y="3772"/>
                      <a:pt x="134" y="4114"/>
                    </a:cubicBezTo>
                    <a:cubicBezTo>
                      <a:pt x="172" y="4437"/>
                      <a:pt x="229" y="4799"/>
                      <a:pt x="286" y="5141"/>
                    </a:cubicBezTo>
                    <a:cubicBezTo>
                      <a:pt x="419" y="5826"/>
                      <a:pt x="553" y="6492"/>
                      <a:pt x="743" y="7176"/>
                    </a:cubicBezTo>
                    <a:cubicBezTo>
                      <a:pt x="838" y="7500"/>
                      <a:pt x="933" y="7861"/>
                      <a:pt x="1047" y="8203"/>
                    </a:cubicBezTo>
                    <a:cubicBezTo>
                      <a:pt x="1161" y="8527"/>
                      <a:pt x="1294" y="8888"/>
                      <a:pt x="1427" y="9212"/>
                    </a:cubicBezTo>
                    <a:cubicBezTo>
                      <a:pt x="1427" y="9250"/>
                      <a:pt x="1466" y="9250"/>
                      <a:pt x="1485" y="9250"/>
                    </a:cubicBezTo>
                    <a:cubicBezTo>
                      <a:pt x="1504" y="9250"/>
                      <a:pt x="1504" y="9212"/>
                      <a:pt x="1504" y="9212"/>
                    </a:cubicBezTo>
                    <a:cubicBezTo>
                      <a:pt x="1656" y="8888"/>
                      <a:pt x="1770" y="8527"/>
                      <a:pt x="1884" y="8203"/>
                    </a:cubicBezTo>
                    <a:cubicBezTo>
                      <a:pt x="1998" y="7861"/>
                      <a:pt x="2093" y="7519"/>
                      <a:pt x="2188" y="7176"/>
                    </a:cubicBezTo>
                    <a:cubicBezTo>
                      <a:pt x="2359" y="6492"/>
                      <a:pt x="2531" y="5826"/>
                      <a:pt x="2645" y="5141"/>
                    </a:cubicBezTo>
                    <a:cubicBezTo>
                      <a:pt x="2702" y="4799"/>
                      <a:pt x="2759" y="4437"/>
                      <a:pt x="2816" y="4114"/>
                    </a:cubicBezTo>
                    <a:cubicBezTo>
                      <a:pt x="2854" y="3772"/>
                      <a:pt x="2892" y="3448"/>
                      <a:pt x="2949" y="3087"/>
                    </a:cubicBezTo>
                    <a:cubicBezTo>
                      <a:pt x="2987" y="2764"/>
                      <a:pt x="2987" y="2402"/>
                      <a:pt x="2949" y="2060"/>
                    </a:cubicBezTo>
                    <a:cubicBezTo>
                      <a:pt x="2930" y="1736"/>
                      <a:pt x="2911" y="1375"/>
                      <a:pt x="2816" y="1052"/>
                    </a:cubicBezTo>
                    <a:cubicBezTo>
                      <a:pt x="2671" y="424"/>
                      <a:pt x="2117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>
                <a:off x="4555375" y="1333125"/>
                <a:ext cx="176900" cy="17127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6851" extrusionOk="0">
                    <a:moveTo>
                      <a:pt x="5532" y="1"/>
                    </a:moveTo>
                    <a:cubicBezTo>
                      <a:pt x="5287" y="1"/>
                      <a:pt x="5045" y="68"/>
                      <a:pt x="4831" y="194"/>
                    </a:cubicBezTo>
                    <a:cubicBezTo>
                      <a:pt x="4546" y="365"/>
                      <a:pt x="4280" y="593"/>
                      <a:pt x="4014" y="802"/>
                    </a:cubicBezTo>
                    <a:cubicBezTo>
                      <a:pt x="3747" y="1030"/>
                      <a:pt x="3519" y="1259"/>
                      <a:pt x="3310" y="1525"/>
                    </a:cubicBezTo>
                    <a:cubicBezTo>
                      <a:pt x="3082" y="1753"/>
                      <a:pt x="2872" y="2020"/>
                      <a:pt x="2663" y="2305"/>
                    </a:cubicBezTo>
                    <a:cubicBezTo>
                      <a:pt x="2473" y="2571"/>
                      <a:pt x="2264" y="2856"/>
                      <a:pt x="2073" y="3142"/>
                    </a:cubicBezTo>
                    <a:cubicBezTo>
                      <a:pt x="1655" y="3712"/>
                      <a:pt x="1313" y="4283"/>
                      <a:pt x="951" y="4892"/>
                    </a:cubicBezTo>
                    <a:lnTo>
                      <a:pt x="457" y="5824"/>
                    </a:lnTo>
                    <a:cubicBezTo>
                      <a:pt x="285" y="6128"/>
                      <a:pt x="133" y="6470"/>
                      <a:pt x="0" y="6794"/>
                    </a:cubicBezTo>
                    <a:cubicBezTo>
                      <a:pt x="0" y="6832"/>
                      <a:pt x="0" y="6851"/>
                      <a:pt x="19" y="6851"/>
                    </a:cubicBezTo>
                    <a:lnTo>
                      <a:pt x="38" y="6851"/>
                    </a:lnTo>
                    <a:cubicBezTo>
                      <a:pt x="381" y="6699"/>
                      <a:pt x="704" y="6566"/>
                      <a:pt x="1027" y="6394"/>
                    </a:cubicBezTo>
                    <a:cubicBezTo>
                      <a:pt x="1332" y="6261"/>
                      <a:pt x="1636" y="6071"/>
                      <a:pt x="1940" y="5900"/>
                    </a:cubicBezTo>
                    <a:cubicBezTo>
                      <a:pt x="2549" y="5538"/>
                      <a:pt x="3139" y="5158"/>
                      <a:pt x="3709" y="4778"/>
                    </a:cubicBezTo>
                    <a:cubicBezTo>
                      <a:pt x="3995" y="4587"/>
                      <a:pt x="4261" y="4397"/>
                      <a:pt x="4546" y="4188"/>
                    </a:cubicBezTo>
                    <a:lnTo>
                      <a:pt x="5326" y="3541"/>
                    </a:lnTo>
                    <a:cubicBezTo>
                      <a:pt x="5554" y="3332"/>
                      <a:pt x="5802" y="3085"/>
                      <a:pt x="6030" y="2837"/>
                    </a:cubicBezTo>
                    <a:cubicBezTo>
                      <a:pt x="6258" y="2571"/>
                      <a:pt x="6486" y="2305"/>
                      <a:pt x="6696" y="2039"/>
                    </a:cubicBezTo>
                    <a:cubicBezTo>
                      <a:pt x="7076" y="1411"/>
                      <a:pt x="6867" y="574"/>
                      <a:pt x="6220" y="194"/>
                    </a:cubicBezTo>
                    <a:cubicBezTo>
                      <a:pt x="6005" y="63"/>
                      <a:pt x="5768" y="1"/>
                      <a:pt x="5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7"/>
              <p:cNvSpPr/>
              <p:nvPr/>
            </p:nvSpPr>
            <p:spPr>
              <a:xfrm>
                <a:off x="4558700" y="1481675"/>
                <a:ext cx="2349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21" extrusionOk="0">
                    <a:moveTo>
                      <a:pt x="6677" y="1"/>
                    </a:moveTo>
                    <a:cubicBezTo>
                      <a:pt x="6505" y="1"/>
                      <a:pt x="6334" y="5"/>
                      <a:pt x="6163" y="15"/>
                    </a:cubicBezTo>
                    <a:cubicBezTo>
                      <a:pt x="5840" y="15"/>
                      <a:pt x="5478" y="72"/>
                      <a:pt x="5136" y="129"/>
                    </a:cubicBezTo>
                    <a:cubicBezTo>
                      <a:pt x="4813" y="167"/>
                      <a:pt x="4451" y="224"/>
                      <a:pt x="4128" y="281"/>
                    </a:cubicBezTo>
                    <a:cubicBezTo>
                      <a:pt x="3424" y="414"/>
                      <a:pt x="2758" y="547"/>
                      <a:pt x="2074" y="738"/>
                    </a:cubicBezTo>
                    <a:cubicBezTo>
                      <a:pt x="1750" y="833"/>
                      <a:pt x="1389" y="928"/>
                      <a:pt x="1046" y="1042"/>
                    </a:cubicBezTo>
                    <a:cubicBezTo>
                      <a:pt x="723" y="1175"/>
                      <a:pt x="362" y="1289"/>
                      <a:pt x="38" y="1422"/>
                    </a:cubicBezTo>
                    <a:cubicBezTo>
                      <a:pt x="0" y="1422"/>
                      <a:pt x="0" y="1460"/>
                      <a:pt x="0" y="1479"/>
                    </a:cubicBezTo>
                    <a:cubicBezTo>
                      <a:pt x="0" y="1498"/>
                      <a:pt x="38" y="1498"/>
                      <a:pt x="38" y="1498"/>
                    </a:cubicBezTo>
                    <a:cubicBezTo>
                      <a:pt x="362" y="1632"/>
                      <a:pt x="723" y="1765"/>
                      <a:pt x="1046" y="1879"/>
                    </a:cubicBezTo>
                    <a:cubicBezTo>
                      <a:pt x="1389" y="1993"/>
                      <a:pt x="1750" y="2088"/>
                      <a:pt x="2074" y="2183"/>
                    </a:cubicBezTo>
                    <a:cubicBezTo>
                      <a:pt x="2758" y="2354"/>
                      <a:pt x="3424" y="2526"/>
                      <a:pt x="4128" y="2640"/>
                    </a:cubicBezTo>
                    <a:cubicBezTo>
                      <a:pt x="4451" y="2697"/>
                      <a:pt x="4813" y="2754"/>
                      <a:pt x="5136" y="2811"/>
                    </a:cubicBezTo>
                    <a:cubicBezTo>
                      <a:pt x="5478" y="2849"/>
                      <a:pt x="5840" y="2887"/>
                      <a:pt x="6163" y="2906"/>
                    </a:cubicBezTo>
                    <a:cubicBezTo>
                      <a:pt x="6334" y="2916"/>
                      <a:pt x="6505" y="2920"/>
                      <a:pt x="6677" y="2920"/>
                    </a:cubicBezTo>
                    <a:cubicBezTo>
                      <a:pt x="6848" y="2920"/>
                      <a:pt x="7019" y="2916"/>
                      <a:pt x="7190" y="2906"/>
                    </a:cubicBezTo>
                    <a:cubicBezTo>
                      <a:pt x="7514" y="2887"/>
                      <a:pt x="7875" y="2849"/>
                      <a:pt x="8217" y="2754"/>
                    </a:cubicBezTo>
                    <a:cubicBezTo>
                      <a:pt x="8940" y="2564"/>
                      <a:pt x="9397" y="1841"/>
                      <a:pt x="9206" y="1156"/>
                    </a:cubicBezTo>
                    <a:cubicBezTo>
                      <a:pt x="9073" y="643"/>
                      <a:pt x="8693" y="281"/>
                      <a:pt x="8217" y="167"/>
                    </a:cubicBezTo>
                    <a:cubicBezTo>
                      <a:pt x="7875" y="72"/>
                      <a:pt x="7514" y="53"/>
                      <a:pt x="7190" y="15"/>
                    </a:cubicBezTo>
                    <a:cubicBezTo>
                      <a:pt x="7019" y="5"/>
                      <a:pt x="6848" y="1"/>
                      <a:pt x="6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7"/>
              <p:cNvSpPr/>
              <p:nvPr/>
            </p:nvSpPr>
            <p:spPr>
              <a:xfrm>
                <a:off x="4554900" y="1531025"/>
                <a:ext cx="172625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6900" extrusionOk="0">
                    <a:moveTo>
                      <a:pt x="38" y="0"/>
                    </a:moveTo>
                    <a:cubicBezTo>
                      <a:pt x="19" y="0"/>
                      <a:pt x="0" y="0"/>
                      <a:pt x="0" y="19"/>
                    </a:cubicBezTo>
                    <a:lnTo>
                      <a:pt x="0" y="57"/>
                    </a:lnTo>
                    <a:cubicBezTo>
                      <a:pt x="133" y="380"/>
                      <a:pt x="304" y="723"/>
                      <a:pt x="419" y="1065"/>
                    </a:cubicBezTo>
                    <a:cubicBezTo>
                      <a:pt x="571" y="1389"/>
                      <a:pt x="761" y="1693"/>
                      <a:pt x="913" y="1997"/>
                    </a:cubicBezTo>
                    <a:cubicBezTo>
                      <a:pt x="1275" y="2587"/>
                      <a:pt x="1655" y="3196"/>
                      <a:pt x="2035" y="3766"/>
                    </a:cubicBezTo>
                    <a:cubicBezTo>
                      <a:pt x="2226" y="4051"/>
                      <a:pt x="2416" y="4299"/>
                      <a:pt x="2625" y="4584"/>
                    </a:cubicBezTo>
                    <a:lnTo>
                      <a:pt x="3272" y="5383"/>
                    </a:lnTo>
                    <a:cubicBezTo>
                      <a:pt x="3481" y="5611"/>
                      <a:pt x="3728" y="5858"/>
                      <a:pt x="3995" y="6087"/>
                    </a:cubicBezTo>
                    <a:cubicBezTo>
                      <a:pt x="4223" y="6296"/>
                      <a:pt x="4489" y="6524"/>
                      <a:pt x="4793" y="6714"/>
                    </a:cubicBezTo>
                    <a:cubicBezTo>
                      <a:pt x="5008" y="6840"/>
                      <a:pt x="5243" y="6900"/>
                      <a:pt x="5475" y="6900"/>
                    </a:cubicBezTo>
                    <a:cubicBezTo>
                      <a:pt x="5945" y="6900"/>
                      <a:pt x="6403" y="6659"/>
                      <a:pt x="6657" y="6239"/>
                    </a:cubicBezTo>
                    <a:cubicBezTo>
                      <a:pt x="6905" y="5782"/>
                      <a:pt x="6886" y="5250"/>
                      <a:pt x="6657" y="4831"/>
                    </a:cubicBezTo>
                    <a:cubicBezTo>
                      <a:pt x="6486" y="4546"/>
                      <a:pt x="6239" y="4280"/>
                      <a:pt x="6030" y="4013"/>
                    </a:cubicBezTo>
                    <a:cubicBezTo>
                      <a:pt x="5821" y="3766"/>
                      <a:pt x="5573" y="3519"/>
                      <a:pt x="5326" y="3310"/>
                    </a:cubicBezTo>
                    <a:cubicBezTo>
                      <a:pt x="5079" y="3100"/>
                      <a:pt x="4812" y="2872"/>
                      <a:pt x="4527" y="2663"/>
                    </a:cubicBezTo>
                    <a:cubicBezTo>
                      <a:pt x="4280" y="2473"/>
                      <a:pt x="3995" y="2263"/>
                      <a:pt x="3709" y="2073"/>
                    </a:cubicBezTo>
                    <a:cubicBezTo>
                      <a:pt x="3139" y="1674"/>
                      <a:pt x="2568" y="1312"/>
                      <a:pt x="1940" y="951"/>
                    </a:cubicBezTo>
                    <a:lnTo>
                      <a:pt x="1008" y="457"/>
                    </a:lnTo>
                    <a:cubicBezTo>
                      <a:pt x="704" y="285"/>
                      <a:pt x="381" y="152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7"/>
              <p:cNvSpPr/>
              <p:nvPr/>
            </p:nvSpPr>
            <p:spPr>
              <a:xfrm>
                <a:off x="4502575" y="1478225"/>
                <a:ext cx="780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3140" extrusionOk="0">
                    <a:moveTo>
                      <a:pt x="1561" y="1"/>
                    </a:moveTo>
                    <a:cubicBezTo>
                      <a:pt x="686" y="1"/>
                      <a:pt x="1" y="704"/>
                      <a:pt x="1" y="1560"/>
                    </a:cubicBezTo>
                    <a:cubicBezTo>
                      <a:pt x="1" y="2435"/>
                      <a:pt x="686" y="3139"/>
                      <a:pt x="1561" y="3139"/>
                    </a:cubicBezTo>
                    <a:cubicBezTo>
                      <a:pt x="2436" y="3139"/>
                      <a:pt x="3120" y="2435"/>
                      <a:pt x="3120" y="1560"/>
                    </a:cubicBezTo>
                    <a:cubicBezTo>
                      <a:pt x="3120" y="704"/>
                      <a:pt x="243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369;p27"/>
            <p:cNvGrpSpPr/>
            <p:nvPr/>
          </p:nvGrpSpPr>
          <p:grpSpPr>
            <a:xfrm flipH="1">
              <a:off x="8627560" y="1382971"/>
              <a:ext cx="289266" cy="285335"/>
              <a:chOff x="4287650" y="1268400"/>
              <a:chExt cx="505975" cy="499100"/>
            </a:xfrm>
          </p:grpSpPr>
          <p:sp>
            <p:nvSpPr>
              <p:cNvPr id="370" name="Google Shape;370;p27"/>
              <p:cNvSpPr/>
              <p:nvPr/>
            </p:nvSpPr>
            <p:spPr>
              <a:xfrm>
                <a:off x="4504000" y="153625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04" y="0"/>
                    </a:moveTo>
                    <a:cubicBezTo>
                      <a:pt x="1485" y="0"/>
                      <a:pt x="1485" y="38"/>
                      <a:pt x="1485" y="38"/>
                    </a:cubicBezTo>
                    <a:cubicBezTo>
                      <a:pt x="1332" y="362"/>
                      <a:pt x="1218" y="723"/>
                      <a:pt x="1104" y="1046"/>
                    </a:cubicBezTo>
                    <a:cubicBezTo>
                      <a:pt x="990" y="1389"/>
                      <a:pt x="895" y="1750"/>
                      <a:pt x="800" y="2074"/>
                    </a:cubicBezTo>
                    <a:cubicBezTo>
                      <a:pt x="629" y="2758"/>
                      <a:pt x="457" y="3424"/>
                      <a:pt x="343" y="4128"/>
                    </a:cubicBezTo>
                    <a:cubicBezTo>
                      <a:pt x="286" y="4451"/>
                      <a:pt x="229" y="4813"/>
                      <a:pt x="172" y="5136"/>
                    </a:cubicBezTo>
                    <a:cubicBezTo>
                      <a:pt x="96" y="5497"/>
                      <a:pt x="77" y="5840"/>
                      <a:pt x="39" y="6163"/>
                    </a:cubicBezTo>
                    <a:cubicBezTo>
                      <a:pt x="1" y="6505"/>
                      <a:pt x="1" y="6848"/>
                      <a:pt x="39" y="7190"/>
                    </a:cubicBezTo>
                    <a:cubicBezTo>
                      <a:pt x="58" y="7513"/>
                      <a:pt x="77" y="7875"/>
                      <a:pt x="172" y="8217"/>
                    </a:cubicBezTo>
                    <a:cubicBezTo>
                      <a:pt x="317" y="8829"/>
                      <a:pt x="870" y="9250"/>
                      <a:pt x="1475" y="9250"/>
                    </a:cubicBezTo>
                    <a:cubicBezTo>
                      <a:pt x="1585" y="9250"/>
                      <a:pt x="1697" y="9236"/>
                      <a:pt x="1808" y="9206"/>
                    </a:cubicBezTo>
                    <a:cubicBezTo>
                      <a:pt x="2340" y="9073"/>
                      <a:pt x="2702" y="8693"/>
                      <a:pt x="2816" y="8217"/>
                    </a:cubicBezTo>
                    <a:cubicBezTo>
                      <a:pt x="2911" y="7875"/>
                      <a:pt x="2930" y="7513"/>
                      <a:pt x="2949" y="7190"/>
                    </a:cubicBezTo>
                    <a:cubicBezTo>
                      <a:pt x="2987" y="6848"/>
                      <a:pt x="2987" y="6505"/>
                      <a:pt x="2949" y="6163"/>
                    </a:cubicBezTo>
                    <a:cubicBezTo>
                      <a:pt x="2949" y="5840"/>
                      <a:pt x="2911" y="5478"/>
                      <a:pt x="2854" y="5136"/>
                    </a:cubicBezTo>
                    <a:cubicBezTo>
                      <a:pt x="2816" y="4813"/>
                      <a:pt x="2759" y="4451"/>
                      <a:pt x="2702" y="4128"/>
                    </a:cubicBezTo>
                    <a:cubicBezTo>
                      <a:pt x="2569" y="3424"/>
                      <a:pt x="2436" y="2758"/>
                      <a:pt x="2245" y="2074"/>
                    </a:cubicBezTo>
                    <a:cubicBezTo>
                      <a:pt x="2150" y="1750"/>
                      <a:pt x="2055" y="1389"/>
                      <a:pt x="1941" y="1046"/>
                    </a:cubicBezTo>
                    <a:cubicBezTo>
                      <a:pt x="1808" y="723"/>
                      <a:pt x="1694" y="362"/>
                      <a:pt x="1561" y="38"/>
                    </a:cubicBezTo>
                    <a:cubicBezTo>
                      <a:pt x="1561" y="0"/>
                      <a:pt x="1523" y="0"/>
                      <a:pt x="1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7"/>
              <p:cNvSpPr/>
              <p:nvPr/>
            </p:nvSpPr>
            <p:spPr>
              <a:xfrm>
                <a:off x="4349475" y="1532450"/>
                <a:ext cx="177375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836" extrusionOk="0">
                    <a:moveTo>
                      <a:pt x="7038" y="0"/>
                    </a:moveTo>
                    <a:cubicBezTo>
                      <a:pt x="6714" y="133"/>
                      <a:pt x="6372" y="285"/>
                      <a:pt x="6068" y="438"/>
                    </a:cubicBezTo>
                    <a:cubicBezTo>
                      <a:pt x="5763" y="590"/>
                      <a:pt x="5440" y="780"/>
                      <a:pt x="5136" y="951"/>
                    </a:cubicBezTo>
                    <a:cubicBezTo>
                      <a:pt x="4546" y="1293"/>
                      <a:pt x="3956" y="1674"/>
                      <a:pt x="3386" y="2054"/>
                    </a:cubicBezTo>
                    <a:cubicBezTo>
                      <a:pt x="3101" y="2245"/>
                      <a:pt x="2834" y="2435"/>
                      <a:pt x="2549" y="2663"/>
                    </a:cubicBezTo>
                    <a:lnTo>
                      <a:pt x="1769" y="3291"/>
                    </a:lnTo>
                    <a:cubicBezTo>
                      <a:pt x="1522" y="3519"/>
                      <a:pt x="1294" y="3747"/>
                      <a:pt x="1046" y="4013"/>
                    </a:cubicBezTo>
                    <a:cubicBezTo>
                      <a:pt x="837" y="4280"/>
                      <a:pt x="628" y="4527"/>
                      <a:pt x="381" y="4793"/>
                    </a:cubicBezTo>
                    <a:cubicBezTo>
                      <a:pt x="0" y="5440"/>
                      <a:pt x="209" y="6277"/>
                      <a:pt x="856" y="6657"/>
                    </a:cubicBezTo>
                    <a:cubicBezTo>
                      <a:pt x="1080" y="6779"/>
                      <a:pt x="1322" y="6836"/>
                      <a:pt x="1560" y="6836"/>
                    </a:cubicBezTo>
                    <a:cubicBezTo>
                      <a:pt x="1807" y="6836"/>
                      <a:pt x="2050" y="6774"/>
                      <a:pt x="2264" y="6657"/>
                    </a:cubicBezTo>
                    <a:cubicBezTo>
                      <a:pt x="2549" y="6486"/>
                      <a:pt x="2815" y="6239"/>
                      <a:pt x="3062" y="6030"/>
                    </a:cubicBezTo>
                    <a:cubicBezTo>
                      <a:pt x="3329" y="5820"/>
                      <a:pt x="3576" y="5573"/>
                      <a:pt x="3785" y="5326"/>
                    </a:cubicBezTo>
                    <a:cubicBezTo>
                      <a:pt x="3995" y="5079"/>
                      <a:pt x="4223" y="4812"/>
                      <a:pt x="4432" y="4527"/>
                    </a:cubicBezTo>
                    <a:cubicBezTo>
                      <a:pt x="4622" y="4280"/>
                      <a:pt x="4831" y="3994"/>
                      <a:pt x="5022" y="3709"/>
                    </a:cubicBezTo>
                    <a:cubicBezTo>
                      <a:pt x="5421" y="3139"/>
                      <a:pt x="5782" y="2568"/>
                      <a:pt x="6144" y="1940"/>
                    </a:cubicBezTo>
                    <a:lnTo>
                      <a:pt x="6638" y="1008"/>
                    </a:lnTo>
                    <a:cubicBezTo>
                      <a:pt x="6810" y="704"/>
                      <a:pt x="6943" y="380"/>
                      <a:pt x="7095" y="38"/>
                    </a:cubicBezTo>
                    <a:cubicBezTo>
                      <a:pt x="7095" y="19"/>
                      <a:pt x="7095" y="0"/>
                      <a:pt x="7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7"/>
              <p:cNvSpPr/>
              <p:nvPr/>
            </p:nvSpPr>
            <p:spPr>
              <a:xfrm>
                <a:off x="4287650" y="1481075"/>
                <a:ext cx="2349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45" extrusionOk="0">
                    <a:moveTo>
                      <a:pt x="2226" y="1"/>
                    </a:moveTo>
                    <a:cubicBezTo>
                      <a:pt x="1883" y="20"/>
                      <a:pt x="1522" y="58"/>
                      <a:pt x="1199" y="153"/>
                    </a:cubicBezTo>
                    <a:cubicBezTo>
                      <a:pt x="457" y="305"/>
                      <a:pt x="0" y="1047"/>
                      <a:pt x="191" y="1789"/>
                    </a:cubicBezTo>
                    <a:cubicBezTo>
                      <a:pt x="343" y="2302"/>
                      <a:pt x="723" y="2664"/>
                      <a:pt x="1199" y="2778"/>
                    </a:cubicBezTo>
                    <a:cubicBezTo>
                      <a:pt x="1522" y="2873"/>
                      <a:pt x="1883" y="2911"/>
                      <a:pt x="2226" y="2930"/>
                    </a:cubicBezTo>
                    <a:cubicBezTo>
                      <a:pt x="2388" y="2940"/>
                      <a:pt x="2559" y="2944"/>
                      <a:pt x="2730" y="2944"/>
                    </a:cubicBezTo>
                    <a:cubicBezTo>
                      <a:pt x="2901" y="2944"/>
                      <a:pt x="3072" y="2940"/>
                      <a:pt x="3234" y="2930"/>
                    </a:cubicBezTo>
                    <a:cubicBezTo>
                      <a:pt x="3576" y="2930"/>
                      <a:pt x="3938" y="2873"/>
                      <a:pt x="4261" y="2835"/>
                    </a:cubicBezTo>
                    <a:cubicBezTo>
                      <a:pt x="4584" y="2778"/>
                      <a:pt x="4946" y="2740"/>
                      <a:pt x="5288" y="2664"/>
                    </a:cubicBezTo>
                    <a:cubicBezTo>
                      <a:pt x="5973" y="2550"/>
                      <a:pt x="6639" y="2397"/>
                      <a:pt x="7323" y="2207"/>
                    </a:cubicBezTo>
                    <a:cubicBezTo>
                      <a:pt x="7666" y="2112"/>
                      <a:pt x="8008" y="2017"/>
                      <a:pt x="8351" y="1903"/>
                    </a:cubicBezTo>
                    <a:cubicBezTo>
                      <a:pt x="8674" y="1789"/>
                      <a:pt x="9035" y="1675"/>
                      <a:pt x="9378" y="1522"/>
                    </a:cubicBezTo>
                    <a:cubicBezTo>
                      <a:pt x="9397" y="1522"/>
                      <a:pt x="9397" y="1503"/>
                      <a:pt x="9397" y="1484"/>
                    </a:cubicBezTo>
                    <a:cubicBezTo>
                      <a:pt x="9397" y="1446"/>
                      <a:pt x="9378" y="1446"/>
                      <a:pt x="9378" y="1446"/>
                    </a:cubicBezTo>
                    <a:cubicBezTo>
                      <a:pt x="9035" y="1313"/>
                      <a:pt x="8674" y="1199"/>
                      <a:pt x="8351" y="1066"/>
                    </a:cubicBezTo>
                    <a:cubicBezTo>
                      <a:pt x="8008" y="952"/>
                      <a:pt x="7666" y="857"/>
                      <a:pt x="7323" y="762"/>
                    </a:cubicBezTo>
                    <a:cubicBezTo>
                      <a:pt x="6639" y="590"/>
                      <a:pt x="5973" y="438"/>
                      <a:pt x="5288" y="305"/>
                    </a:cubicBezTo>
                    <a:cubicBezTo>
                      <a:pt x="4946" y="267"/>
                      <a:pt x="4584" y="191"/>
                      <a:pt x="4261" y="153"/>
                    </a:cubicBezTo>
                    <a:cubicBezTo>
                      <a:pt x="3938" y="96"/>
                      <a:pt x="3576" y="77"/>
                      <a:pt x="3234" y="58"/>
                    </a:cubicBezTo>
                    <a:cubicBezTo>
                      <a:pt x="2911" y="58"/>
                      <a:pt x="2568" y="20"/>
                      <a:pt x="2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7"/>
              <p:cNvSpPr/>
              <p:nvPr/>
            </p:nvSpPr>
            <p:spPr>
              <a:xfrm>
                <a:off x="4354225" y="1333225"/>
                <a:ext cx="173100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6885" extrusionOk="0">
                    <a:moveTo>
                      <a:pt x="1436" y="0"/>
                    </a:moveTo>
                    <a:cubicBezTo>
                      <a:pt x="971" y="0"/>
                      <a:pt x="519" y="236"/>
                      <a:pt x="267" y="665"/>
                    </a:cubicBezTo>
                    <a:cubicBezTo>
                      <a:pt x="0" y="1103"/>
                      <a:pt x="38" y="1635"/>
                      <a:pt x="267" y="2054"/>
                    </a:cubicBezTo>
                    <a:cubicBezTo>
                      <a:pt x="438" y="2339"/>
                      <a:pt x="666" y="2605"/>
                      <a:pt x="894" y="2872"/>
                    </a:cubicBezTo>
                    <a:cubicBezTo>
                      <a:pt x="1104" y="3138"/>
                      <a:pt x="1332" y="3366"/>
                      <a:pt x="1598" y="3575"/>
                    </a:cubicBezTo>
                    <a:cubicBezTo>
                      <a:pt x="1845" y="3804"/>
                      <a:pt x="2093" y="4013"/>
                      <a:pt x="2378" y="4222"/>
                    </a:cubicBezTo>
                    <a:cubicBezTo>
                      <a:pt x="2644" y="4412"/>
                      <a:pt x="2930" y="4621"/>
                      <a:pt x="3215" y="4812"/>
                    </a:cubicBezTo>
                    <a:cubicBezTo>
                      <a:pt x="3785" y="5230"/>
                      <a:pt x="4356" y="5591"/>
                      <a:pt x="4984" y="5934"/>
                    </a:cubicBezTo>
                    <a:lnTo>
                      <a:pt x="5897" y="6428"/>
                    </a:lnTo>
                    <a:cubicBezTo>
                      <a:pt x="6220" y="6600"/>
                      <a:pt x="6544" y="6752"/>
                      <a:pt x="6886" y="6885"/>
                    </a:cubicBezTo>
                    <a:cubicBezTo>
                      <a:pt x="6905" y="6885"/>
                      <a:pt x="6924" y="6885"/>
                      <a:pt x="6924" y="6866"/>
                    </a:cubicBezTo>
                    <a:lnTo>
                      <a:pt x="6924" y="6847"/>
                    </a:lnTo>
                    <a:cubicBezTo>
                      <a:pt x="6791" y="6485"/>
                      <a:pt x="6639" y="6181"/>
                      <a:pt x="6505" y="5820"/>
                    </a:cubicBezTo>
                    <a:cubicBezTo>
                      <a:pt x="6353" y="5515"/>
                      <a:pt x="6163" y="5192"/>
                      <a:pt x="5992" y="4888"/>
                    </a:cubicBezTo>
                    <a:cubicBezTo>
                      <a:pt x="5650" y="4298"/>
                      <a:pt x="5269" y="3708"/>
                      <a:pt x="4889" y="3138"/>
                    </a:cubicBezTo>
                    <a:cubicBezTo>
                      <a:pt x="4698" y="2852"/>
                      <a:pt x="4508" y="2586"/>
                      <a:pt x="4280" y="2301"/>
                    </a:cubicBezTo>
                    <a:lnTo>
                      <a:pt x="3652" y="1521"/>
                    </a:lnTo>
                    <a:cubicBezTo>
                      <a:pt x="3424" y="1274"/>
                      <a:pt x="3196" y="1046"/>
                      <a:pt x="2930" y="798"/>
                    </a:cubicBezTo>
                    <a:cubicBezTo>
                      <a:pt x="2701" y="589"/>
                      <a:pt x="2435" y="380"/>
                      <a:pt x="2131" y="190"/>
                    </a:cubicBezTo>
                    <a:cubicBezTo>
                      <a:pt x="1913" y="61"/>
                      <a:pt x="167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4504000" y="126840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13" y="0"/>
                    </a:moveTo>
                    <a:cubicBezTo>
                      <a:pt x="1403" y="0"/>
                      <a:pt x="1291" y="14"/>
                      <a:pt x="1180" y="44"/>
                    </a:cubicBezTo>
                    <a:cubicBezTo>
                      <a:pt x="648" y="196"/>
                      <a:pt x="286" y="576"/>
                      <a:pt x="172" y="1052"/>
                    </a:cubicBezTo>
                    <a:cubicBezTo>
                      <a:pt x="77" y="1375"/>
                      <a:pt x="58" y="1736"/>
                      <a:pt x="39" y="2060"/>
                    </a:cubicBezTo>
                    <a:cubicBezTo>
                      <a:pt x="1" y="2402"/>
                      <a:pt x="1" y="2764"/>
                      <a:pt x="39" y="3087"/>
                    </a:cubicBezTo>
                    <a:cubicBezTo>
                      <a:pt x="39" y="3429"/>
                      <a:pt x="77" y="3772"/>
                      <a:pt x="134" y="4114"/>
                    </a:cubicBezTo>
                    <a:cubicBezTo>
                      <a:pt x="172" y="4437"/>
                      <a:pt x="229" y="4799"/>
                      <a:pt x="286" y="5141"/>
                    </a:cubicBezTo>
                    <a:cubicBezTo>
                      <a:pt x="419" y="5826"/>
                      <a:pt x="553" y="6492"/>
                      <a:pt x="743" y="7176"/>
                    </a:cubicBezTo>
                    <a:cubicBezTo>
                      <a:pt x="838" y="7500"/>
                      <a:pt x="933" y="7861"/>
                      <a:pt x="1047" y="8203"/>
                    </a:cubicBezTo>
                    <a:cubicBezTo>
                      <a:pt x="1161" y="8527"/>
                      <a:pt x="1294" y="8888"/>
                      <a:pt x="1427" y="9212"/>
                    </a:cubicBezTo>
                    <a:cubicBezTo>
                      <a:pt x="1427" y="9250"/>
                      <a:pt x="1466" y="9250"/>
                      <a:pt x="1485" y="9250"/>
                    </a:cubicBezTo>
                    <a:cubicBezTo>
                      <a:pt x="1504" y="9250"/>
                      <a:pt x="1504" y="9212"/>
                      <a:pt x="1504" y="9212"/>
                    </a:cubicBezTo>
                    <a:cubicBezTo>
                      <a:pt x="1656" y="8888"/>
                      <a:pt x="1770" y="8527"/>
                      <a:pt x="1884" y="8203"/>
                    </a:cubicBezTo>
                    <a:cubicBezTo>
                      <a:pt x="1998" y="7861"/>
                      <a:pt x="2093" y="7519"/>
                      <a:pt x="2188" y="7176"/>
                    </a:cubicBezTo>
                    <a:cubicBezTo>
                      <a:pt x="2359" y="6492"/>
                      <a:pt x="2531" y="5826"/>
                      <a:pt x="2645" y="5141"/>
                    </a:cubicBezTo>
                    <a:cubicBezTo>
                      <a:pt x="2702" y="4799"/>
                      <a:pt x="2759" y="4437"/>
                      <a:pt x="2816" y="4114"/>
                    </a:cubicBezTo>
                    <a:cubicBezTo>
                      <a:pt x="2854" y="3772"/>
                      <a:pt x="2892" y="3448"/>
                      <a:pt x="2949" y="3087"/>
                    </a:cubicBezTo>
                    <a:cubicBezTo>
                      <a:pt x="2987" y="2764"/>
                      <a:pt x="2987" y="2402"/>
                      <a:pt x="2949" y="2060"/>
                    </a:cubicBezTo>
                    <a:cubicBezTo>
                      <a:pt x="2930" y="1736"/>
                      <a:pt x="2911" y="1375"/>
                      <a:pt x="2816" y="1052"/>
                    </a:cubicBezTo>
                    <a:cubicBezTo>
                      <a:pt x="2671" y="424"/>
                      <a:pt x="2117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4555375" y="1333125"/>
                <a:ext cx="176900" cy="17127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6851" extrusionOk="0">
                    <a:moveTo>
                      <a:pt x="5532" y="1"/>
                    </a:moveTo>
                    <a:cubicBezTo>
                      <a:pt x="5287" y="1"/>
                      <a:pt x="5045" y="68"/>
                      <a:pt x="4831" y="194"/>
                    </a:cubicBezTo>
                    <a:cubicBezTo>
                      <a:pt x="4546" y="365"/>
                      <a:pt x="4280" y="593"/>
                      <a:pt x="4014" y="802"/>
                    </a:cubicBezTo>
                    <a:cubicBezTo>
                      <a:pt x="3747" y="1030"/>
                      <a:pt x="3519" y="1259"/>
                      <a:pt x="3310" y="1525"/>
                    </a:cubicBezTo>
                    <a:cubicBezTo>
                      <a:pt x="3082" y="1753"/>
                      <a:pt x="2872" y="2020"/>
                      <a:pt x="2663" y="2305"/>
                    </a:cubicBezTo>
                    <a:cubicBezTo>
                      <a:pt x="2473" y="2571"/>
                      <a:pt x="2264" y="2856"/>
                      <a:pt x="2073" y="3142"/>
                    </a:cubicBezTo>
                    <a:cubicBezTo>
                      <a:pt x="1655" y="3712"/>
                      <a:pt x="1313" y="4283"/>
                      <a:pt x="951" y="4892"/>
                    </a:cubicBezTo>
                    <a:lnTo>
                      <a:pt x="457" y="5824"/>
                    </a:lnTo>
                    <a:cubicBezTo>
                      <a:pt x="285" y="6128"/>
                      <a:pt x="133" y="6470"/>
                      <a:pt x="0" y="6794"/>
                    </a:cubicBezTo>
                    <a:cubicBezTo>
                      <a:pt x="0" y="6832"/>
                      <a:pt x="0" y="6851"/>
                      <a:pt x="19" y="6851"/>
                    </a:cubicBezTo>
                    <a:lnTo>
                      <a:pt x="38" y="6851"/>
                    </a:lnTo>
                    <a:cubicBezTo>
                      <a:pt x="381" y="6699"/>
                      <a:pt x="704" y="6566"/>
                      <a:pt x="1027" y="6394"/>
                    </a:cubicBezTo>
                    <a:cubicBezTo>
                      <a:pt x="1332" y="6261"/>
                      <a:pt x="1636" y="6071"/>
                      <a:pt x="1940" y="5900"/>
                    </a:cubicBezTo>
                    <a:cubicBezTo>
                      <a:pt x="2549" y="5538"/>
                      <a:pt x="3139" y="5158"/>
                      <a:pt x="3709" y="4778"/>
                    </a:cubicBezTo>
                    <a:cubicBezTo>
                      <a:pt x="3995" y="4587"/>
                      <a:pt x="4261" y="4397"/>
                      <a:pt x="4546" y="4188"/>
                    </a:cubicBezTo>
                    <a:lnTo>
                      <a:pt x="5326" y="3541"/>
                    </a:lnTo>
                    <a:cubicBezTo>
                      <a:pt x="5554" y="3332"/>
                      <a:pt x="5802" y="3085"/>
                      <a:pt x="6030" y="2837"/>
                    </a:cubicBezTo>
                    <a:cubicBezTo>
                      <a:pt x="6258" y="2571"/>
                      <a:pt x="6486" y="2305"/>
                      <a:pt x="6696" y="2039"/>
                    </a:cubicBezTo>
                    <a:cubicBezTo>
                      <a:pt x="7076" y="1411"/>
                      <a:pt x="6867" y="574"/>
                      <a:pt x="6220" y="194"/>
                    </a:cubicBezTo>
                    <a:cubicBezTo>
                      <a:pt x="6005" y="63"/>
                      <a:pt x="5768" y="1"/>
                      <a:pt x="5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7"/>
              <p:cNvSpPr/>
              <p:nvPr/>
            </p:nvSpPr>
            <p:spPr>
              <a:xfrm>
                <a:off x="4558700" y="1481675"/>
                <a:ext cx="2349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21" extrusionOk="0">
                    <a:moveTo>
                      <a:pt x="6677" y="1"/>
                    </a:moveTo>
                    <a:cubicBezTo>
                      <a:pt x="6505" y="1"/>
                      <a:pt x="6334" y="5"/>
                      <a:pt x="6163" y="15"/>
                    </a:cubicBezTo>
                    <a:cubicBezTo>
                      <a:pt x="5840" y="15"/>
                      <a:pt x="5478" y="72"/>
                      <a:pt x="5136" y="129"/>
                    </a:cubicBezTo>
                    <a:cubicBezTo>
                      <a:pt x="4813" y="167"/>
                      <a:pt x="4451" y="224"/>
                      <a:pt x="4128" y="281"/>
                    </a:cubicBezTo>
                    <a:cubicBezTo>
                      <a:pt x="3424" y="414"/>
                      <a:pt x="2758" y="547"/>
                      <a:pt x="2074" y="738"/>
                    </a:cubicBezTo>
                    <a:cubicBezTo>
                      <a:pt x="1750" y="833"/>
                      <a:pt x="1389" y="928"/>
                      <a:pt x="1046" y="1042"/>
                    </a:cubicBezTo>
                    <a:cubicBezTo>
                      <a:pt x="723" y="1175"/>
                      <a:pt x="362" y="1289"/>
                      <a:pt x="38" y="1422"/>
                    </a:cubicBezTo>
                    <a:cubicBezTo>
                      <a:pt x="0" y="1422"/>
                      <a:pt x="0" y="1460"/>
                      <a:pt x="0" y="1479"/>
                    </a:cubicBezTo>
                    <a:cubicBezTo>
                      <a:pt x="0" y="1498"/>
                      <a:pt x="38" y="1498"/>
                      <a:pt x="38" y="1498"/>
                    </a:cubicBezTo>
                    <a:cubicBezTo>
                      <a:pt x="362" y="1632"/>
                      <a:pt x="723" y="1765"/>
                      <a:pt x="1046" y="1879"/>
                    </a:cubicBezTo>
                    <a:cubicBezTo>
                      <a:pt x="1389" y="1993"/>
                      <a:pt x="1750" y="2088"/>
                      <a:pt x="2074" y="2183"/>
                    </a:cubicBezTo>
                    <a:cubicBezTo>
                      <a:pt x="2758" y="2354"/>
                      <a:pt x="3424" y="2526"/>
                      <a:pt x="4128" y="2640"/>
                    </a:cubicBezTo>
                    <a:cubicBezTo>
                      <a:pt x="4451" y="2697"/>
                      <a:pt x="4813" y="2754"/>
                      <a:pt x="5136" y="2811"/>
                    </a:cubicBezTo>
                    <a:cubicBezTo>
                      <a:pt x="5478" y="2849"/>
                      <a:pt x="5840" y="2887"/>
                      <a:pt x="6163" y="2906"/>
                    </a:cubicBezTo>
                    <a:cubicBezTo>
                      <a:pt x="6334" y="2916"/>
                      <a:pt x="6505" y="2920"/>
                      <a:pt x="6677" y="2920"/>
                    </a:cubicBezTo>
                    <a:cubicBezTo>
                      <a:pt x="6848" y="2920"/>
                      <a:pt x="7019" y="2916"/>
                      <a:pt x="7190" y="2906"/>
                    </a:cubicBezTo>
                    <a:cubicBezTo>
                      <a:pt x="7514" y="2887"/>
                      <a:pt x="7875" y="2849"/>
                      <a:pt x="8217" y="2754"/>
                    </a:cubicBezTo>
                    <a:cubicBezTo>
                      <a:pt x="8940" y="2564"/>
                      <a:pt x="9397" y="1841"/>
                      <a:pt x="9206" y="1156"/>
                    </a:cubicBezTo>
                    <a:cubicBezTo>
                      <a:pt x="9073" y="643"/>
                      <a:pt x="8693" y="281"/>
                      <a:pt x="8217" y="167"/>
                    </a:cubicBezTo>
                    <a:cubicBezTo>
                      <a:pt x="7875" y="72"/>
                      <a:pt x="7514" y="53"/>
                      <a:pt x="7190" y="15"/>
                    </a:cubicBezTo>
                    <a:cubicBezTo>
                      <a:pt x="7019" y="5"/>
                      <a:pt x="6848" y="1"/>
                      <a:pt x="6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7"/>
              <p:cNvSpPr/>
              <p:nvPr/>
            </p:nvSpPr>
            <p:spPr>
              <a:xfrm>
                <a:off x="4554900" y="1531025"/>
                <a:ext cx="172625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6900" extrusionOk="0">
                    <a:moveTo>
                      <a:pt x="38" y="0"/>
                    </a:moveTo>
                    <a:cubicBezTo>
                      <a:pt x="19" y="0"/>
                      <a:pt x="0" y="0"/>
                      <a:pt x="0" y="19"/>
                    </a:cubicBezTo>
                    <a:lnTo>
                      <a:pt x="0" y="57"/>
                    </a:lnTo>
                    <a:cubicBezTo>
                      <a:pt x="133" y="380"/>
                      <a:pt x="304" y="723"/>
                      <a:pt x="419" y="1065"/>
                    </a:cubicBezTo>
                    <a:cubicBezTo>
                      <a:pt x="571" y="1389"/>
                      <a:pt x="761" y="1693"/>
                      <a:pt x="913" y="1997"/>
                    </a:cubicBezTo>
                    <a:cubicBezTo>
                      <a:pt x="1275" y="2587"/>
                      <a:pt x="1655" y="3196"/>
                      <a:pt x="2035" y="3766"/>
                    </a:cubicBezTo>
                    <a:cubicBezTo>
                      <a:pt x="2226" y="4051"/>
                      <a:pt x="2416" y="4299"/>
                      <a:pt x="2625" y="4584"/>
                    </a:cubicBezTo>
                    <a:lnTo>
                      <a:pt x="3272" y="5383"/>
                    </a:lnTo>
                    <a:cubicBezTo>
                      <a:pt x="3481" y="5611"/>
                      <a:pt x="3728" y="5858"/>
                      <a:pt x="3995" y="6087"/>
                    </a:cubicBezTo>
                    <a:cubicBezTo>
                      <a:pt x="4223" y="6296"/>
                      <a:pt x="4489" y="6524"/>
                      <a:pt x="4793" y="6714"/>
                    </a:cubicBezTo>
                    <a:cubicBezTo>
                      <a:pt x="5008" y="6840"/>
                      <a:pt x="5243" y="6900"/>
                      <a:pt x="5475" y="6900"/>
                    </a:cubicBezTo>
                    <a:cubicBezTo>
                      <a:pt x="5945" y="6900"/>
                      <a:pt x="6403" y="6659"/>
                      <a:pt x="6657" y="6239"/>
                    </a:cubicBezTo>
                    <a:cubicBezTo>
                      <a:pt x="6905" y="5782"/>
                      <a:pt x="6886" y="5250"/>
                      <a:pt x="6657" y="4831"/>
                    </a:cubicBezTo>
                    <a:cubicBezTo>
                      <a:pt x="6486" y="4546"/>
                      <a:pt x="6239" y="4280"/>
                      <a:pt x="6030" y="4013"/>
                    </a:cubicBezTo>
                    <a:cubicBezTo>
                      <a:pt x="5821" y="3766"/>
                      <a:pt x="5573" y="3519"/>
                      <a:pt x="5326" y="3310"/>
                    </a:cubicBezTo>
                    <a:cubicBezTo>
                      <a:pt x="5079" y="3100"/>
                      <a:pt x="4812" y="2872"/>
                      <a:pt x="4527" y="2663"/>
                    </a:cubicBezTo>
                    <a:cubicBezTo>
                      <a:pt x="4280" y="2473"/>
                      <a:pt x="3995" y="2263"/>
                      <a:pt x="3709" y="2073"/>
                    </a:cubicBezTo>
                    <a:cubicBezTo>
                      <a:pt x="3139" y="1674"/>
                      <a:pt x="2568" y="1312"/>
                      <a:pt x="1940" y="951"/>
                    </a:cubicBezTo>
                    <a:lnTo>
                      <a:pt x="1008" y="457"/>
                    </a:lnTo>
                    <a:cubicBezTo>
                      <a:pt x="704" y="285"/>
                      <a:pt x="381" y="152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7"/>
              <p:cNvSpPr/>
              <p:nvPr/>
            </p:nvSpPr>
            <p:spPr>
              <a:xfrm>
                <a:off x="4502575" y="1478225"/>
                <a:ext cx="780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3140" extrusionOk="0">
                    <a:moveTo>
                      <a:pt x="1561" y="1"/>
                    </a:moveTo>
                    <a:cubicBezTo>
                      <a:pt x="686" y="1"/>
                      <a:pt x="1" y="704"/>
                      <a:pt x="1" y="1560"/>
                    </a:cubicBezTo>
                    <a:cubicBezTo>
                      <a:pt x="1" y="2435"/>
                      <a:pt x="686" y="3139"/>
                      <a:pt x="1561" y="3139"/>
                    </a:cubicBezTo>
                    <a:cubicBezTo>
                      <a:pt x="2436" y="3139"/>
                      <a:pt x="3120" y="2435"/>
                      <a:pt x="3120" y="1560"/>
                    </a:cubicBezTo>
                    <a:cubicBezTo>
                      <a:pt x="3120" y="704"/>
                      <a:pt x="243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" name="Google Shape;379;p27"/>
            <p:cNvGrpSpPr/>
            <p:nvPr/>
          </p:nvGrpSpPr>
          <p:grpSpPr>
            <a:xfrm>
              <a:off x="0" y="4469200"/>
              <a:ext cx="3379291" cy="674305"/>
              <a:chOff x="-969650" y="4469200"/>
              <a:chExt cx="3379291" cy="674305"/>
            </a:xfrm>
          </p:grpSpPr>
          <p:sp>
            <p:nvSpPr>
              <p:cNvPr id="380" name="Google Shape;380;p27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dist="57150" dir="1362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7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dist="57150" dir="1362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title" idx="2"/>
          </p:nvPr>
        </p:nvSpPr>
        <p:spPr>
          <a:xfrm>
            <a:off x="788550" y="1681900"/>
            <a:ext cx="2209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5" name="Google Shape;385;p28"/>
          <p:cNvSpPr txBox="1">
            <a:spLocks noGrp="1"/>
          </p:cNvSpPr>
          <p:nvPr>
            <p:ph type="subTitle" idx="1"/>
          </p:nvPr>
        </p:nvSpPr>
        <p:spPr>
          <a:xfrm>
            <a:off x="788550" y="2271803"/>
            <a:ext cx="220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8"/>
          <p:cNvSpPr txBox="1">
            <a:spLocks noGrp="1"/>
          </p:cNvSpPr>
          <p:nvPr>
            <p:ph type="title" idx="3"/>
          </p:nvPr>
        </p:nvSpPr>
        <p:spPr>
          <a:xfrm>
            <a:off x="3466991" y="1681900"/>
            <a:ext cx="2209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7" name="Google Shape;387;p28"/>
          <p:cNvSpPr txBox="1">
            <a:spLocks noGrp="1"/>
          </p:cNvSpPr>
          <p:nvPr>
            <p:ph type="subTitle" idx="4"/>
          </p:nvPr>
        </p:nvSpPr>
        <p:spPr>
          <a:xfrm>
            <a:off x="3466991" y="2271803"/>
            <a:ext cx="220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8"/>
          <p:cNvSpPr txBox="1">
            <a:spLocks noGrp="1"/>
          </p:cNvSpPr>
          <p:nvPr>
            <p:ph type="title" idx="5"/>
          </p:nvPr>
        </p:nvSpPr>
        <p:spPr>
          <a:xfrm>
            <a:off x="788550" y="3169382"/>
            <a:ext cx="2209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9" name="Google Shape;389;p28"/>
          <p:cNvSpPr txBox="1">
            <a:spLocks noGrp="1"/>
          </p:cNvSpPr>
          <p:nvPr>
            <p:ph type="subTitle" idx="6"/>
          </p:nvPr>
        </p:nvSpPr>
        <p:spPr>
          <a:xfrm>
            <a:off x="788550" y="3744977"/>
            <a:ext cx="220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8"/>
          <p:cNvSpPr txBox="1">
            <a:spLocks noGrp="1"/>
          </p:cNvSpPr>
          <p:nvPr>
            <p:ph type="title" idx="7"/>
          </p:nvPr>
        </p:nvSpPr>
        <p:spPr>
          <a:xfrm>
            <a:off x="3466991" y="3169381"/>
            <a:ext cx="2209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1" name="Google Shape;391;p28"/>
          <p:cNvSpPr txBox="1">
            <a:spLocks noGrp="1"/>
          </p:cNvSpPr>
          <p:nvPr>
            <p:ph type="subTitle" idx="8"/>
          </p:nvPr>
        </p:nvSpPr>
        <p:spPr>
          <a:xfrm>
            <a:off x="3466991" y="3744975"/>
            <a:ext cx="220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8"/>
          <p:cNvSpPr txBox="1">
            <a:spLocks noGrp="1"/>
          </p:cNvSpPr>
          <p:nvPr>
            <p:ph type="title" idx="9"/>
          </p:nvPr>
        </p:nvSpPr>
        <p:spPr>
          <a:xfrm>
            <a:off x="6146175" y="1681900"/>
            <a:ext cx="2209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3" name="Google Shape;393;p28"/>
          <p:cNvSpPr txBox="1">
            <a:spLocks noGrp="1"/>
          </p:cNvSpPr>
          <p:nvPr>
            <p:ph type="subTitle" idx="13"/>
          </p:nvPr>
        </p:nvSpPr>
        <p:spPr>
          <a:xfrm>
            <a:off x="6146175" y="2271803"/>
            <a:ext cx="220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8"/>
          <p:cNvSpPr txBox="1">
            <a:spLocks noGrp="1"/>
          </p:cNvSpPr>
          <p:nvPr>
            <p:ph type="title" idx="14"/>
          </p:nvPr>
        </p:nvSpPr>
        <p:spPr>
          <a:xfrm>
            <a:off x="6146175" y="3169382"/>
            <a:ext cx="2209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" name="Google Shape;395;p28"/>
          <p:cNvSpPr txBox="1">
            <a:spLocks noGrp="1"/>
          </p:cNvSpPr>
          <p:nvPr>
            <p:ph type="subTitle" idx="15"/>
          </p:nvPr>
        </p:nvSpPr>
        <p:spPr>
          <a:xfrm>
            <a:off x="6146175" y="3744977"/>
            <a:ext cx="220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6" name="Google Shape;396;p28"/>
          <p:cNvGrpSpPr/>
          <p:nvPr/>
        </p:nvGrpSpPr>
        <p:grpSpPr>
          <a:xfrm>
            <a:off x="-183810" y="-479832"/>
            <a:ext cx="9597278" cy="5864915"/>
            <a:chOff x="-183810" y="-479832"/>
            <a:chExt cx="9597278" cy="5864915"/>
          </a:xfrm>
        </p:grpSpPr>
        <p:sp>
          <p:nvSpPr>
            <p:cNvPr id="397" name="Google Shape;397;p28"/>
            <p:cNvSpPr/>
            <p:nvPr/>
          </p:nvSpPr>
          <p:spPr>
            <a:xfrm rot="1201544">
              <a:off x="-62098" y="-214760"/>
              <a:ext cx="1727484" cy="1015847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8"/>
            <p:cNvGrpSpPr/>
            <p:nvPr/>
          </p:nvGrpSpPr>
          <p:grpSpPr>
            <a:xfrm>
              <a:off x="8203925" y="131150"/>
              <a:ext cx="673525" cy="674200"/>
              <a:chOff x="9205725" y="3481225"/>
              <a:chExt cx="673525" cy="674200"/>
            </a:xfrm>
          </p:grpSpPr>
          <p:sp>
            <p:nvSpPr>
              <p:cNvPr id="399" name="Google Shape;399;p28"/>
              <p:cNvSpPr/>
              <p:nvPr/>
            </p:nvSpPr>
            <p:spPr>
              <a:xfrm>
                <a:off x="9205725" y="3481225"/>
                <a:ext cx="673525" cy="6742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68" extrusionOk="0">
                    <a:moveTo>
                      <a:pt x="1793" y="9689"/>
                    </a:moveTo>
                    <a:cubicBezTo>
                      <a:pt x="2129" y="10025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05" y="11230"/>
                    </a:cubicBezTo>
                    <a:cubicBezTo>
                      <a:pt x="4790" y="11622"/>
                      <a:pt x="5574" y="11930"/>
                      <a:pt x="6414" y="12154"/>
                    </a:cubicBezTo>
                    <a:cubicBezTo>
                      <a:pt x="5546" y="12098"/>
                      <a:pt x="4706" y="12070"/>
                      <a:pt x="3865" y="12154"/>
                    </a:cubicBezTo>
                    <a:cubicBezTo>
                      <a:pt x="3417" y="12182"/>
                      <a:pt x="2969" y="12238"/>
                      <a:pt x="2549" y="12322"/>
                    </a:cubicBezTo>
                    <a:cubicBezTo>
                      <a:pt x="2101" y="12434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62"/>
                    </a:cubicBezTo>
                    <a:cubicBezTo>
                      <a:pt x="1" y="14786"/>
                      <a:pt x="533" y="15766"/>
                      <a:pt x="1457" y="16046"/>
                    </a:cubicBezTo>
                    <a:cubicBezTo>
                      <a:pt x="1905" y="16158"/>
                      <a:pt x="2381" y="16214"/>
                      <a:pt x="2829" y="16270"/>
                    </a:cubicBezTo>
                    <a:cubicBezTo>
                      <a:pt x="3277" y="16298"/>
                      <a:pt x="3725" y="16298"/>
                      <a:pt x="4173" y="16270"/>
                    </a:cubicBezTo>
                    <a:cubicBezTo>
                      <a:pt x="5014" y="16214"/>
                      <a:pt x="5854" y="16074"/>
                      <a:pt x="6694" y="15878"/>
                    </a:cubicBezTo>
                    <a:cubicBezTo>
                      <a:pt x="5910" y="16214"/>
                      <a:pt x="5182" y="16634"/>
                      <a:pt x="4482" y="17110"/>
                    </a:cubicBezTo>
                    <a:cubicBezTo>
                      <a:pt x="4117" y="17362"/>
                      <a:pt x="3753" y="17642"/>
                      <a:pt x="3417" y="17950"/>
                    </a:cubicBezTo>
                    <a:cubicBezTo>
                      <a:pt x="3081" y="18259"/>
                      <a:pt x="2773" y="18567"/>
                      <a:pt x="2493" y="18959"/>
                    </a:cubicBezTo>
                    <a:cubicBezTo>
                      <a:pt x="2213" y="19351"/>
                      <a:pt x="2101" y="19883"/>
                      <a:pt x="2213" y="20387"/>
                    </a:cubicBezTo>
                    <a:cubicBezTo>
                      <a:pt x="2465" y="21339"/>
                      <a:pt x="3417" y="21927"/>
                      <a:pt x="4341" y="21703"/>
                    </a:cubicBezTo>
                    <a:cubicBezTo>
                      <a:pt x="4818" y="21591"/>
                      <a:pt x="5238" y="21395"/>
                      <a:pt x="5630" y="21199"/>
                    </a:cubicBezTo>
                    <a:cubicBezTo>
                      <a:pt x="6050" y="21003"/>
                      <a:pt x="6414" y="20779"/>
                      <a:pt x="6806" y="20555"/>
                    </a:cubicBezTo>
                    <a:cubicBezTo>
                      <a:pt x="7506" y="20079"/>
                      <a:pt x="8178" y="19519"/>
                      <a:pt x="8794" y="18931"/>
                    </a:cubicBezTo>
                    <a:cubicBezTo>
                      <a:pt x="8290" y="19631"/>
                      <a:pt x="7870" y="20359"/>
                      <a:pt x="7506" y="21143"/>
                    </a:cubicBezTo>
                    <a:cubicBezTo>
                      <a:pt x="7310" y="21535"/>
                      <a:pt x="7142" y="21955"/>
                      <a:pt x="7002" y="22375"/>
                    </a:cubicBezTo>
                    <a:cubicBezTo>
                      <a:pt x="6862" y="22795"/>
                      <a:pt x="6750" y="23243"/>
                      <a:pt x="6722" y="23719"/>
                    </a:cubicBezTo>
                    <a:cubicBezTo>
                      <a:pt x="6666" y="24195"/>
                      <a:pt x="6834" y="24727"/>
                      <a:pt x="7198" y="25091"/>
                    </a:cubicBezTo>
                    <a:cubicBezTo>
                      <a:pt x="7870" y="25792"/>
                      <a:pt x="8990" y="25820"/>
                      <a:pt x="9690" y="25147"/>
                    </a:cubicBezTo>
                    <a:cubicBezTo>
                      <a:pt x="10026" y="24839"/>
                      <a:pt x="10306" y="24475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79"/>
                      <a:pt x="11902" y="21367"/>
                      <a:pt x="12155" y="20555"/>
                    </a:cubicBezTo>
                    <a:cubicBezTo>
                      <a:pt x="12071" y="21395"/>
                      <a:pt x="12071" y="22235"/>
                      <a:pt x="12127" y="23075"/>
                    </a:cubicBezTo>
                    <a:cubicBezTo>
                      <a:pt x="12155" y="23523"/>
                      <a:pt x="12239" y="23971"/>
                      <a:pt x="12323" y="24419"/>
                    </a:cubicBezTo>
                    <a:cubicBezTo>
                      <a:pt x="12407" y="24867"/>
                      <a:pt x="12547" y="25287"/>
                      <a:pt x="12715" y="25735"/>
                    </a:cubicBezTo>
                    <a:cubicBezTo>
                      <a:pt x="12939" y="26156"/>
                      <a:pt x="13331" y="26520"/>
                      <a:pt x="13835" y="26688"/>
                    </a:cubicBezTo>
                    <a:cubicBezTo>
                      <a:pt x="14759" y="26968"/>
                      <a:pt x="15739" y="26408"/>
                      <a:pt x="16019" y="25483"/>
                    </a:cubicBezTo>
                    <a:cubicBezTo>
                      <a:pt x="16159" y="25035"/>
                      <a:pt x="16215" y="24587"/>
                      <a:pt x="16243" y="24139"/>
                    </a:cubicBezTo>
                    <a:cubicBezTo>
                      <a:pt x="16271" y="23691"/>
                      <a:pt x="16271" y="23243"/>
                      <a:pt x="16243" y="22795"/>
                    </a:cubicBezTo>
                    <a:cubicBezTo>
                      <a:pt x="16187" y="21955"/>
                      <a:pt x="16047" y="21087"/>
                      <a:pt x="15851" y="20247"/>
                    </a:cubicBezTo>
                    <a:cubicBezTo>
                      <a:pt x="16215" y="21031"/>
                      <a:pt x="16607" y="21787"/>
                      <a:pt x="17111" y="22487"/>
                    </a:cubicBezTo>
                    <a:cubicBezTo>
                      <a:pt x="17363" y="22851"/>
                      <a:pt x="17643" y="23187"/>
                      <a:pt x="17923" y="23523"/>
                    </a:cubicBezTo>
                    <a:cubicBezTo>
                      <a:pt x="18231" y="23859"/>
                      <a:pt x="18567" y="24167"/>
                      <a:pt x="18931" y="24447"/>
                    </a:cubicBezTo>
                    <a:cubicBezTo>
                      <a:pt x="19351" y="24727"/>
                      <a:pt x="19856" y="24867"/>
                      <a:pt x="20388" y="24727"/>
                    </a:cubicBezTo>
                    <a:cubicBezTo>
                      <a:pt x="21340" y="24503"/>
                      <a:pt x="21900" y="23551"/>
                      <a:pt x="21676" y="22599"/>
                    </a:cubicBezTo>
                    <a:cubicBezTo>
                      <a:pt x="21564" y="22151"/>
                      <a:pt x="21396" y="21731"/>
                      <a:pt x="21200" y="21311"/>
                    </a:cubicBezTo>
                    <a:cubicBezTo>
                      <a:pt x="21004" y="20919"/>
                      <a:pt x="20780" y="20527"/>
                      <a:pt x="20528" y="20163"/>
                    </a:cubicBezTo>
                    <a:cubicBezTo>
                      <a:pt x="20052" y="19435"/>
                      <a:pt x="19519" y="18791"/>
                      <a:pt x="18931" y="18147"/>
                    </a:cubicBezTo>
                    <a:cubicBezTo>
                      <a:pt x="19632" y="18651"/>
                      <a:pt x="20360" y="19099"/>
                      <a:pt x="21116" y="19463"/>
                    </a:cubicBezTo>
                    <a:cubicBezTo>
                      <a:pt x="21508" y="19631"/>
                      <a:pt x="21928" y="19799"/>
                      <a:pt x="22348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303"/>
                      <a:pt x="24700" y="20135"/>
                      <a:pt x="25092" y="19771"/>
                    </a:cubicBezTo>
                    <a:cubicBezTo>
                      <a:pt x="25792" y="19099"/>
                      <a:pt x="25820" y="17978"/>
                      <a:pt x="25148" y="17278"/>
                    </a:cubicBezTo>
                    <a:cubicBezTo>
                      <a:pt x="24812" y="16942"/>
                      <a:pt x="24448" y="16662"/>
                      <a:pt x="24084" y="16410"/>
                    </a:cubicBezTo>
                    <a:cubicBezTo>
                      <a:pt x="23692" y="16158"/>
                      <a:pt x="23328" y="15934"/>
                      <a:pt x="22908" y="15738"/>
                    </a:cubicBezTo>
                    <a:cubicBezTo>
                      <a:pt x="22152" y="15346"/>
                      <a:pt x="21368" y="15038"/>
                      <a:pt x="20528" y="14814"/>
                    </a:cubicBezTo>
                    <a:cubicBezTo>
                      <a:pt x="21396" y="14870"/>
                      <a:pt x="22236" y="14898"/>
                      <a:pt x="23076" y="14814"/>
                    </a:cubicBezTo>
                    <a:cubicBezTo>
                      <a:pt x="23524" y="14786"/>
                      <a:pt x="23972" y="14730"/>
                      <a:pt x="24392" y="14646"/>
                    </a:cubicBezTo>
                    <a:cubicBezTo>
                      <a:pt x="24840" y="14534"/>
                      <a:pt x="25288" y="14422"/>
                      <a:pt x="25708" y="14226"/>
                    </a:cubicBezTo>
                    <a:cubicBezTo>
                      <a:pt x="26156" y="14030"/>
                      <a:pt x="26520" y="13638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08" y="10810"/>
                      <a:pt x="24560" y="10754"/>
                      <a:pt x="24112" y="10698"/>
                    </a:cubicBezTo>
                    <a:cubicBezTo>
                      <a:pt x="23664" y="10670"/>
                      <a:pt x="23216" y="10670"/>
                      <a:pt x="22768" y="10698"/>
                    </a:cubicBezTo>
                    <a:cubicBezTo>
                      <a:pt x="21928" y="10754"/>
                      <a:pt x="21088" y="10894"/>
                      <a:pt x="20248" y="11090"/>
                    </a:cubicBezTo>
                    <a:cubicBezTo>
                      <a:pt x="21032" y="10754"/>
                      <a:pt x="21760" y="10334"/>
                      <a:pt x="22460" y="9857"/>
                    </a:cubicBezTo>
                    <a:cubicBezTo>
                      <a:pt x="22824" y="9605"/>
                      <a:pt x="23188" y="9325"/>
                      <a:pt x="23524" y="9017"/>
                    </a:cubicBezTo>
                    <a:cubicBezTo>
                      <a:pt x="23832" y="8709"/>
                      <a:pt x="24168" y="8401"/>
                      <a:pt x="24448" y="8009"/>
                    </a:cubicBezTo>
                    <a:cubicBezTo>
                      <a:pt x="24728" y="7617"/>
                      <a:pt x="24840" y="7085"/>
                      <a:pt x="24700" y="6581"/>
                    </a:cubicBezTo>
                    <a:cubicBezTo>
                      <a:pt x="24476" y="5629"/>
                      <a:pt x="23524" y="5041"/>
                      <a:pt x="22572" y="5265"/>
                    </a:cubicBezTo>
                    <a:cubicBezTo>
                      <a:pt x="22124" y="5377"/>
                      <a:pt x="21704" y="5573"/>
                      <a:pt x="21312" y="5769"/>
                    </a:cubicBezTo>
                    <a:cubicBezTo>
                      <a:pt x="20892" y="5965"/>
                      <a:pt x="20500" y="6189"/>
                      <a:pt x="20136" y="6413"/>
                    </a:cubicBezTo>
                    <a:cubicBezTo>
                      <a:pt x="19435" y="6889"/>
                      <a:pt x="18763" y="7449"/>
                      <a:pt x="18147" y="8037"/>
                    </a:cubicBezTo>
                    <a:cubicBezTo>
                      <a:pt x="18623" y="7337"/>
                      <a:pt x="19071" y="6609"/>
                      <a:pt x="19435" y="5825"/>
                    </a:cubicBezTo>
                    <a:cubicBezTo>
                      <a:pt x="19632" y="5433"/>
                      <a:pt x="19800" y="5013"/>
                      <a:pt x="19940" y="4593"/>
                    </a:cubicBezTo>
                    <a:cubicBezTo>
                      <a:pt x="20052" y="4173"/>
                      <a:pt x="20192" y="3725"/>
                      <a:pt x="20220" y="3249"/>
                    </a:cubicBezTo>
                    <a:cubicBezTo>
                      <a:pt x="20276" y="2773"/>
                      <a:pt x="20108" y="2240"/>
                      <a:pt x="19744" y="1876"/>
                    </a:cubicBezTo>
                    <a:cubicBezTo>
                      <a:pt x="19071" y="1176"/>
                      <a:pt x="17951" y="1148"/>
                      <a:pt x="17251" y="1820"/>
                    </a:cubicBezTo>
                    <a:cubicBezTo>
                      <a:pt x="16915" y="2128"/>
                      <a:pt x="16635" y="2493"/>
                      <a:pt x="16383" y="2885"/>
                    </a:cubicBezTo>
                    <a:cubicBezTo>
                      <a:pt x="16131" y="3249"/>
                      <a:pt x="15907" y="3641"/>
                      <a:pt x="15711" y="4033"/>
                    </a:cubicBezTo>
                    <a:cubicBezTo>
                      <a:pt x="15347" y="4789"/>
                      <a:pt x="15039" y="5601"/>
                      <a:pt x="14787" y="6413"/>
                    </a:cubicBezTo>
                    <a:cubicBezTo>
                      <a:pt x="14871" y="5573"/>
                      <a:pt x="14871" y="4733"/>
                      <a:pt x="14815" y="3893"/>
                    </a:cubicBezTo>
                    <a:cubicBezTo>
                      <a:pt x="14787" y="3445"/>
                      <a:pt x="14703" y="2997"/>
                      <a:pt x="14619" y="2549"/>
                    </a:cubicBezTo>
                    <a:cubicBezTo>
                      <a:pt x="14535" y="2100"/>
                      <a:pt x="14395" y="1680"/>
                      <a:pt x="14199" y="1232"/>
                    </a:cubicBezTo>
                    <a:cubicBezTo>
                      <a:pt x="14003" y="812"/>
                      <a:pt x="13611" y="448"/>
                      <a:pt x="13107" y="280"/>
                    </a:cubicBezTo>
                    <a:cubicBezTo>
                      <a:pt x="12183" y="0"/>
                      <a:pt x="11202" y="560"/>
                      <a:pt x="10922" y="1484"/>
                    </a:cubicBezTo>
                    <a:cubicBezTo>
                      <a:pt x="10782" y="1932"/>
                      <a:pt x="10726" y="2380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81"/>
                      <a:pt x="11090" y="6721"/>
                    </a:cubicBezTo>
                    <a:cubicBezTo>
                      <a:pt x="10726" y="5937"/>
                      <a:pt x="10306" y="5181"/>
                      <a:pt x="9830" y="4481"/>
                    </a:cubicBezTo>
                    <a:cubicBezTo>
                      <a:pt x="9578" y="4117"/>
                      <a:pt x="9298" y="3781"/>
                      <a:pt x="9018" y="3445"/>
                    </a:cubicBezTo>
                    <a:cubicBezTo>
                      <a:pt x="8710" y="3109"/>
                      <a:pt x="8374" y="2801"/>
                      <a:pt x="8010" y="2521"/>
                    </a:cubicBezTo>
                    <a:cubicBezTo>
                      <a:pt x="7590" y="2240"/>
                      <a:pt x="7086" y="2100"/>
                      <a:pt x="6554" y="2240"/>
                    </a:cubicBezTo>
                    <a:cubicBezTo>
                      <a:pt x="5602" y="2465"/>
                      <a:pt x="5042" y="3417"/>
                      <a:pt x="5266" y="4369"/>
                    </a:cubicBezTo>
                    <a:cubicBezTo>
                      <a:pt x="5378" y="4817"/>
                      <a:pt x="5546" y="5237"/>
                      <a:pt x="5742" y="5657"/>
                    </a:cubicBezTo>
                    <a:cubicBezTo>
                      <a:pt x="5938" y="6049"/>
                      <a:pt x="6162" y="6441"/>
                      <a:pt x="6414" y="6805"/>
                    </a:cubicBezTo>
                    <a:cubicBezTo>
                      <a:pt x="6890" y="7533"/>
                      <a:pt x="7422" y="8177"/>
                      <a:pt x="8010" y="8821"/>
                    </a:cubicBezTo>
                    <a:cubicBezTo>
                      <a:pt x="7310" y="8317"/>
                      <a:pt x="6582" y="7869"/>
                      <a:pt x="5826" y="7505"/>
                    </a:cubicBezTo>
                    <a:cubicBezTo>
                      <a:pt x="5434" y="7337"/>
                      <a:pt x="5014" y="7169"/>
                      <a:pt x="4594" y="7029"/>
                    </a:cubicBezTo>
                    <a:cubicBezTo>
                      <a:pt x="4145" y="6889"/>
                      <a:pt x="3725" y="6777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89"/>
                      <a:pt x="1793" y="9689"/>
                    </a:cubicBezTo>
                    <a:close/>
                  </a:path>
                </a:pathLst>
              </a:custGeom>
              <a:solidFill>
                <a:srgbClr val="F5F0E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8"/>
              <p:cNvSpPr/>
              <p:nvPr/>
            </p:nvSpPr>
            <p:spPr>
              <a:xfrm>
                <a:off x="9474575" y="3750050"/>
                <a:ext cx="13725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5490" extrusionOk="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rgbClr val="FAC56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" name="Google Shape;401;p28"/>
            <p:cNvGrpSpPr/>
            <p:nvPr/>
          </p:nvGrpSpPr>
          <p:grpSpPr>
            <a:xfrm>
              <a:off x="8004075" y="3985064"/>
              <a:ext cx="1409392" cy="1400020"/>
              <a:chOff x="8111675" y="4035289"/>
              <a:chExt cx="1409392" cy="1400020"/>
            </a:xfrm>
          </p:grpSpPr>
          <p:grpSp>
            <p:nvGrpSpPr>
              <p:cNvPr id="402" name="Google Shape;402;p28"/>
              <p:cNvGrpSpPr/>
              <p:nvPr/>
            </p:nvGrpSpPr>
            <p:grpSpPr>
              <a:xfrm>
                <a:off x="8111675" y="4035289"/>
                <a:ext cx="1409392" cy="1400020"/>
                <a:chOff x="8036725" y="4101014"/>
                <a:chExt cx="1409392" cy="1400020"/>
              </a:xfrm>
            </p:grpSpPr>
            <p:sp>
              <p:nvSpPr>
                <p:cNvPr id="403" name="Google Shape;403;p28"/>
                <p:cNvSpPr/>
                <p:nvPr/>
              </p:nvSpPr>
              <p:spPr>
                <a:xfrm rot="-4686751" flipH="1">
                  <a:off x="8276151" y="4697578"/>
                  <a:ext cx="519524" cy="91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0" h="36434" extrusionOk="0">
                      <a:moveTo>
                        <a:pt x="1905" y="19603"/>
                      </a:moveTo>
                      <a:cubicBezTo>
                        <a:pt x="3193" y="11482"/>
                        <a:pt x="9270" y="4957"/>
                        <a:pt x="15431" y="1"/>
                      </a:cubicBezTo>
                      <a:cubicBezTo>
                        <a:pt x="15431" y="1"/>
                        <a:pt x="14647" y="6190"/>
                        <a:pt x="18539" y="18175"/>
                      </a:cubicBezTo>
                      <a:cubicBezTo>
                        <a:pt x="20780" y="27444"/>
                        <a:pt x="13331" y="35593"/>
                        <a:pt x="9942" y="36181"/>
                      </a:cubicBezTo>
                      <a:cubicBezTo>
                        <a:pt x="8514" y="36433"/>
                        <a:pt x="1" y="31729"/>
                        <a:pt x="1905" y="196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8"/>
                <p:cNvSpPr/>
                <p:nvPr/>
              </p:nvSpPr>
              <p:spPr>
                <a:xfrm rot="-4686751" flipH="1">
                  <a:off x="8356267" y="4634965"/>
                  <a:ext cx="382468" cy="90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8" h="36136" extrusionOk="0">
                      <a:moveTo>
                        <a:pt x="15298" y="1"/>
                      </a:moveTo>
                      <a:lnTo>
                        <a:pt x="15298" y="1"/>
                      </a:lnTo>
                      <a:cubicBezTo>
                        <a:pt x="9165" y="4957"/>
                        <a:pt x="3144" y="11454"/>
                        <a:pt x="1856" y="19547"/>
                      </a:cubicBezTo>
                      <a:cubicBezTo>
                        <a:pt x="0" y="31392"/>
                        <a:pt x="8039" y="36135"/>
                        <a:pt x="9771" y="36135"/>
                      </a:cubicBezTo>
                      <a:cubicBezTo>
                        <a:pt x="9816" y="36135"/>
                        <a:pt x="9857" y="36132"/>
                        <a:pt x="9893" y="36125"/>
                      </a:cubicBezTo>
                      <a:lnTo>
                        <a:pt x="9921" y="36125"/>
                      </a:lnTo>
                      <a:cubicBezTo>
                        <a:pt x="14234" y="24924"/>
                        <a:pt x="3368" y="18875"/>
                        <a:pt x="152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8"/>
                <p:cNvSpPr/>
                <p:nvPr/>
              </p:nvSpPr>
              <p:spPr>
                <a:xfrm rot="-4686751" flipH="1">
                  <a:off x="8544259" y="4258538"/>
                  <a:ext cx="908793" cy="723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50" h="28928" extrusionOk="0">
                      <a:moveTo>
                        <a:pt x="15039" y="22039"/>
                      </a:moveTo>
                      <a:cubicBezTo>
                        <a:pt x="7057" y="17418"/>
                        <a:pt x="2717" y="8429"/>
                        <a:pt x="1" y="0"/>
                      </a:cubicBezTo>
                      <a:cubicBezTo>
                        <a:pt x="1" y="0"/>
                        <a:pt x="6161" y="3332"/>
                        <a:pt x="20247" y="4089"/>
                      </a:cubicBezTo>
                      <a:cubicBezTo>
                        <a:pt x="30833" y="5517"/>
                        <a:pt x="36349" y="16578"/>
                        <a:pt x="35593" y="20359"/>
                      </a:cubicBezTo>
                      <a:cubicBezTo>
                        <a:pt x="35285" y="21955"/>
                        <a:pt x="26940" y="28928"/>
                        <a:pt x="15039" y="220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8"/>
                <p:cNvSpPr/>
                <p:nvPr/>
              </p:nvSpPr>
              <p:spPr>
                <a:xfrm rot="-4686751" flipH="1">
                  <a:off x="8442476" y="4346633"/>
                  <a:ext cx="904592" cy="507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82" h="2030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4114" y="18482"/>
                        <a:pt x="19183" y="6805"/>
                        <a:pt x="35425" y="20303"/>
                      </a:cubicBezTo>
                      <a:lnTo>
                        <a:pt x="35425" y="20275"/>
                      </a:lnTo>
                      <a:cubicBezTo>
                        <a:pt x="36181" y="16494"/>
                        <a:pt x="30665" y="5433"/>
                        <a:pt x="20079" y="4005"/>
                      </a:cubicBezTo>
                      <a:cubicBezTo>
                        <a:pt x="7338" y="3304"/>
                        <a:pt x="1093" y="53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8"/>
                <p:cNvSpPr/>
                <p:nvPr/>
              </p:nvSpPr>
              <p:spPr>
                <a:xfrm rot="-4686751" flipH="1">
                  <a:off x="8314878" y="4306925"/>
                  <a:ext cx="655331" cy="981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2" h="39262" extrusionOk="0">
                      <a:moveTo>
                        <a:pt x="3669" y="26660"/>
                      </a:moveTo>
                      <a:cubicBezTo>
                        <a:pt x="1" y="18203"/>
                        <a:pt x="1821" y="8402"/>
                        <a:pt x="4621" y="1"/>
                      </a:cubicBezTo>
                      <a:cubicBezTo>
                        <a:pt x="4621" y="1"/>
                        <a:pt x="7618" y="6330"/>
                        <a:pt x="18511" y="15291"/>
                      </a:cubicBezTo>
                      <a:cubicBezTo>
                        <a:pt x="26212" y="22712"/>
                        <a:pt x="24056" y="34893"/>
                        <a:pt x="21227" y="37498"/>
                      </a:cubicBezTo>
                      <a:cubicBezTo>
                        <a:pt x="20023" y="38590"/>
                        <a:pt x="9158" y="39262"/>
                        <a:pt x="3669" y="266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8"/>
                <p:cNvSpPr/>
                <p:nvPr/>
              </p:nvSpPr>
              <p:spPr>
                <a:xfrm rot="-4686751" flipH="1">
                  <a:off x="8342333" y="4384857"/>
                  <a:ext cx="537000" cy="93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37330" extrusionOk="0">
                      <a:moveTo>
                        <a:pt x="0" y="1"/>
                      </a:moveTo>
                      <a:cubicBezTo>
                        <a:pt x="392" y="23244"/>
                        <a:pt x="11398" y="16859"/>
                        <a:pt x="16494" y="37330"/>
                      </a:cubicBezTo>
                      <a:cubicBezTo>
                        <a:pt x="19351" y="34725"/>
                        <a:pt x="21479" y="22544"/>
                        <a:pt x="13778" y="15123"/>
                      </a:cubicBezTo>
                      <a:cubicBezTo>
                        <a:pt x="3921" y="7002"/>
                        <a:pt x="532" y="10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8"/>
                <p:cNvSpPr/>
                <p:nvPr/>
              </p:nvSpPr>
              <p:spPr>
                <a:xfrm rot="-4686751" flipH="1">
                  <a:off x="8565918" y="4559076"/>
                  <a:ext cx="674257" cy="67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9" h="26941" extrusionOk="0">
                      <a:moveTo>
                        <a:pt x="1877" y="19771"/>
                      </a:moveTo>
                      <a:cubicBezTo>
                        <a:pt x="2241" y="20136"/>
                        <a:pt x="2773" y="20276"/>
                        <a:pt x="3249" y="20248"/>
                      </a:cubicBezTo>
                      <a:cubicBezTo>
                        <a:pt x="3725" y="20192"/>
                        <a:pt x="4173" y="20080"/>
                        <a:pt x="4593" y="19940"/>
                      </a:cubicBezTo>
                      <a:cubicBezTo>
                        <a:pt x="5013" y="19799"/>
                        <a:pt x="5433" y="19631"/>
                        <a:pt x="5825" y="19435"/>
                      </a:cubicBezTo>
                      <a:cubicBezTo>
                        <a:pt x="6610" y="19071"/>
                        <a:pt x="7338" y="18651"/>
                        <a:pt x="8038" y="18147"/>
                      </a:cubicBezTo>
                      <a:cubicBezTo>
                        <a:pt x="7422" y="18763"/>
                        <a:pt x="6890" y="19435"/>
                        <a:pt x="6414" y="20136"/>
                      </a:cubicBezTo>
                      <a:cubicBezTo>
                        <a:pt x="6161" y="20528"/>
                        <a:pt x="5937" y="20920"/>
                        <a:pt x="5769" y="21312"/>
                      </a:cubicBezTo>
                      <a:cubicBezTo>
                        <a:pt x="5573" y="21704"/>
                        <a:pt x="5377" y="22124"/>
                        <a:pt x="5265" y="22600"/>
                      </a:cubicBezTo>
                      <a:cubicBezTo>
                        <a:pt x="5041" y="23524"/>
                        <a:pt x="5629" y="24504"/>
                        <a:pt x="6582" y="24728"/>
                      </a:cubicBezTo>
                      <a:cubicBezTo>
                        <a:pt x="7086" y="24840"/>
                        <a:pt x="7618" y="24728"/>
                        <a:pt x="8010" y="24448"/>
                      </a:cubicBezTo>
                      <a:cubicBezTo>
                        <a:pt x="8402" y="24168"/>
                        <a:pt x="8710" y="23860"/>
                        <a:pt x="9018" y="23524"/>
                      </a:cubicBezTo>
                      <a:cubicBezTo>
                        <a:pt x="9326" y="23188"/>
                        <a:pt x="9606" y="22824"/>
                        <a:pt x="9858" y="22460"/>
                      </a:cubicBezTo>
                      <a:cubicBezTo>
                        <a:pt x="10334" y="21760"/>
                        <a:pt x="10726" y="21032"/>
                        <a:pt x="11090" y="20248"/>
                      </a:cubicBezTo>
                      <a:cubicBezTo>
                        <a:pt x="10894" y="21088"/>
                        <a:pt x="10754" y="21928"/>
                        <a:pt x="10698" y="22796"/>
                      </a:cubicBezTo>
                      <a:cubicBezTo>
                        <a:pt x="10670" y="23216"/>
                        <a:pt x="10670" y="23664"/>
                        <a:pt x="10698" y="24112"/>
                      </a:cubicBezTo>
                      <a:cubicBezTo>
                        <a:pt x="10726" y="24560"/>
                        <a:pt x="10782" y="25036"/>
                        <a:pt x="10922" y="25484"/>
                      </a:cubicBezTo>
                      <a:cubicBezTo>
                        <a:pt x="11202" y="26408"/>
                        <a:pt x="12182" y="26940"/>
                        <a:pt x="13106" y="26688"/>
                      </a:cubicBezTo>
                      <a:cubicBezTo>
                        <a:pt x="13610" y="26520"/>
                        <a:pt x="14003" y="26156"/>
                        <a:pt x="14227" y="25708"/>
                      </a:cubicBezTo>
                      <a:cubicBezTo>
                        <a:pt x="14423" y="25288"/>
                        <a:pt x="14535" y="24840"/>
                        <a:pt x="14619" y="24392"/>
                      </a:cubicBezTo>
                      <a:cubicBezTo>
                        <a:pt x="14731" y="23972"/>
                        <a:pt x="14787" y="23524"/>
                        <a:pt x="14815" y="23076"/>
                      </a:cubicBezTo>
                      <a:cubicBezTo>
                        <a:pt x="14899" y="22236"/>
                        <a:pt x="14871" y="21396"/>
                        <a:pt x="14787" y="20528"/>
                      </a:cubicBezTo>
                      <a:cubicBezTo>
                        <a:pt x="15039" y="21368"/>
                        <a:pt x="15347" y="22152"/>
                        <a:pt x="15739" y="22936"/>
                      </a:cubicBezTo>
                      <a:cubicBezTo>
                        <a:pt x="15935" y="23328"/>
                        <a:pt x="16159" y="23720"/>
                        <a:pt x="16411" y="24084"/>
                      </a:cubicBezTo>
                      <a:cubicBezTo>
                        <a:pt x="16663" y="24448"/>
                        <a:pt x="16915" y="24812"/>
                        <a:pt x="17279" y="25148"/>
                      </a:cubicBezTo>
                      <a:cubicBezTo>
                        <a:pt x="17979" y="25820"/>
                        <a:pt x="19099" y="25792"/>
                        <a:pt x="19771" y="25092"/>
                      </a:cubicBezTo>
                      <a:cubicBezTo>
                        <a:pt x="20135" y="24700"/>
                        <a:pt x="20275" y="24196"/>
                        <a:pt x="20247" y="23692"/>
                      </a:cubicBezTo>
                      <a:cubicBezTo>
                        <a:pt x="20191" y="23244"/>
                        <a:pt x="20079" y="22796"/>
                        <a:pt x="19939" y="22376"/>
                      </a:cubicBezTo>
                      <a:cubicBezTo>
                        <a:pt x="19799" y="21928"/>
                        <a:pt x="19631" y="21508"/>
                        <a:pt x="19435" y="21116"/>
                      </a:cubicBezTo>
                      <a:cubicBezTo>
                        <a:pt x="19099" y="20360"/>
                        <a:pt x="18651" y="19631"/>
                        <a:pt x="18147" y="18931"/>
                      </a:cubicBezTo>
                      <a:cubicBezTo>
                        <a:pt x="18791" y="19519"/>
                        <a:pt x="19435" y="20080"/>
                        <a:pt x="20163" y="20528"/>
                      </a:cubicBezTo>
                      <a:cubicBezTo>
                        <a:pt x="20527" y="20780"/>
                        <a:pt x="20919" y="21004"/>
                        <a:pt x="21312" y="21200"/>
                      </a:cubicBezTo>
                      <a:cubicBezTo>
                        <a:pt x="21732" y="21396"/>
                        <a:pt x="22124" y="21564"/>
                        <a:pt x="22600" y="21676"/>
                      </a:cubicBezTo>
                      <a:cubicBezTo>
                        <a:pt x="23552" y="21928"/>
                        <a:pt x="24504" y="21340"/>
                        <a:pt x="24728" y="20388"/>
                      </a:cubicBezTo>
                      <a:cubicBezTo>
                        <a:pt x="24840" y="19884"/>
                        <a:pt x="24728" y="19351"/>
                        <a:pt x="24448" y="18959"/>
                      </a:cubicBezTo>
                      <a:cubicBezTo>
                        <a:pt x="24168" y="18567"/>
                        <a:pt x="23860" y="18231"/>
                        <a:pt x="23524" y="17951"/>
                      </a:cubicBezTo>
                      <a:cubicBezTo>
                        <a:pt x="23188" y="17643"/>
                        <a:pt x="22824" y="17363"/>
                        <a:pt x="22460" y="17111"/>
                      </a:cubicBezTo>
                      <a:cubicBezTo>
                        <a:pt x="21788" y="16635"/>
                        <a:pt x="21031" y="16215"/>
                        <a:pt x="20247" y="15851"/>
                      </a:cubicBezTo>
                      <a:cubicBezTo>
                        <a:pt x="21087" y="16047"/>
                        <a:pt x="21928" y="16187"/>
                        <a:pt x="22796" y="16243"/>
                      </a:cubicBezTo>
                      <a:cubicBezTo>
                        <a:pt x="23244" y="16271"/>
                        <a:pt x="23664" y="16271"/>
                        <a:pt x="24140" y="16243"/>
                      </a:cubicBezTo>
                      <a:cubicBezTo>
                        <a:pt x="24588" y="16215"/>
                        <a:pt x="25036" y="16159"/>
                        <a:pt x="25484" y="16019"/>
                      </a:cubicBezTo>
                      <a:cubicBezTo>
                        <a:pt x="26408" y="15767"/>
                        <a:pt x="26968" y="14787"/>
                        <a:pt x="26688" y="13835"/>
                      </a:cubicBezTo>
                      <a:cubicBezTo>
                        <a:pt x="26520" y="13331"/>
                        <a:pt x="26156" y="12939"/>
                        <a:pt x="25708" y="12743"/>
                      </a:cubicBezTo>
                      <a:cubicBezTo>
                        <a:pt x="25288" y="12547"/>
                        <a:pt x="24840" y="12407"/>
                        <a:pt x="24420" y="12323"/>
                      </a:cubicBezTo>
                      <a:cubicBezTo>
                        <a:pt x="23972" y="12239"/>
                        <a:pt x="23524" y="12155"/>
                        <a:pt x="23076" y="12127"/>
                      </a:cubicBezTo>
                      <a:cubicBezTo>
                        <a:pt x="22236" y="12070"/>
                        <a:pt x="21396" y="12070"/>
                        <a:pt x="20555" y="12155"/>
                      </a:cubicBezTo>
                      <a:cubicBezTo>
                        <a:pt x="21368" y="11902"/>
                        <a:pt x="22180" y="11622"/>
                        <a:pt x="22936" y="11230"/>
                      </a:cubicBezTo>
                      <a:cubicBezTo>
                        <a:pt x="23328" y="11034"/>
                        <a:pt x="23720" y="10810"/>
                        <a:pt x="24084" y="10558"/>
                      </a:cubicBezTo>
                      <a:cubicBezTo>
                        <a:pt x="24448" y="10306"/>
                        <a:pt x="24812" y="10026"/>
                        <a:pt x="25148" y="9690"/>
                      </a:cubicBezTo>
                      <a:cubicBezTo>
                        <a:pt x="25820" y="8990"/>
                        <a:pt x="25792" y="7870"/>
                        <a:pt x="25092" y="7198"/>
                      </a:cubicBezTo>
                      <a:cubicBezTo>
                        <a:pt x="24700" y="6834"/>
                        <a:pt x="24196" y="6666"/>
                        <a:pt x="23720" y="6722"/>
                      </a:cubicBezTo>
                      <a:cubicBezTo>
                        <a:pt x="23244" y="6750"/>
                        <a:pt x="22796" y="6890"/>
                        <a:pt x="22376" y="7002"/>
                      </a:cubicBezTo>
                      <a:cubicBezTo>
                        <a:pt x="21928" y="7142"/>
                        <a:pt x="21536" y="7310"/>
                        <a:pt x="21115" y="7506"/>
                      </a:cubicBezTo>
                      <a:cubicBezTo>
                        <a:pt x="20359" y="7870"/>
                        <a:pt x="19631" y="8318"/>
                        <a:pt x="18931" y="8794"/>
                      </a:cubicBezTo>
                      <a:cubicBezTo>
                        <a:pt x="19519" y="8178"/>
                        <a:pt x="20079" y="7506"/>
                        <a:pt x="20527" y="6806"/>
                      </a:cubicBezTo>
                      <a:cubicBezTo>
                        <a:pt x="20779" y="6442"/>
                        <a:pt x="21003" y="6050"/>
                        <a:pt x="21199" y="5630"/>
                      </a:cubicBezTo>
                      <a:cubicBezTo>
                        <a:pt x="21396" y="5238"/>
                        <a:pt x="21592" y="4818"/>
                        <a:pt x="21704" y="4370"/>
                      </a:cubicBezTo>
                      <a:cubicBezTo>
                        <a:pt x="21928" y="3417"/>
                        <a:pt x="21340" y="2465"/>
                        <a:pt x="20387" y="2241"/>
                      </a:cubicBezTo>
                      <a:cubicBezTo>
                        <a:pt x="19883" y="2101"/>
                        <a:pt x="19351" y="2213"/>
                        <a:pt x="18959" y="2493"/>
                      </a:cubicBezTo>
                      <a:cubicBezTo>
                        <a:pt x="18567" y="2773"/>
                        <a:pt x="18231" y="3109"/>
                        <a:pt x="17951" y="3445"/>
                      </a:cubicBezTo>
                      <a:cubicBezTo>
                        <a:pt x="17643" y="3753"/>
                        <a:pt x="17363" y="4117"/>
                        <a:pt x="17111" y="4482"/>
                      </a:cubicBezTo>
                      <a:cubicBezTo>
                        <a:pt x="16635" y="5182"/>
                        <a:pt x="16215" y="5910"/>
                        <a:pt x="15851" y="6694"/>
                      </a:cubicBezTo>
                      <a:cubicBezTo>
                        <a:pt x="16075" y="5854"/>
                        <a:pt x="16215" y="5014"/>
                        <a:pt x="16243" y="4173"/>
                      </a:cubicBezTo>
                      <a:cubicBezTo>
                        <a:pt x="16271" y="3725"/>
                        <a:pt x="16271" y="3277"/>
                        <a:pt x="16243" y="2829"/>
                      </a:cubicBezTo>
                      <a:cubicBezTo>
                        <a:pt x="16215" y="2381"/>
                        <a:pt x="16159" y="1933"/>
                        <a:pt x="16019" y="1457"/>
                      </a:cubicBezTo>
                      <a:cubicBezTo>
                        <a:pt x="15767" y="533"/>
                        <a:pt x="14787" y="1"/>
                        <a:pt x="13835" y="281"/>
                      </a:cubicBezTo>
                      <a:cubicBezTo>
                        <a:pt x="13330" y="421"/>
                        <a:pt x="12938" y="785"/>
                        <a:pt x="12742" y="1233"/>
                      </a:cubicBezTo>
                      <a:cubicBezTo>
                        <a:pt x="12546" y="1653"/>
                        <a:pt x="12434" y="2101"/>
                        <a:pt x="12322" y="2549"/>
                      </a:cubicBezTo>
                      <a:cubicBezTo>
                        <a:pt x="12238" y="2997"/>
                        <a:pt x="12182" y="3417"/>
                        <a:pt x="12126" y="3865"/>
                      </a:cubicBezTo>
                      <a:cubicBezTo>
                        <a:pt x="12070" y="4706"/>
                        <a:pt x="12098" y="5574"/>
                        <a:pt x="12154" y="6414"/>
                      </a:cubicBezTo>
                      <a:cubicBezTo>
                        <a:pt x="11930" y="5574"/>
                        <a:pt x="11622" y="4790"/>
                        <a:pt x="11230" y="4033"/>
                      </a:cubicBezTo>
                      <a:cubicBezTo>
                        <a:pt x="11034" y="3613"/>
                        <a:pt x="10810" y="3249"/>
                        <a:pt x="10558" y="2857"/>
                      </a:cubicBezTo>
                      <a:cubicBezTo>
                        <a:pt x="10306" y="2493"/>
                        <a:pt x="10026" y="2129"/>
                        <a:pt x="9690" y="1793"/>
                      </a:cubicBezTo>
                      <a:cubicBezTo>
                        <a:pt x="8990" y="1121"/>
                        <a:pt x="7870" y="1149"/>
                        <a:pt x="7198" y="1849"/>
                      </a:cubicBezTo>
                      <a:cubicBezTo>
                        <a:pt x="6834" y="2241"/>
                        <a:pt x="6666" y="2745"/>
                        <a:pt x="6722" y="3249"/>
                      </a:cubicBezTo>
                      <a:cubicBezTo>
                        <a:pt x="6778" y="3725"/>
                        <a:pt x="6890" y="4145"/>
                        <a:pt x="7030" y="4594"/>
                      </a:cubicBezTo>
                      <a:cubicBezTo>
                        <a:pt x="7170" y="5014"/>
                        <a:pt x="7338" y="5434"/>
                        <a:pt x="7506" y="5826"/>
                      </a:cubicBezTo>
                      <a:cubicBezTo>
                        <a:pt x="7870" y="6582"/>
                        <a:pt x="8318" y="7310"/>
                        <a:pt x="8794" y="8010"/>
                      </a:cubicBezTo>
                      <a:cubicBezTo>
                        <a:pt x="8178" y="7422"/>
                        <a:pt x="7534" y="6890"/>
                        <a:pt x="6806" y="6414"/>
                      </a:cubicBezTo>
                      <a:cubicBezTo>
                        <a:pt x="6442" y="6162"/>
                        <a:pt x="6049" y="5938"/>
                        <a:pt x="5657" y="5742"/>
                      </a:cubicBezTo>
                      <a:cubicBezTo>
                        <a:pt x="5237" y="5546"/>
                        <a:pt x="4817" y="5378"/>
                        <a:pt x="4369" y="5266"/>
                      </a:cubicBezTo>
                      <a:cubicBezTo>
                        <a:pt x="3417" y="5042"/>
                        <a:pt x="2465" y="5602"/>
                        <a:pt x="2241" y="6554"/>
                      </a:cubicBezTo>
                      <a:cubicBezTo>
                        <a:pt x="2101" y="7086"/>
                        <a:pt x="2241" y="7590"/>
                        <a:pt x="2521" y="8010"/>
                      </a:cubicBezTo>
                      <a:cubicBezTo>
                        <a:pt x="2801" y="8402"/>
                        <a:pt x="3109" y="8710"/>
                        <a:pt x="3445" y="9018"/>
                      </a:cubicBezTo>
                      <a:cubicBezTo>
                        <a:pt x="3781" y="9298"/>
                        <a:pt x="4117" y="9578"/>
                        <a:pt x="4481" y="9830"/>
                      </a:cubicBezTo>
                      <a:cubicBezTo>
                        <a:pt x="5181" y="10334"/>
                        <a:pt x="5937" y="10726"/>
                        <a:pt x="6722" y="11090"/>
                      </a:cubicBezTo>
                      <a:cubicBezTo>
                        <a:pt x="5881" y="10894"/>
                        <a:pt x="5013" y="10754"/>
                        <a:pt x="4173" y="10698"/>
                      </a:cubicBezTo>
                      <a:cubicBezTo>
                        <a:pt x="3725" y="10670"/>
                        <a:pt x="3277" y="10670"/>
                        <a:pt x="2829" y="10698"/>
                      </a:cubicBezTo>
                      <a:cubicBezTo>
                        <a:pt x="2381" y="10726"/>
                        <a:pt x="1933" y="10782"/>
                        <a:pt x="1485" y="10922"/>
                      </a:cubicBezTo>
                      <a:cubicBezTo>
                        <a:pt x="533" y="11202"/>
                        <a:pt x="1" y="12183"/>
                        <a:pt x="281" y="13107"/>
                      </a:cubicBezTo>
                      <a:cubicBezTo>
                        <a:pt x="421" y="13611"/>
                        <a:pt x="785" y="14003"/>
                        <a:pt x="1233" y="14227"/>
                      </a:cubicBezTo>
                      <a:cubicBezTo>
                        <a:pt x="1681" y="14423"/>
                        <a:pt x="2101" y="14535"/>
                        <a:pt x="2549" y="14619"/>
                      </a:cubicBezTo>
                      <a:cubicBezTo>
                        <a:pt x="2997" y="14731"/>
                        <a:pt x="3445" y="14787"/>
                        <a:pt x="3865" y="14815"/>
                      </a:cubicBezTo>
                      <a:cubicBezTo>
                        <a:pt x="4705" y="14899"/>
                        <a:pt x="5573" y="14871"/>
                        <a:pt x="6414" y="14787"/>
                      </a:cubicBezTo>
                      <a:cubicBezTo>
                        <a:pt x="5601" y="15039"/>
                        <a:pt x="4789" y="15347"/>
                        <a:pt x="4033" y="15711"/>
                      </a:cubicBezTo>
                      <a:cubicBezTo>
                        <a:pt x="3641" y="15935"/>
                        <a:pt x="3249" y="16159"/>
                        <a:pt x="2885" y="16383"/>
                      </a:cubicBezTo>
                      <a:cubicBezTo>
                        <a:pt x="2493" y="16663"/>
                        <a:pt x="2129" y="16915"/>
                        <a:pt x="1821" y="17279"/>
                      </a:cubicBezTo>
                      <a:cubicBezTo>
                        <a:pt x="1149" y="17979"/>
                        <a:pt x="1177" y="19071"/>
                        <a:pt x="1877" y="19771"/>
                      </a:cubicBezTo>
                      <a:close/>
                    </a:path>
                  </a:pathLst>
                </a:custGeom>
                <a:solidFill>
                  <a:srgbClr val="F5F0E6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0" name="Google Shape;410;p28"/>
              <p:cNvSpPr/>
              <p:nvPr/>
            </p:nvSpPr>
            <p:spPr>
              <a:xfrm flipH="1">
                <a:off x="8916272" y="4771225"/>
                <a:ext cx="13725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5490" extrusionOk="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" name="Google Shape;411;p28"/>
            <p:cNvGrpSpPr/>
            <p:nvPr/>
          </p:nvGrpSpPr>
          <p:grpSpPr>
            <a:xfrm flipH="1">
              <a:off x="91100" y="542750"/>
              <a:ext cx="723200" cy="721125"/>
              <a:chOff x="6356250" y="362625"/>
              <a:chExt cx="723200" cy="721125"/>
            </a:xfrm>
          </p:grpSpPr>
          <p:sp>
            <p:nvSpPr>
              <p:cNvPr id="412" name="Google Shape;412;p28"/>
              <p:cNvSpPr/>
              <p:nvPr/>
            </p:nvSpPr>
            <p:spPr>
              <a:xfrm>
                <a:off x="6356250" y="362625"/>
                <a:ext cx="723200" cy="721125"/>
              </a:xfrm>
              <a:custGeom>
                <a:avLst/>
                <a:gdLst/>
                <a:ahLst/>
                <a:cxnLst/>
                <a:rect l="l" t="t" r="r" b="b"/>
                <a:pathLst>
                  <a:path w="28928" h="28845" extrusionOk="0">
                    <a:moveTo>
                      <a:pt x="27304" y="14591"/>
                    </a:moveTo>
                    <a:cubicBezTo>
                      <a:pt x="27780" y="14367"/>
                      <a:pt x="28228" y="14031"/>
                      <a:pt x="28508" y="13611"/>
                    </a:cubicBezTo>
                    <a:cubicBezTo>
                      <a:pt x="28676" y="13415"/>
                      <a:pt x="28760" y="13191"/>
                      <a:pt x="28844" y="12967"/>
                    </a:cubicBezTo>
                    <a:cubicBezTo>
                      <a:pt x="28928" y="12714"/>
                      <a:pt x="28928" y="12490"/>
                      <a:pt x="28900" y="12294"/>
                    </a:cubicBezTo>
                    <a:lnTo>
                      <a:pt x="28788" y="12294"/>
                    </a:lnTo>
                    <a:lnTo>
                      <a:pt x="28900" y="12266"/>
                    </a:lnTo>
                    <a:cubicBezTo>
                      <a:pt x="28844" y="11874"/>
                      <a:pt x="28564" y="11426"/>
                      <a:pt x="28144" y="11118"/>
                    </a:cubicBezTo>
                    <a:cubicBezTo>
                      <a:pt x="27948" y="10950"/>
                      <a:pt x="27724" y="10810"/>
                      <a:pt x="27472" y="10726"/>
                    </a:cubicBezTo>
                    <a:cubicBezTo>
                      <a:pt x="27248" y="10614"/>
                      <a:pt x="26968" y="10558"/>
                      <a:pt x="26716" y="10530"/>
                    </a:cubicBezTo>
                    <a:cubicBezTo>
                      <a:pt x="26156" y="10446"/>
                      <a:pt x="25567" y="10474"/>
                      <a:pt x="24923" y="10586"/>
                    </a:cubicBezTo>
                    <a:cubicBezTo>
                      <a:pt x="24783" y="10614"/>
                      <a:pt x="24643" y="10642"/>
                      <a:pt x="24503" y="10670"/>
                    </a:cubicBezTo>
                    <a:cubicBezTo>
                      <a:pt x="24643" y="10614"/>
                      <a:pt x="24755" y="10530"/>
                      <a:pt x="24895" y="10474"/>
                    </a:cubicBezTo>
                    <a:cubicBezTo>
                      <a:pt x="25455" y="10138"/>
                      <a:pt x="25904" y="9774"/>
                      <a:pt x="26296" y="9354"/>
                    </a:cubicBezTo>
                    <a:cubicBezTo>
                      <a:pt x="26464" y="9186"/>
                      <a:pt x="26632" y="8962"/>
                      <a:pt x="26744" y="8710"/>
                    </a:cubicBezTo>
                    <a:cubicBezTo>
                      <a:pt x="26884" y="8486"/>
                      <a:pt x="26968" y="8234"/>
                      <a:pt x="27024" y="7982"/>
                    </a:cubicBezTo>
                    <a:cubicBezTo>
                      <a:pt x="27108" y="7478"/>
                      <a:pt x="27052" y="6974"/>
                      <a:pt x="26828" y="6610"/>
                    </a:cubicBezTo>
                    <a:cubicBezTo>
                      <a:pt x="26716" y="6414"/>
                      <a:pt x="26548" y="6274"/>
                      <a:pt x="26352" y="6134"/>
                    </a:cubicBezTo>
                    <a:cubicBezTo>
                      <a:pt x="26156" y="5994"/>
                      <a:pt x="25932" y="5910"/>
                      <a:pt x="25679" y="5854"/>
                    </a:cubicBezTo>
                    <a:cubicBezTo>
                      <a:pt x="25427" y="5770"/>
                      <a:pt x="25175" y="5742"/>
                      <a:pt x="24895" y="5770"/>
                    </a:cubicBezTo>
                    <a:cubicBezTo>
                      <a:pt x="24643" y="5770"/>
                      <a:pt x="24363" y="5826"/>
                      <a:pt x="24111" y="5882"/>
                    </a:cubicBezTo>
                    <a:cubicBezTo>
                      <a:pt x="23383" y="6134"/>
                      <a:pt x="22711" y="6526"/>
                      <a:pt x="22151" y="6918"/>
                    </a:cubicBezTo>
                    <a:cubicBezTo>
                      <a:pt x="22263" y="6806"/>
                      <a:pt x="22347" y="6694"/>
                      <a:pt x="22403" y="6582"/>
                    </a:cubicBezTo>
                    <a:cubicBezTo>
                      <a:pt x="22795" y="6050"/>
                      <a:pt x="23075" y="5546"/>
                      <a:pt x="23243" y="5013"/>
                    </a:cubicBezTo>
                    <a:cubicBezTo>
                      <a:pt x="23439" y="4509"/>
                      <a:pt x="23467" y="3977"/>
                      <a:pt x="23355" y="3445"/>
                    </a:cubicBezTo>
                    <a:cubicBezTo>
                      <a:pt x="23299" y="3193"/>
                      <a:pt x="23215" y="2969"/>
                      <a:pt x="23075" y="2773"/>
                    </a:cubicBezTo>
                    <a:cubicBezTo>
                      <a:pt x="22963" y="2577"/>
                      <a:pt x="22823" y="2409"/>
                      <a:pt x="22599" y="2269"/>
                    </a:cubicBezTo>
                    <a:cubicBezTo>
                      <a:pt x="22459" y="2157"/>
                      <a:pt x="22235" y="2073"/>
                      <a:pt x="21983" y="2017"/>
                    </a:cubicBezTo>
                    <a:cubicBezTo>
                      <a:pt x="21759" y="1989"/>
                      <a:pt x="21507" y="1989"/>
                      <a:pt x="21255" y="2045"/>
                    </a:cubicBezTo>
                    <a:cubicBezTo>
                      <a:pt x="20751" y="2101"/>
                      <a:pt x="20247" y="2353"/>
                      <a:pt x="19855" y="2717"/>
                    </a:cubicBezTo>
                    <a:cubicBezTo>
                      <a:pt x="19267" y="3249"/>
                      <a:pt x="18819" y="3865"/>
                      <a:pt x="18483" y="4453"/>
                    </a:cubicBezTo>
                    <a:cubicBezTo>
                      <a:pt x="18651" y="3781"/>
                      <a:pt x="18763" y="3053"/>
                      <a:pt x="18707" y="2269"/>
                    </a:cubicBezTo>
                    <a:cubicBezTo>
                      <a:pt x="18679" y="1989"/>
                      <a:pt x="18623" y="1737"/>
                      <a:pt x="18539" y="1485"/>
                    </a:cubicBezTo>
                    <a:cubicBezTo>
                      <a:pt x="18483" y="1373"/>
                      <a:pt x="18427" y="1233"/>
                      <a:pt x="18371" y="1121"/>
                    </a:cubicBezTo>
                    <a:cubicBezTo>
                      <a:pt x="18315" y="1009"/>
                      <a:pt x="18230" y="925"/>
                      <a:pt x="18174" y="813"/>
                    </a:cubicBezTo>
                    <a:cubicBezTo>
                      <a:pt x="17866" y="393"/>
                      <a:pt x="17446" y="113"/>
                      <a:pt x="16998" y="29"/>
                    </a:cubicBezTo>
                    <a:cubicBezTo>
                      <a:pt x="16802" y="1"/>
                      <a:pt x="16578" y="1"/>
                      <a:pt x="16326" y="57"/>
                    </a:cubicBezTo>
                    <a:cubicBezTo>
                      <a:pt x="16130" y="113"/>
                      <a:pt x="15878" y="225"/>
                      <a:pt x="15682" y="365"/>
                    </a:cubicBezTo>
                    <a:cubicBezTo>
                      <a:pt x="15458" y="505"/>
                      <a:pt x="15262" y="673"/>
                      <a:pt x="15094" y="897"/>
                    </a:cubicBezTo>
                    <a:cubicBezTo>
                      <a:pt x="14926" y="1093"/>
                      <a:pt x="14758" y="1317"/>
                      <a:pt x="14674" y="1569"/>
                    </a:cubicBezTo>
                    <a:cubicBezTo>
                      <a:pt x="14422" y="2073"/>
                      <a:pt x="14282" y="2633"/>
                      <a:pt x="14170" y="3277"/>
                    </a:cubicBezTo>
                    <a:cubicBezTo>
                      <a:pt x="14142" y="3417"/>
                      <a:pt x="14142" y="3557"/>
                      <a:pt x="14114" y="3697"/>
                    </a:cubicBezTo>
                    <a:cubicBezTo>
                      <a:pt x="14114" y="3557"/>
                      <a:pt x="14086" y="3417"/>
                      <a:pt x="14058" y="3277"/>
                    </a:cubicBezTo>
                    <a:cubicBezTo>
                      <a:pt x="13890" y="2633"/>
                      <a:pt x="13694" y="2101"/>
                      <a:pt x="13442" y="1597"/>
                    </a:cubicBezTo>
                    <a:cubicBezTo>
                      <a:pt x="13302" y="1373"/>
                      <a:pt x="13134" y="1149"/>
                      <a:pt x="12966" y="953"/>
                    </a:cubicBezTo>
                    <a:cubicBezTo>
                      <a:pt x="12770" y="785"/>
                      <a:pt x="12574" y="617"/>
                      <a:pt x="12350" y="505"/>
                    </a:cubicBezTo>
                    <a:cubicBezTo>
                      <a:pt x="12126" y="365"/>
                      <a:pt x="11902" y="281"/>
                      <a:pt x="11650" y="225"/>
                    </a:cubicBezTo>
                    <a:cubicBezTo>
                      <a:pt x="11426" y="197"/>
                      <a:pt x="11202" y="197"/>
                      <a:pt x="10978" y="253"/>
                    </a:cubicBezTo>
                    <a:cubicBezTo>
                      <a:pt x="10866" y="281"/>
                      <a:pt x="10753" y="309"/>
                      <a:pt x="10641" y="365"/>
                    </a:cubicBezTo>
                    <a:cubicBezTo>
                      <a:pt x="10557" y="421"/>
                      <a:pt x="10445" y="477"/>
                      <a:pt x="10361" y="561"/>
                    </a:cubicBezTo>
                    <a:cubicBezTo>
                      <a:pt x="10165" y="729"/>
                      <a:pt x="9997" y="897"/>
                      <a:pt x="9885" y="1121"/>
                    </a:cubicBezTo>
                    <a:cubicBezTo>
                      <a:pt x="9745" y="1345"/>
                      <a:pt x="9633" y="1569"/>
                      <a:pt x="9577" y="1821"/>
                    </a:cubicBezTo>
                    <a:cubicBezTo>
                      <a:pt x="9493" y="2073"/>
                      <a:pt x="9465" y="2353"/>
                      <a:pt x="9465" y="2605"/>
                    </a:cubicBezTo>
                    <a:cubicBezTo>
                      <a:pt x="9437" y="3165"/>
                      <a:pt x="9521" y="3753"/>
                      <a:pt x="9717" y="4369"/>
                    </a:cubicBezTo>
                    <a:cubicBezTo>
                      <a:pt x="9745" y="4509"/>
                      <a:pt x="9801" y="4649"/>
                      <a:pt x="9829" y="4789"/>
                    </a:cubicBezTo>
                    <a:cubicBezTo>
                      <a:pt x="9437" y="4201"/>
                      <a:pt x="8961" y="3613"/>
                      <a:pt x="8345" y="3137"/>
                    </a:cubicBezTo>
                    <a:cubicBezTo>
                      <a:pt x="7925" y="2829"/>
                      <a:pt x="7393" y="2605"/>
                      <a:pt x="6917" y="2577"/>
                    </a:cubicBezTo>
                    <a:cubicBezTo>
                      <a:pt x="6637" y="2549"/>
                      <a:pt x="6385" y="2549"/>
                      <a:pt x="6161" y="2605"/>
                    </a:cubicBezTo>
                    <a:cubicBezTo>
                      <a:pt x="5909" y="2689"/>
                      <a:pt x="5713" y="2773"/>
                      <a:pt x="5545" y="2913"/>
                    </a:cubicBezTo>
                    <a:cubicBezTo>
                      <a:pt x="5377" y="3053"/>
                      <a:pt x="5237" y="3221"/>
                      <a:pt x="5125" y="3445"/>
                    </a:cubicBezTo>
                    <a:cubicBezTo>
                      <a:pt x="5013" y="3641"/>
                      <a:pt x="4957" y="3893"/>
                      <a:pt x="4901" y="4145"/>
                    </a:cubicBezTo>
                    <a:cubicBezTo>
                      <a:pt x="4845" y="4649"/>
                      <a:pt x="4901" y="5210"/>
                      <a:pt x="5125" y="5686"/>
                    </a:cubicBezTo>
                    <a:cubicBezTo>
                      <a:pt x="5349" y="6190"/>
                      <a:pt x="5657" y="6694"/>
                      <a:pt x="6077" y="7198"/>
                    </a:cubicBezTo>
                    <a:cubicBezTo>
                      <a:pt x="6161" y="7310"/>
                      <a:pt x="6245" y="7394"/>
                      <a:pt x="6357" y="7506"/>
                    </a:cubicBezTo>
                    <a:cubicBezTo>
                      <a:pt x="5769" y="7142"/>
                      <a:pt x="5097" y="6806"/>
                      <a:pt x="4341" y="6610"/>
                    </a:cubicBezTo>
                    <a:cubicBezTo>
                      <a:pt x="4061" y="6554"/>
                      <a:pt x="3809" y="6526"/>
                      <a:pt x="3529" y="6554"/>
                    </a:cubicBezTo>
                    <a:cubicBezTo>
                      <a:pt x="3277" y="6554"/>
                      <a:pt x="2996" y="6610"/>
                      <a:pt x="2772" y="6694"/>
                    </a:cubicBezTo>
                    <a:cubicBezTo>
                      <a:pt x="2520" y="6778"/>
                      <a:pt x="2324" y="6890"/>
                      <a:pt x="2128" y="7030"/>
                    </a:cubicBezTo>
                    <a:cubicBezTo>
                      <a:pt x="1932" y="7170"/>
                      <a:pt x="1792" y="7366"/>
                      <a:pt x="1680" y="7562"/>
                    </a:cubicBezTo>
                    <a:cubicBezTo>
                      <a:pt x="1484" y="7926"/>
                      <a:pt x="1456" y="8430"/>
                      <a:pt x="1596" y="8934"/>
                    </a:cubicBezTo>
                    <a:cubicBezTo>
                      <a:pt x="1624" y="9046"/>
                      <a:pt x="1652" y="9186"/>
                      <a:pt x="1708" y="9298"/>
                    </a:cubicBezTo>
                    <a:cubicBezTo>
                      <a:pt x="1764" y="9410"/>
                      <a:pt x="1820" y="9522"/>
                      <a:pt x="1904" y="9634"/>
                    </a:cubicBezTo>
                    <a:cubicBezTo>
                      <a:pt x="2044" y="9858"/>
                      <a:pt x="2212" y="10082"/>
                      <a:pt x="2408" y="10250"/>
                    </a:cubicBezTo>
                    <a:cubicBezTo>
                      <a:pt x="2996" y="10782"/>
                      <a:pt x="3641" y="11146"/>
                      <a:pt x="4285" y="11426"/>
                    </a:cubicBezTo>
                    <a:cubicBezTo>
                      <a:pt x="3613" y="11314"/>
                      <a:pt x="2856" y="11286"/>
                      <a:pt x="2072" y="11426"/>
                    </a:cubicBezTo>
                    <a:cubicBezTo>
                      <a:pt x="1820" y="11482"/>
                      <a:pt x="1568" y="11566"/>
                      <a:pt x="1316" y="11678"/>
                    </a:cubicBezTo>
                    <a:cubicBezTo>
                      <a:pt x="1204" y="11734"/>
                      <a:pt x="1092" y="11818"/>
                      <a:pt x="980" y="11874"/>
                    </a:cubicBezTo>
                    <a:cubicBezTo>
                      <a:pt x="868" y="11958"/>
                      <a:pt x="784" y="12042"/>
                      <a:pt x="672" y="12126"/>
                    </a:cubicBezTo>
                    <a:cubicBezTo>
                      <a:pt x="308" y="12462"/>
                      <a:pt x="56" y="12911"/>
                      <a:pt x="28" y="13359"/>
                    </a:cubicBezTo>
                    <a:cubicBezTo>
                      <a:pt x="0" y="13555"/>
                      <a:pt x="56" y="13779"/>
                      <a:pt x="140" y="14031"/>
                    </a:cubicBezTo>
                    <a:cubicBezTo>
                      <a:pt x="224" y="14227"/>
                      <a:pt x="336" y="14451"/>
                      <a:pt x="504" y="14647"/>
                    </a:cubicBezTo>
                    <a:cubicBezTo>
                      <a:pt x="644" y="14843"/>
                      <a:pt x="868" y="15011"/>
                      <a:pt x="1092" y="15179"/>
                    </a:cubicBezTo>
                    <a:cubicBezTo>
                      <a:pt x="1288" y="15319"/>
                      <a:pt x="1540" y="15431"/>
                      <a:pt x="1792" y="15515"/>
                    </a:cubicBezTo>
                    <a:cubicBezTo>
                      <a:pt x="2492" y="15767"/>
                      <a:pt x="3220" y="15851"/>
                      <a:pt x="3893" y="15851"/>
                    </a:cubicBezTo>
                    <a:lnTo>
                      <a:pt x="3977" y="15851"/>
                    </a:lnTo>
                    <a:cubicBezTo>
                      <a:pt x="3837" y="15879"/>
                      <a:pt x="3697" y="15907"/>
                      <a:pt x="3585" y="15963"/>
                    </a:cubicBezTo>
                    <a:cubicBezTo>
                      <a:pt x="2968" y="16159"/>
                      <a:pt x="2436" y="16439"/>
                      <a:pt x="1960" y="16747"/>
                    </a:cubicBezTo>
                    <a:cubicBezTo>
                      <a:pt x="1540" y="17055"/>
                      <a:pt x="1176" y="17475"/>
                      <a:pt x="980" y="17951"/>
                    </a:cubicBezTo>
                    <a:cubicBezTo>
                      <a:pt x="868" y="18175"/>
                      <a:pt x="812" y="18427"/>
                      <a:pt x="784" y="18651"/>
                    </a:cubicBezTo>
                    <a:cubicBezTo>
                      <a:pt x="756" y="18903"/>
                      <a:pt x="784" y="19127"/>
                      <a:pt x="868" y="19351"/>
                    </a:cubicBezTo>
                    <a:lnTo>
                      <a:pt x="924" y="19463"/>
                    </a:lnTo>
                    <a:lnTo>
                      <a:pt x="924" y="19463"/>
                    </a:lnTo>
                    <a:cubicBezTo>
                      <a:pt x="980" y="19603"/>
                      <a:pt x="1092" y="19743"/>
                      <a:pt x="1232" y="19911"/>
                    </a:cubicBezTo>
                    <a:cubicBezTo>
                      <a:pt x="1400" y="20079"/>
                      <a:pt x="1596" y="20219"/>
                      <a:pt x="1848" y="20331"/>
                    </a:cubicBezTo>
                    <a:cubicBezTo>
                      <a:pt x="2212" y="20499"/>
                      <a:pt x="2660" y="20612"/>
                      <a:pt x="3108" y="20612"/>
                    </a:cubicBezTo>
                    <a:cubicBezTo>
                      <a:pt x="3192" y="20612"/>
                      <a:pt x="3277" y="20612"/>
                      <a:pt x="3361" y="20583"/>
                    </a:cubicBezTo>
                    <a:cubicBezTo>
                      <a:pt x="4145" y="20527"/>
                      <a:pt x="4873" y="20275"/>
                      <a:pt x="5489" y="19995"/>
                    </a:cubicBezTo>
                    <a:cubicBezTo>
                      <a:pt x="5377" y="20079"/>
                      <a:pt x="5265" y="20163"/>
                      <a:pt x="5181" y="20275"/>
                    </a:cubicBezTo>
                    <a:cubicBezTo>
                      <a:pt x="4677" y="20724"/>
                      <a:pt x="4313" y="21172"/>
                      <a:pt x="4033" y="21648"/>
                    </a:cubicBezTo>
                    <a:cubicBezTo>
                      <a:pt x="3893" y="21872"/>
                      <a:pt x="3781" y="22096"/>
                      <a:pt x="3697" y="22376"/>
                    </a:cubicBezTo>
                    <a:cubicBezTo>
                      <a:pt x="3641" y="22600"/>
                      <a:pt x="3613" y="22852"/>
                      <a:pt x="3613" y="23132"/>
                    </a:cubicBezTo>
                    <a:cubicBezTo>
                      <a:pt x="3613" y="23384"/>
                      <a:pt x="3641" y="23636"/>
                      <a:pt x="3725" y="23860"/>
                    </a:cubicBezTo>
                    <a:cubicBezTo>
                      <a:pt x="3753" y="23972"/>
                      <a:pt x="3809" y="24084"/>
                      <a:pt x="3865" y="24168"/>
                    </a:cubicBezTo>
                    <a:cubicBezTo>
                      <a:pt x="3921" y="24280"/>
                      <a:pt x="4005" y="24364"/>
                      <a:pt x="4089" y="24448"/>
                    </a:cubicBezTo>
                    <a:cubicBezTo>
                      <a:pt x="4229" y="24616"/>
                      <a:pt x="4425" y="24728"/>
                      <a:pt x="4649" y="24812"/>
                    </a:cubicBezTo>
                    <a:cubicBezTo>
                      <a:pt x="4873" y="24896"/>
                      <a:pt x="5125" y="24952"/>
                      <a:pt x="5377" y="24952"/>
                    </a:cubicBezTo>
                    <a:lnTo>
                      <a:pt x="5461" y="24952"/>
                    </a:lnTo>
                    <a:cubicBezTo>
                      <a:pt x="5685" y="24952"/>
                      <a:pt x="5909" y="24924"/>
                      <a:pt x="6133" y="24868"/>
                    </a:cubicBezTo>
                    <a:cubicBezTo>
                      <a:pt x="6385" y="24812"/>
                      <a:pt x="6637" y="24700"/>
                      <a:pt x="6861" y="24588"/>
                    </a:cubicBezTo>
                    <a:cubicBezTo>
                      <a:pt x="7365" y="24308"/>
                      <a:pt x="7813" y="23944"/>
                      <a:pt x="8289" y="23468"/>
                    </a:cubicBezTo>
                    <a:cubicBezTo>
                      <a:pt x="8373" y="23384"/>
                      <a:pt x="8485" y="23272"/>
                      <a:pt x="8569" y="23160"/>
                    </a:cubicBezTo>
                    <a:cubicBezTo>
                      <a:pt x="8513" y="23300"/>
                      <a:pt x="8457" y="23440"/>
                      <a:pt x="8401" y="23552"/>
                    </a:cubicBezTo>
                    <a:cubicBezTo>
                      <a:pt x="8121" y="24140"/>
                      <a:pt x="7981" y="24700"/>
                      <a:pt x="7897" y="25260"/>
                    </a:cubicBezTo>
                    <a:cubicBezTo>
                      <a:pt x="7869" y="25540"/>
                      <a:pt x="7869" y="25792"/>
                      <a:pt x="7897" y="26072"/>
                    </a:cubicBezTo>
                    <a:cubicBezTo>
                      <a:pt x="7953" y="26352"/>
                      <a:pt x="8037" y="26604"/>
                      <a:pt x="8121" y="26800"/>
                    </a:cubicBezTo>
                    <a:cubicBezTo>
                      <a:pt x="8233" y="27052"/>
                      <a:pt x="8373" y="27276"/>
                      <a:pt x="8541" y="27416"/>
                    </a:cubicBezTo>
                    <a:cubicBezTo>
                      <a:pt x="8709" y="27612"/>
                      <a:pt x="8877" y="27724"/>
                      <a:pt x="9101" y="27808"/>
                    </a:cubicBezTo>
                    <a:cubicBezTo>
                      <a:pt x="9269" y="27892"/>
                      <a:pt x="9465" y="27920"/>
                      <a:pt x="9661" y="27920"/>
                    </a:cubicBezTo>
                    <a:cubicBezTo>
                      <a:pt x="9941" y="27920"/>
                      <a:pt x="10193" y="27864"/>
                      <a:pt x="10473" y="27752"/>
                    </a:cubicBezTo>
                    <a:cubicBezTo>
                      <a:pt x="10613" y="27696"/>
                      <a:pt x="10725" y="27640"/>
                      <a:pt x="10838" y="27584"/>
                    </a:cubicBezTo>
                    <a:cubicBezTo>
                      <a:pt x="10950" y="27528"/>
                      <a:pt x="11062" y="27444"/>
                      <a:pt x="11146" y="27360"/>
                    </a:cubicBezTo>
                    <a:cubicBezTo>
                      <a:pt x="11370" y="27192"/>
                      <a:pt x="11538" y="26996"/>
                      <a:pt x="11706" y="26800"/>
                    </a:cubicBezTo>
                    <a:cubicBezTo>
                      <a:pt x="12154" y="26156"/>
                      <a:pt x="12462" y="25456"/>
                      <a:pt x="12686" y="24812"/>
                    </a:cubicBezTo>
                    <a:cubicBezTo>
                      <a:pt x="12658" y="25512"/>
                      <a:pt x="12686" y="26268"/>
                      <a:pt x="12910" y="26996"/>
                    </a:cubicBezTo>
                    <a:cubicBezTo>
                      <a:pt x="13078" y="27528"/>
                      <a:pt x="13358" y="28004"/>
                      <a:pt x="13750" y="28312"/>
                    </a:cubicBezTo>
                    <a:cubicBezTo>
                      <a:pt x="13946" y="28509"/>
                      <a:pt x="14142" y="28621"/>
                      <a:pt x="14366" y="28705"/>
                    </a:cubicBezTo>
                    <a:cubicBezTo>
                      <a:pt x="14590" y="28817"/>
                      <a:pt x="14786" y="28845"/>
                      <a:pt x="14982" y="28845"/>
                    </a:cubicBezTo>
                    <a:lnTo>
                      <a:pt x="15038" y="28845"/>
                    </a:lnTo>
                    <a:cubicBezTo>
                      <a:pt x="15262" y="28845"/>
                      <a:pt x="15486" y="28789"/>
                      <a:pt x="15710" y="28677"/>
                    </a:cubicBezTo>
                    <a:cubicBezTo>
                      <a:pt x="15906" y="28565"/>
                      <a:pt x="16102" y="28425"/>
                      <a:pt x="16298" y="28228"/>
                    </a:cubicBezTo>
                    <a:cubicBezTo>
                      <a:pt x="16662" y="27864"/>
                      <a:pt x="16914" y="27360"/>
                      <a:pt x="17026" y="26856"/>
                    </a:cubicBezTo>
                    <a:cubicBezTo>
                      <a:pt x="17138" y="26296"/>
                      <a:pt x="17194" y="25708"/>
                      <a:pt x="17138" y="25064"/>
                    </a:cubicBezTo>
                    <a:cubicBezTo>
                      <a:pt x="17138" y="24924"/>
                      <a:pt x="17110" y="24784"/>
                      <a:pt x="17110" y="24644"/>
                    </a:cubicBezTo>
                    <a:cubicBezTo>
                      <a:pt x="17362" y="25288"/>
                      <a:pt x="17726" y="25960"/>
                      <a:pt x="18230" y="26548"/>
                    </a:cubicBezTo>
                    <a:cubicBezTo>
                      <a:pt x="18399" y="26772"/>
                      <a:pt x="18595" y="26940"/>
                      <a:pt x="18819" y="27080"/>
                    </a:cubicBezTo>
                    <a:cubicBezTo>
                      <a:pt x="19043" y="27220"/>
                      <a:pt x="19295" y="27360"/>
                      <a:pt x="19519" y="27416"/>
                    </a:cubicBezTo>
                    <a:cubicBezTo>
                      <a:pt x="19743" y="27500"/>
                      <a:pt x="19995" y="27528"/>
                      <a:pt x="20219" y="27528"/>
                    </a:cubicBezTo>
                    <a:lnTo>
                      <a:pt x="20247" y="27528"/>
                    </a:lnTo>
                    <a:cubicBezTo>
                      <a:pt x="20471" y="27528"/>
                      <a:pt x="20695" y="27472"/>
                      <a:pt x="20919" y="27360"/>
                    </a:cubicBezTo>
                    <a:cubicBezTo>
                      <a:pt x="21283" y="27192"/>
                      <a:pt x="21619" y="26800"/>
                      <a:pt x="21787" y="26296"/>
                    </a:cubicBezTo>
                    <a:cubicBezTo>
                      <a:pt x="21871" y="26072"/>
                      <a:pt x="21927" y="25820"/>
                      <a:pt x="21955" y="25540"/>
                    </a:cubicBezTo>
                    <a:cubicBezTo>
                      <a:pt x="21955" y="25260"/>
                      <a:pt x="21955" y="25008"/>
                      <a:pt x="21899" y="24756"/>
                    </a:cubicBezTo>
                    <a:cubicBezTo>
                      <a:pt x="21787" y="24196"/>
                      <a:pt x="21591" y="23636"/>
                      <a:pt x="21283" y="23076"/>
                    </a:cubicBezTo>
                    <a:lnTo>
                      <a:pt x="21283" y="23076"/>
                    </a:lnTo>
                    <a:cubicBezTo>
                      <a:pt x="21227" y="22936"/>
                      <a:pt x="21143" y="22824"/>
                      <a:pt x="21059" y="22712"/>
                    </a:cubicBezTo>
                    <a:cubicBezTo>
                      <a:pt x="21171" y="22796"/>
                      <a:pt x="21283" y="22908"/>
                      <a:pt x="21367" y="22992"/>
                    </a:cubicBezTo>
                    <a:cubicBezTo>
                      <a:pt x="21871" y="23412"/>
                      <a:pt x="22347" y="23748"/>
                      <a:pt x="22851" y="24000"/>
                    </a:cubicBezTo>
                    <a:cubicBezTo>
                      <a:pt x="23103" y="24112"/>
                      <a:pt x="23355" y="24196"/>
                      <a:pt x="23607" y="24224"/>
                    </a:cubicBezTo>
                    <a:cubicBezTo>
                      <a:pt x="23775" y="24252"/>
                      <a:pt x="23943" y="24280"/>
                      <a:pt x="24083" y="24280"/>
                    </a:cubicBezTo>
                    <a:cubicBezTo>
                      <a:pt x="24195" y="24280"/>
                      <a:pt x="24279" y="24252"/>
                      <a:pt x="24391" y="24252"/>
                    </a:cubicBezTo>
                    <a:cubicBezTo>
                      <a:pt x="24923" y="24196"/>
                      <a:pt x="25371" y="23972"/>
                      <a:pt x="25651" y="23636"/>
                    </a:cubicBezTo>
                    <a:lnTo>
                      <a:pt x="25735" y="23524"/>
                    </a:lnTo>
                    <a:lnTo>
                      <a:pt x="25735" y="23524"/>
                    </a:lnTo>
                    <a:cubicBezTo>
                      <a:pt x="25820" y="23384"/>
                      <a:pt x="25904" y="23216"/>
                      <a:pt x="25960" y="23020"/>
                    </a:cubicBezTo>
                    <a:cubicBezTo>
                      <a:pt x="26016" y="22796"/>
                      <a:pt x="26044" y="22544"/>
                      <a:pt x="26016" y="22292"/>
                    </a:cubicBezTo>
                    <a:cubicBezTo>
                      <a:pt x="25988" y="21788"/>
                      <a:pt x="25820" y="21284"/>
                      <a:pt x="25511" y="20836"/>
                    </a:cubicBezTo>
                    <a:cubicBezTo>
                      <a:pt x="25175" y="20387"/>
                      <a:pt x="24783" y="19967"/>
                      <a:pt x="24251" y="19547"/>
                    </a:cubicBezTo>
                    <a:cubicBezTo>
                      <a:pt x="24139" y="19463"/>
                      <a:pt x="24027" y="19379"/>
                      <a:pt x="23915" y="19295"/>
                    </a:cubicBezTo>
                    <a:cubicBezTo>
                      <a:pt x="24559" y="19547"/>
                      <a:pt x="25287" y="19715"/>
                      <a:pt x="26072" y="19743"/>
                    </a:cubicBezTo>
                    <a:lnTo>
                      <a:pt x="26128" y="19743"/>
                    </a:lnTo>
                    <a:cubicBezTo>
                      <a:pt x="26380" y="19743"/>
                      <a:pt x="26632" y="19715"/>
                      <a:pt x="26856" y="19659"/>
                    </a:cubicBezTo>
                    <a:cubicBezTo>
                      <a:pt x="27136" y="19575"/>
                      <a:pt x="27388" y="19491"/>
                      <a:pt x="27584" y="19351"/>
                    </a:cubicBezTo>
                    <a:cubicBezTo>
                      <a:pt x="27808" y="19211"/>
                      <a:pt x="28004" y="19071"/>
                      <a:pt x="28144" y="18903"/>
                    </a:cubicBezTo>
                    <a:cubicBezTo>
                      <a:pt x="28312" y="18707"/>
                      <a:pt x="28424" y="18511"/>
                      <a:pt x="28480" y="18287"/>
                    </a:cubicBezTo>
                    <a:cubicBezTo>
                      <a:pt x="28536" y="18091"/>
                      <a:pt x="28536" y="17867"/>
                      <a:pt x="28508" y="17615"/>
                    </a:cubicBezTo>
                    <a:cubicBezTo>
                      <a:pt x="28480" y="17419"/>
                      <a:pt x="28396" y="17167"/>
                      <a:pt x="28284" y="16943"/>
                    </a:cubicBezTo>
                    <a:cubicBezTo>
                      <a:pt x="28172" y="16719"/>
                      <a:pt x="28004" y="16495"/>
                      <a:pt x="27836" y="16299"/>
                    </a:cubicBezTo>
                    <a:cubicBezTo>
                      <a:pt x="27640" y="16103"/>
                      <a:pt x="27444" y="15935"/>
                      <a:pt x="27192" y="15823"/>
                    </a:cubicBezTo>
                    <a:cubicBezTo>
                      <a:pt x="26520" y="15431"/>
                      <a:pt x="25791" y="15207"/>
                      <a:pt x="25119" y="15067"/>
                    </a:cubicBezTo>
                    <a:cubicBezTo>
                      <a:pt x="25259" y="15039"/>
                      <a:pt x="25427" y="15039"/>
                      <a:pt x="25539" y="15011"/>
                    </a:cubicBezTo>
                    <a:cubicBezTo>
                      <a:pt x="26212" y="14927"/>
                      <a:pt x="26772" y="14787"/>
                      <a:pt x="27276" y="145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8"/>
              <p:cNvSpPr/>
              <p:nvPr/>
            </p:nvSpPr>
            <p:spPr>
              <a:xfrm>
                <a:off x="6485050" y="489350"/>
                <a:ext cx="46700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18680" h="18623" extrusionOk="0">
                    <a:moveTo>
                      <a:pt x="18651" y="7926"/>
                    </a:moveTo>
                    <a:lnTo>
                      <a:pt x="18651" y="7926"/>
                    </a:lnTo>
                    <a:lnTo>
                      <a:pt x="18651" y="7926"/>
                    </a:lnTo>
                    <a:lnTo>
                      <a:pt x="18651" y="7926"/>
                    </a:lnTo>
                    <a:lnTo>
                      <a:pt x="18651" y="7926"/>
                    </a:lnTo>
                    <a:cubicBezTo>
                      <a:pt x="18623" y="7673"/>
                      <a:pt x="18455" y="7421"/>
                      <a:pt x="18203" y="7225"/>
                    </a:cubicBezTo>
                    <a:cubicBezTo>
                      <a:pt x="18091" y="7113"/>
                      <a:pt x="17923" y="7029"/>
                      <a:pt x="17783" y="6973"/>
                    </a:cubicBezTo>
                    <a:cubicBezTo>
                      <a:pt x="17615" y="6917"/>
                      <a:pt x="17475" y="6861"/>
                      <a:pt x="17307" y="6833"/>
                    </a:cubicBezTo>
                    <a:cubicBezTo>
                      <a:pt x="17111" y="6833"/>
                      <a:pt x="16915" y="6833"/>
                      <a:pt x="16719" y="6833"/>
                    </a:cubicBezTo>
                    <a:cubicBezTo>
                      <a:pt x="16523" y="6833"/>
                      <a:pt x="16355" y="6861"/>
                      <a:pt x="16159" y="6889"/>
                    </a:cubicBezTo>
                    <a:cubicBezTo>
                      <a:pt x="15795" y="6945"/>
                      <a:pt x="15431" y="7057"/>
                      <a:pt x="15067" y="7169"/>
                    </a:cubicBezTo>
                    <a:cubicBezTo>
                      <a:pt x="15011" y="7197"/>
                      <a:pt x="14927" y="7225"/>
                      <a:pt x="14871" y="7253"/>
                    </a:cubicBezTo>
                    <a:lnTo>
                      <a:pt x="14871" y="7253"/>
                    </a:lnTo>
                    <a:cubicBezTo>
                      <a:pt x="14927" y="7225"/>
                      <a:pt x="15011" y="7197"/>
                      <a:pt x="15067" y="7169"/>
                    </a:cubicBezTo>
                    <a:cubicBezTo>
                      <a:pt x="15431" y="7029"/>
                      <a:pt x="15767" y="6889"/>
                      <a:pt x="16075" y="6693"/>
                    </a:cubicBezTo>
                    <a:cubicBezTo>
                      <a:pt x="16411" y="6497"/>
                      <a:pt x="16719" y="6273"/>
                      <a:pt x="16999" y="5993"/>
                    </a:cubicBezTo>
                    <a:cubicBezTo>
                      <a:pt x="17111" y="5853"/>
                      <a:pt x="17195" y="5713"/>
                      <a:pt x="17279" y="5573"/>
                    </a:cubicBezTo>
                    <a:cubicBezTo>
                      <a:pt x="17363" y="5433"/>
                      <a:pt x="17419" y="5265"/>
                      <a:pt x="17447" y="5125"/>
                    </a:cubicBezTo>
                    <a:cubicBezTo>
                      <a:pt x="17447" y="5041"/>
                      <a:pt x="17475" y="4957"/>
                      <a:pt x="17475" y="4873"/>
                    </a:cubicBezTo>
                    <a:cubicBezTo>
                      <a:pt x="17475" y="4817"/>
                      <a:pt x="17475" y="4733"/>
                      <a:pt x="17475" y="4649"/>
                    </a:cubicBezTo>
                    <a:cubicBezTo>
                      <a:pt x="17447" y="4509"/>
                      <a:pt x="17391" y="4397"/>
                      <a:pt x="17335" y="4285"/>
                    </a:cubicBezTo>
                    <a:lnTo>
                      <a:pt x="17335" y="4285"/>
                    </a:lnTo>
                    <a:lnTo>
                      <a:pt x="17335" y="4257"/>
                    </a:lnTo>
                    <a:lnTo>
                      <a:pt x="17335" y="4257"/>
                    </a:lnTo>
                    <a:lnTo>
                      <a:pt x="17335" y="4257"/>
                    </a:lnTo>
                    <a:cubicBezTo>
                      <a:pt x="17251" y="4145"/>
                      <a:pt x="17167" y="4061"/>
                      <a:pt x="17055" y="3977"/>
                    </a:cubicBezTo>
                    <a:cubicBezTo>
                      <a:pt x="16915" y="3893"/>
                      <a:pt x="16775" y="3837"/>
                      <a:pt x="16635" y="3809"/>
                    </a:cubicBezTo>
                    <a:cubicBezTo>
                      <a:pt x="16467" y="3753"/>
                      <a:pt x="16299" y="3753"/>
                      <a:pt x="16131" y="3753"/>
                    </a:cubicBezTo>
                    <a:cubicBezTo>
                      <a:pt x="16047" y="3753"/>
                      <a:pt x="15963" y="3753"/>
                      <a:pt x="15879" y="3781"/>
                    </a:cubicBezTo>
                    <a:cubicBezTo>
                      <a:pt x="15795" y="3781"/>
                      <a:pt x="15739" y="3809"/>
                      <a:pt x="15655" y="3837"/>
                    </a:cubicBezTo>
                    <a:cubicBezTo>
                      <a:pt x="14899" y="4061"/>
                      <a:pt x="14283" y="4537"/>
                      <a:pt x="13751" y="5041"/>
                    </a:cubicBezTo>
                    <a:cubicBezTo>
                      <a:pt x="13695" y="5097"/>
                      <a:pt x="13639" y="5153"/>
                      <a:pt x="13583" y="5209"/>
                    </a:cubicBezTo>
                    <a:lnTo>
                      <a:pt x="13583" y="5209"/>
                    </a:lnTo>
                    <a:cubicBezTo>
                      <a:pt x="13639" y="5153"/>
                      <a:pt x="13695" y="5097"/>
                      <a:pt x="13751" y="5041"/>
                    </a:cubicBezTo>
                    <a:cubicBezTo>
                      <a:pt x="14003" y="4761"/>
                      <a:pt x="14255" y="4481"/>
                      <a:pt x="14451" y="4173"/>
                    </a:cubicBezTo>
                    <a:cubicBezTo>
                      <a:pt x="14675" y="3865"/>
                      <a:pt x="14871" y="3557"/>
                      <a:pt x="15011" y="3165"/>
                    </a:cubicBezTo>
                    <a:cubicBezTo>
                      <a:pt x="15123" y="2857"/>
                      <a:pt x="15123" y="2521"/>
                      <a:pt x="15067" y="2185"/>
                    </a:cubicBezTo>
                    <a:cubicBezTo>
                      <a:pt x="15039" y="2045"/>
                      <a:pt x="14983" y="1905"/>
                      <a:pt x="14899" y="1765"/>
                    </a:cubicBezTo>
                    <a:cubicBezTo>
                      <a:pt x="14815" y="1653"/>
                      <a:pt x="14731" y="1541"/>
                      <a:pt x="14619" y="1485"/>
                    </a:cubicBezTo>
                    <a:lnTo>
                      <a:pt x="14619" y="1485"/>
                    </a:lnTo>
                    <a:lnTo>
                      <a:pt x="14619" y="1485"/>
                    </a:lnTo>
                    <a:lnTo>
                      <a:pt x="14619" y="1485"/>
                    </a:lnTo>
                    <a:lnTo>
                      <a:pt x="14619" y="1485"/>
                    </a:lnTo>
                    <a:cubicBezTo>
                      <a:pt x="14507" y="1401"/>
                      <a:pt x="14367" y="1345"/>
                      <a:pt x="14227" y="1317"/>
                    </a:cubicBezTo>
                    <a:cubicBezTo>
                      <a:pt x="14143" y="1317"/>
                      <a:pt x="14087" y="1317"/>
                      <a:pt x="14003" y="1317"/>
                    </a:cubicBezTo>
                    <a:cubicBezTo>
                      <a:pt x="13919" y="1317"/>
                      <a:pt x="13835" y="1317"/>
                      <a:pt x="13779" y="1317"/>
                    </a:cubicBezTo>
                    <a:cubicBezTo>
                      <a:pt x="13443" y="1373"/>
                      <a:pt x="13134" y="1541"/>
                      <a:pt x="12882" y="1765"/>
                    </a:cubicBezTo>
                    <a:cubicBezTo>
                      <a:pt x="12742" y="1877"/>
                      <a:pt x="12602" y="2017"/>
                      <a:pt x="12490" y="2185"/>
                    </a:cubicBezTo>
                    <a:cubicBezTo>
                      <a:pt x="12378" y="2325"/>
                      <a:pt x="12266" y="2493"/>
                      <a:pt x="12154" y="2633"/>
                    </a:cubicBezTo>
                    <a:cubicBezTo>
                      <a:pt x="11958" y="2969"/>
                      <a:pt x="11790" y="3305"/>
                      <a:pt x="11650" y="3641"/>
                    </a:cubicBezTo>
                    <a:cubicBezTo>
                      <a:pt x="11622" y="3697"/>
                      <a:pt x="11594" y="3781"/>
                      <a:pt x="11566" y="3837"/>
                    </a:cubicBezTo>
                    <a:lnTo>
                      <a:pt x="11538" y="3837"/>
                    </a:lnTo>
                    <a:cubicBezTo>
                      <a:pt x="11566" y="3781"/>
                      <a:pt x="11622" y="3697"/>
                      <a:pt x="11622" y="3641"/>
                    </a:cubicBezTo>
                    <a:cubicBezTo>
                      <a:pt x="11762" y="3277"/>
                      <a:pt x="11874" y="2941"/>
                      <a:pt x="11958" y="2549"/>
                    </a:cubicBezTo>
                    <a:cubicBezTo>
                      <a:pt x="12014" y="2185"/>
                      <a:pt x="12070" y="1821"/>
                      <a:pt x="12042" y="1429"/>
                    </a:cubicBezTo>
                    <a:cubicBezTo>
                      <a:pt x="12014" y="1261"/>
                      <a:pt x="11986" y="1093"/>
                      <a:pt x="11930" y="925"/>
                    </a:cubicBezTo>
                    <a:cubicBezTo>
                      <a:pt x="11902" y="869"/>
                      <a:pt x="11846" y="785"/>
                      <a:pt x="11818" y="701"/>
                    </a:cubicBezTo>
                    <a:cubicBezTo>
                      <a:pt x="11790" y="645"/>
                      <a:pt x="11734" y="561"/>
                      <a:pt x="11678" y="505"/>
                    </a:cubicBezTo>
                    <a:cubicBezTo>
                      <a:pt x="11650" y="449"/>
                      <a:pt x="11594" y="393"/>
                      <a:pt x="11538" y="337"/>
                    </a:cubicBezTo>
                    <a:cubicBezTo>
                      <a:pt x="11510" y="309"/>
                      <a:pt x="11482" y="281"/>
                      <a:pt x="11454" y="253"/>
                    </a:cubicBezTo>
                    <a:cubicBezTo>
                      <a:pt x="11426" y="225"/>
                      <a:pt x="11398" y="225"/>
                      <a:pt x="11370" y="197"/>
                    </a:cubicBezTo>
                    <a:cubicBezTo>
                      <a:pt x="11258" y="113"/>
                      <a:pt x="11118" y="57"/>
                      <a:pt x="11006" y="29"/>
                    </a:cubicBezTo>
                    <a:lnTo>
                      <a:pt x="11006" y="29"/>
                    </a:lnTo>
                    <a:lnTo>
                      <a:pt x="10978" y="29"/>
                    </a:lnTo>
                    <a:lnTo>
                      <a:pt x="10978" y="29"/>
                    </a:lnTo>
                    <a:lnTo>
                      <a:pt x="10978" y="29"/>
                    </a:lnTo>
                    <a:cubicBezTo>
                      <a:pt x="10866" y="0"/>
                      <a:pt x="10726" y="29"/>
                      <a:pt x="10586" y="57"/>
                    </a:cubicBezTo>
                    <a:cubicBezTo>
                      <a:pt x="10446" y="85"/>
                      <a:pt x="10306" y="141"/>
                      <a:pt x="10166" y="253"/>
                    </a:cubicBezTo>
                    <a:cubicBezTo>
                      <a:pt x="10026" y="337"/>
                      <a:pt x="9914" y="449"/>
                      <a:pt x="9802" y="561"/>
                    </a:cubicBezTo>
                    <a:cubicBezTo>
                      <a:pt x="9690" y="701"/>
                      <a:pt x="9606" y="841"/>
                      <a:pt x="9522" y="981"/>
                    </a:cubicBezTo>
                    <a:cubicBezTo>
                      <a:pt x="9382" y="1345"/>
                      <a:pt x="9270" y="1709"/>
                      <a:pt x="9214" y="2101"/>
                    </a:cubicBezTo>
                    <a:cubicBezTo>
                      <a:pt x="9158" y="2465"/>
                      <a:pt x="9158" y="2829"/>
                      <a:pt x="9158" y="3193"/>
                    </a:cubicBezTo>
                    <a:cubicBezTo>
                      <a:pt x="9158" y="3277"/>
                      <a:pt x="9158" y="3333"/>
                      <a:pt x="9158" y="3417"/>
                    </a:cubicBezTo>
                    <a:lnTo>
                      <a:pt x="9158" y="3417"/>
                    </a:lnTo>
                    <a:cubicBezTo>
                      <a:pt x="9158" y="3333"/>
                      <a:pt x="9158" y="3277"/>
                      <a:pt x="9158" y="3193"/>
                    </a:cubicBezTo>
                    <a:cubicBezTo>
                      <a:pt x="9130" y="2829"/>
                      <a:pt x="9074" y="2465"/>
                      <a:pt x="8990" y="2101"/>
                    </a:cubicBezTo>
                    <a:cubicBezTo>
                      <a:pt x="8906" y="1737"/>
                      <a:pt x="8794" y="1373"/>
                      <a:pt x="8598" y="1009"/>
                    </a:cubicBezTo>
                    <a:cubicBezTo>
                      <a:pt x="8514" y="869"/>
                      <a:pt x="8430" y="729"/>
                      <a:pt x="8318" y="617"/>
                    </a:cubicBezTo>
                    <a:cubicBezTo>
                      <a:pt x="8206" y="505"/>
                      <a:pt x="8066" y="393"/>
                      <a:pt x="7926" y="309"/>
                    </a:cubicBezTo>
                    <a:cubicBezTo>
                      <a:pt x="7898" y="309"/>
                      <a:pt x="7842" y="281"/>
                      <a:pt x="7814" y="253"/>
                    </a:cubicBezTo>
                    <a:cubicBezTo>
                      <a:pt x="7786" y="253"/>
                      <a:pt x="7758" y="225"/>
                      <a:pt x="7702" y="225"/>
                    </a:cubicBezTo>
                    <a:cubicBezTo>
                      <a:pt x="7646" y="197"/>
                      <a:pt x="7562" y="169"/>
                      <a:pt x="7506" y="169"/>
                    </a:cubicBezTo>
                    <a:cubicBezTo>
                      <a:pt x="7338" y="141"/>
                      <a:pt x="7198" y="141"/>
                      <a:pt x="7086" y="169"/>
                    </a:cubicBezTo>
                    <a:lnTo>
                      <a:pt x="7086" y="169"/>
                    </a:lnTo>
                    <a:lnTo>
                      <a:pt x="7086" y="169"/>
                    </a:lnTo>
                    <a:lnTo>
                      <a:pt x="7086" y="169"/>
                    </a:lnTo>
                    <a:cubicBezTo>
                      <a:pt x="7002" y="197"/>
                      <a:pt x="6946" y="197"/>
                      <a:pt x="6890" y="253"/>
                    </a:cubicBezTo>
                    <a:cubicBezTo>
                      <a:pt x="6834" y="281"/>
                      <a:pt x="6778" y="309"/>
                      <a:pt x="6722" y="365"/>
                    </a:cubicBezTo>
                    <a:cubicBezTo>
                      <a:pt x="6610" y="449"/>
                      <a:pt x="6498" y="561"/>
                      <a:pt x="6414" y="701"/>
                    </a:cubicBezTo>
                    <a:cubicBezTo>
                      <a:pt x="6330" y="841"/>
                      <a:pt x="6274" y="981"/>
                      <a:pt x="6218" y="1149"/>
                    </a:cubicBezTo>
                    <a:cubicBezTo>
                      <a:pt x="6162" y="1317"/>
                      <a:pt x="6134" y="1485"/>
                      <a:pt x="6134" y="1653"/>
                    </a:cubicBezTo>
                    <a:cubicBezTo>
                      <a:pt x="6134" y="1737"/>
                      <a:pt x="6134" y="1821"/>
                      <a:pt x="6162" y="1933"/>
                    </a:cubicBezTo>
                    <a:cubicBezTo>
                      <a:pt x="6162" y="2017"/>
                      <a:pt x="6162" y="2129"/>
                      <a:pt x="6190" y="2213"/>
                    </a:cubicBezTo>
                    <a:cubicBezTo>
                      <a:pt x="6218" y="2409"/>
                      <a:pt x="6274" y="2605"/>
                      <a:pt x="6302" y="2773"/>
                    </a:cubicBezTo>
                    <a:cubicBezTo>
                      <a:pt x="6414" y="3137"/>
                      <a:pt x="6554" y="3473"/>
                      <a:pt x="6722" y="3809"/>
                    </a:cubicBezTo>
                    <a:cubicBezTo>
                      <a:pt x="6722" y="3865"/>
                      <a:pt x="6750" y="3921"/>
                      <a:pt x="6778" y="3977"/>
                    </a:cubicBezTo>
                    <a:lnTo>
                      <a:pt x="6778" y="3977"/>
                    </a:lnTo>
                    <a:cubicBezTo>
                      <a:pt x="6750" y="3921"/>
                      <a:pt x="6722" y="3865"/>
                      <a:pt x="6694" y="3809"/>
                    </a:cubicBezTo>
                    <a:cubicBezTo>
                      <a:pt x="6526" y="3501"/>
                      <a:pt x="6330" y="3165"/>
                      <a:pt x="6106" y="2857"/>
                    </a:cubicBezTo>
                    <a:cubicBezTo>
                      <a:pt x="5882" y="2577"/>
                      <a:pt x="5630" y="2297"/>
                      <a:pt x="5321" y="2045"/>
                    </a:cubicBezTo>
                    <a:cubicBezTo>
                      <a:pt x="5181" y="1933"/>
                      <a:pt x="5041" y="1877"/>
                      <a:pt x="4901" y="1793"/>
                    </a:cubicBezTo>
                    <a:cubicBezTo>
                      <a:pt x="4817" y="1765"/>
                      <a:pt x="4733" y="1737"/>
                      <a:pt x="4649" y="1737"/>
                    </a:cubicBezTo>
                    <a:cubicBezTo>
                      <a:pt x="4565" y="1709"/>
                      <a:pt x="4509" y="1681"/>
                      <a:pt x="4425" y="1681"/>
                    </a:cubicBezTo>
                    <a:cubicBezTo>
                      <a:pt x="4341" y="1681"/>
                      <a:pt x="4257" y="1681"/>
                      <a:pt x="4173" y="1681"/>
                    </a:cubicBezTo>
                    <a:cubicBezTo>
                      <a:pt x="4117" y="1681"/>
                      <a:pt x="4033" y="1709"/>
                      <a:pt x="3949" y="1709"/>
                    </a:cubicBezTo>
                    <a:cubicBezTo>
                      <a:pt x="3809" y="1737"/>
                      <a:pt x="3697" y="1793"/>
                      <a:pt x="3585" y="1877"/>
                    </a:cubicBezTo>
                    <a:lnTo>
                      <a:pt x="3585" y="1877"/>
                    </a:lnTo>
                    <a:lnTo>
                      <a:pt x="3585" y="1877"/>
                    </a:lnTo>
                    <a:lnTo>
                      <a:pt x="3585" y="1877"/>
                    </a:lnTo>
                    <a:lnTo>
                      <a:pt x="3585" y="1877"/>
                    </a:lnTo>
                    <a:cubicBezTo>
                      <a:pt x="3529" y="1933"/>
                      <a:pt x="3473" y="1961"/>
                      <a:pt x="3445" y="2017"/>
                    </a:cubicBezTo>
                    <a:cubicBezTo>
                      <a:pt x="3389" y="2073"/>
                      <a:pt x="3361" y="2129"/>
                      <a:pt x="3333" y="2213"/>
                    </a:cubicBezTo>
                    <a:cubicBezTo>
                      <a:pt x="3249" y="2325"/>
                      <a:pt x="3221" y="2465"/>
                      <a:pt x="3193" y="2633"/>
                    </a:cubicBezTo>
                    <a:cubicBezTo>
                      <a:pt x="3165" y="2801"/>
                      <a:pt x="3165" y="2969"/>
                      <a:pt x="3193" y="3109"/>
                    </a:cubicBezTo>
                    <a:cubicBezTo>
                      <a:pt x="3221" y="3277"/>
                      <a:pt x="3249" y="3445"/>
                      <a:pt x="3333" y="3613"/>
                    </a:cubicBezTo>
                    <a:cubicBezTo>
                      <a:pt x="3417" y="3781"/>
                      <a:pt x="3501" y="3949"/>
                      <a:pt x="3613" y="4117"/>
                    </a:cubicBezTo>
                    <a:cubicBezTo>
                      <a:pt x="3697" y="4285"/>
                      <a:pt x="3809" y="4425"/>
                      <a:pt x="3949" y="4565"/>
                    </a:cubicBezTo>
                    <a:cubicBezTo>
                      <a:pt x="4173" y="4873"/>
                      <a:pt x="4453" y="5125"/>
                      <a:pt x="4733" y="5377"/>
                    </a:cubicBezTo>
                    <a:cubicBezTo>
                      <a:pt x="4761" y="5405"/>
                      <a:pt x="4789" y="5433"/>
                      <a:pt x="4845" y="5461"/>
                    </a:cubicBezTo>
                    <a:lnTo>
                      <a:pt x="4817" y="5461"/>
                    </a:lnTo>
                    <a:cubicBezTo>
                      <a:pt x="4789" y="5433"/>
                      <a:pt x="4761" y="5405"/>
                      <a:pt x="4705" y="5377"/>
                    </a:cubicBezTo>
                    <a:cubicBezTo>
                      <a:pt x="4425" y="5153"/>
                      <a:pt x="4117" y="4929"/>
                      <a:pt x="3781" y="4733"/>
                    </a:cubicBezTo>
                    <a:cubicBezTo>
                      <a:pt x="3473" y="4537"/>
                      <a:pt x="3109" y="4397"/>
                      <a:pt x="2745" y="4313"/>
                    </a:cubicBezTo>
                    <a:cubicBezTo>
                      <a:pt x="2661" y="4285"/>
                      <a:pt x="2577" y="4285"/>
                      <a:pt x="2493" y="4257"/>
                    </a:cubicBezTo>
                    <a:cubicBezTo>
                      <a:pt x="2409" y="4257"/>
                      <a:pt x="2325" y="4257"/>
                      <a:pt x="2241" y="4257"/>
                    </a:cubicBezTo>
                    <a:cubicBezTo>
                      <a:pt x="2073" y="4257"/>
                      <a:pt x="1905" y="4285"/>
                      <a:pt x="1765" y="4341"/>
                    </a:cubicBezTo>
                    <a:cubicBezTo>
                      <a:pt x="1597" y="4397"/>
                      <a:pt x="1457" y="4481"/>
                      <a:pt x="1345" y="4565"/>
                    </a:cubicBezTo>
                    <a:cubicBezTo>
                      <a:pt x="1233" y="4649"/>
                      <a:pt x="1149" y="4761"/>
                      <a:pt x="1093" y="4873"/>
                    </a:cubicBezTo>
                    <a:lnTo>
                      <a:pt x="1093" y="4873"/>
                    </a:lnTo>
                    <a:lnTo>
                      <a:pt x="1093" y="4873"/>
                    </a:lnTo>
                    <a:lnTo>
                      <a:pt x="1093" y="4873"/>
                    </a:lnTo>
                    <a:lnTo>
                      <a:pt x="1093" y="4873"/>
                    </a:lnTo>
                    <a:cubicBezTo>
                      <a:pt x="953" y="5097"/>
                      <a:pt x="953" y="5433"/>
                      <a:pt x="1037" y="5713"/>
                    </a:cubicBezTo>
                    <a:cubicBezTo>
                      <a:pt x="1065" y="5797"/>
                      <a:pt x="1093" y="5881"/>
                      <a:pt x="1121" y="5965"/>
                    </a:cubicBezTo>
                    <a:cubicBezTo>
                      <a:pt x="1149" y="6021"/>
                      <a:pt x="1177" y="6105"/>
                      <a:pt x="1233" y="6161"/>
                    </a:cubicBezTo>
                    <a:cubicBezTo>
                      <a:pt x="1317" y="6301"/>
                      <a:pt x="1429" y="6441"/>
                      <a:pt x="1541" y="6553"/>
                    </a:cubicBezTo>
                    <a:cubicBezTo>
                      <a:pt x="1849" y="6805"/>
                      <a:pt x="2157" y="7029"/>
                      <a:pt x="2493" y="7197"/>
                    </a:cubicBezTo>
                    <a:cubicBezTo>
                      <a:pt x="2829" y="7365"/>
                      <a:pt x="3193" y="7477"/>
                      <a:pt x="3529" y="7589"/>
                    </a:cubicBezTo>
                    <a:cubicBezTo>
                      <a:pt x="3585" y="7589"/>
                      <a:pt x="3613" y="7617"/>
                      <a:pt x="3641" y="7617"/>
                    </a:cubicBezTo>
                    <a:lnTo>
                      <a:pt x="3641" y="7617"/>
                    </a:lnTo>
                    <a:cubicBezTo>
                      <a:pt x="3613" y="7617"/>
                      <a:pt x="3585" y="7617"/>
                      <a:pt x="3529" y="7589"/>
                    </a:cubicBezTo>
                    <a:cubicBezTo>
                      <a:pt x="3193" y="7505"/>
                      <a:pt x="2829" y="7421"/>
                      <a:pt x="2437" y="7393"/>
                    </a:cubicBezTo>
                    <a:cubicBezTo>
                      <a:pt x="2073" y="7365"/>
                      <a:pt x="1681" y="7365"/>
                      <a:pt x="1289" y="7421"/>
                    </a:cubicBezTo>
                    <a:cubicBezTo>
                      <a:pt x="1121" y="7477"/>
                      <a:pt x="981" y="7505"/>
                      <a:pt x="813" y="7589"/>
                    </a:cubicBezTo>
                    <a:cubicBezTo>
                      <a:pt x="757" y="7617"/>
                      <a:pt x="673" y="7673"/>
                      <a:pt x="617" y="7701"/>
                    </a:cubicBezTo>
                    <a:cubicBezTo>
                      <a:pt x="533" y="7758"/>
                      <a:pt x="477" y="7814"/>
                      <a:pt x="421" y="7870"/>
                    </a:cubicBezTo>
                    <a:cubicBezTo>
                      <a:pt x="197" y="8066"/>
                      <a:pt x="29" y="8346"/>
                      <a:pt x="29" y="8626"/>
                    </a:cubicBezTo>
                    <a:lnTo>
                      <a:pt x="29" y="8626"/>
                    </a:lnTo>
                    <a:lnTo>
                      <a:pt x="29" y="8626"/>
                    </a:lnTo>
                    <a:lnTo>
                      <a:pt x="29" y="8626"/>
                    </a:lnTo>
                    <a:cubicBezTo>
                      <a:pt x="1" y="8766"/>
                      <a:pt x="29" y="8906"/>
                      <a:pt x="85" y="9018"/>
                    </a:cubicBezTo>
                    <a:cubicBezTo>
                      <a:pt x="141" y="9158"/>
                      <a:pt x="225" y="9298"/>
                      <a:pt x="309" y="9410"/>
                    </a:cubicBezTo>
                    <a:cubicBezTo>
                      <a:pt x="421" y="9550"/>
                      <a:pt x="533" y="9662"/>
                      <a:pt x="673" y="9746"/>
                    </a:cubicBezTo>
                    <a:cubicBezTo>
                      <a:pt x="757" y="9802"/>
                      <a:pt x="813" y="9830"/>
                      <a:pt x="897" y="9886"/>
                    </a:cubicBezTo>
                    <a:cubicBezTo>
                      <a:pt x="953" y="9914"/>
                      <a:pt x="1037" y="9942"/>
                      <a:pt x="1121" y="9970"/>
                    </a:cubicBezTo>
                    <a:cubicBezTo>
                      <a:pt x="1485" y="10082"/>
                      <a:pt x="1877" y="10138"/>
                      <a:pt x="2241" y="10166"/>
                    </a:cubicBezTo>
                    <a:cubicBezTo>
                      <a:pt x="2633" y="10194"/>
                      <a:pt x="2997" y="10166"/>
                      <a:pt x="3361" y="10110"/>
                    </a:cubicBezTo>
                    <a:cubicBezTo>
                      <a:pt x="3389" y="10110"/>
                      <a:pt x="3417" y="10110"/>
                      <a:pt x="3445" y="10110"/>
                    </a:cubicBezTo>
                    <a:lnTo>
                      <a:pt x="3445" y="10110"/>
                    </a:lnTo>
                    <a:lnTo>
                      <a:pt x="3361" y="10110"/>
                    </a:lnTo>
                    <a:cubicBezTo>
                      <a:pt x="2997" y="10194"/>
                      <a:pt x="2633" y="10278"/>
                      <a:pt x="2269" y="10390"/>
                    </a:cubicBezTo>
                    <a:cubicBezTo>
                      <a:pt x="2101" y="10446"/>
                      <a:pt x="1933" y="10502"/>
                      <a:pt x="1765" y="10586"/>
                    </a:cubicBezTo>
                    <a:cubicBezTo>
                      <a:pt x="1569" y="10670"/>
                      <a:pt x="1401" y="10782"/>
                      <a:pt x="1261" y="10894"/>
                    </a:cubicBezTo>
                    <a:cubicBezTo>
                      <a:pt x="1121" y="10978"/>
                      <a:pt x="981" y="11090"/>
                      <a:pt x="897" y="11230"/>
                    </a:cubicBezTo>
                    <a:cubicBezTo>
                      <a:pt x="785" y="11342"/>
                      <a:pt x="701" y="11482"/>
                      <a:pt x="617" y="11650"/>
                    </a:cubicBezTo>
                    <a:cubicBezTo>
                      <a:pt x="561" y="11790"/>
                      <a:pt x="533" y="11930"/>
                      <a:pt x="505" y="12070"/>
                    </a:cubicBezTo>
                    <a:cubicBezTo>
                      <a:pt x="505" y="12154"/>
                      <a:pt x="505" y="12210"/>
                      <a:pt x="505" y="12294"/>
                    </a:cubicBezTo>
                    <a:cubicBezTo>
                      <a:pt x="533" y="12350"/>
                      <a:pt x="533" y="12434"/>
                      <a:pt x="561" y="12490"/>
                    </a:cubicBezTo>
                    <a:lnTo>
                      <a:pt x="561" y="12490"/>
                    </a:lnTo>
                    <a:lnTo>
                      <a:pt x="561" y="12490"/>
                    </a:lnTo>
                    <a:lnTo>
                      <a:pt x="561" y="12490"/>
                    </a:lnTo>
                    <a:lnTo>
                      <a:pt x="561" y="12490"/>
                    </a:lnTo>
                    <a:cubicBezTo>
                      <a:pt x="617" y="12602"/>
                      <a:pt x="701" y="12742"/>
                      <a:pt x="785" y="12826"/>
                    </a:cubicBezTo>
                    <a:cubicBezTo>
                      <a:pt x="841" y="12882"/>
                      <a:pt x="897" y="12938"/>
                      <a:pt x="953" y="12966"/>
                    </a:cubicBezTo>
                    <a:cubicBezTo>
                      <a:pt x="1037" y="13022"/>
                      <a:pt x="1093" y="13050"/>
                      <a:pt x="1177" y="13106"/>
                    </a:cubicBezTo>
                    <a:cubicBezTo>
                      <a:pt x="1233" y="13134"/>
                      <a:pt x="1317" y="13162"/>
                      <a:pt x="1401" y="13190"/>
                    </a:cubicBezTo>
                    <a:cubicBezTo>
                      <a:pt x="1457" y="13218"/>
                      <a:pt x="1541" y="13218"/>
                      <a:pt x="1625" y="13246"/>
                    </a:cubicBezTo>
                    <a:cubicBezTo>
                      <a:pt x="1793" y="13274"/>
                      <a:pt x="1961" y="13274"/>
                      <a:pt x="2129" y="13274"/>
                    </a:cubicBezTo>
                    <a:cubicBezTo>
                      <a:pt x="2521" y="13218"/>
                      <a:pt x="2885" y="13134"/>
                      <a:pt x="3221" y="12994"/>
                    </a:cubicBezTo>
                    <a:cubicBezTo>
                      <a:pt x="3585" y="12854"/>
                      <a:pt x="3921" y="12658"/>
                      <a:pt x="4229" y="12490"/>
                    </a:cubicBezTo>
                    <a:cubicBezTo>
                      <a:pt x="4257" y="12462"/>
                      <a:pt x="4257" y="12462"/>
                      <a:pt x="4285" y="12434"/>
                    </a:cubicBezTo>
                    <a:cubicBezTo>
                      <a:pt x="4285" y="12434"/>
                      <a:pt x="4285" y="12462"/>
                      <a:pt x="4285" y="12462"/>
                    </a:cubicBezTo>
                    <a:cubicBezTo>
                      <a:pt x="4285" y="12462"/>
                      <a:pt x="4257" y="12462"/>
                      <a:pt x="4229" y="12490"/>
                    </a:cubicBezTo>
                    <a:cubicBezTo>
                      <a:pt x="3921" y="12686"/>
                      <a:pt x="3641" y="12910"/>
                      <a:pt x="3361" y="13162"/>
                    </a:cubicBezTo>
                    <a:cubicBezTo>
                      <a:pt x="3221" y="13302"/>
                      <a:pt x="3081" y="13442"/>
                      <a:pt x="2969" y="13582"/>
                    </a:cubicBezTo>
                    <a:cubicBezTo>
                      <a:pt x="2885" y="13638"/>
                      <a:pt x="2829" y="13722"/>
                      <a:pt x="2773" y="13806"/>
                    </a:cubicBezTo>
                    <a:cubicBezTo>
                      <a:pt x="2717" y="13890"/>
                      <a:pt x="2661" y="13974"/>
                      <a:pt x="2605" y="14058"/>
                    </a:cubicBezTo>
                    <a:cubicBezTo>
                      <a:pt x="2521" y="14198"/>
                      <a:pt x="2465" y="14338"/>
                      <a:pt x="2409" y="14506"/>
                    </a:cubicBezTo>
                    <a:cubicBezTo>
                      <a:pt x="2381" y="14674"/>
                      <a:pt x="2353" y="14814"/>
                      <a:pt x="2353" y="14982"/>
                    </a:cubicBezTo>
                    <a:cubicBezTo>
                      <a:pt x="2353" y="15150"/>
                      <a:pt x="2381" y="15290"/>
                      <a:pt x="2437" y="15430"/>
                    </a:cubicBezTo>
                    <a:cubicBezTo>
                      <a:pt x="2437" y="15514"/>
                      <a:pt x="2465" y="15571"/>
                      <a:pt x="2521" y="15627"/>
                    </a:cubicBezTo>
                    <a:cubicBezTo>
                      <a:pt x="2549" y="15683"/>
                      <a:pt x="2577" y="15739"/>
                      <a:pt x="2633" y="15795"/>
                    </a:cubicBezTo>
                    <a:lnTo>
                      <a:pt x="2633" y="15795"/>
                    </a:lnTo>
                    <a:lnTo>
                      <a:pt x="2633" y="15795"/>
                    </a:lnTo>
                    <a:lnTo>
                      <a:pt x="2633" y="15795"/>
                    </a:lnTo>
                    <a:lnTo>
                      <a:pt x="2633" y="15795"/>
                    </a:lnTo>
                    <a:cubicBezTo>
                      <a:pt x="2717" y="15879"/>
                      <a:pt x="2829" y="15963"/>
                      <a:pt x="2969" y="15991"/>
                    </a:cubicBezTo>
                    <a:cubicBezTo>
                      <a:pt x="3053" y="16019"/>
                      <a:pt x="3109" y="16047"/>
                      <a:pt x="3193" y="16075"/>
                    </a:cubicBezTo>
                    <a:cubicBezTo>
                      <a:pt x="3221" y="16075"/>
                      <a:pt x="3277" y="16075"/>
                      <a:pt x="3305" y="16075"/>
                    </a:cubicBezTo>
                    <a:cubicBezTo>
                      <a:pt x="3361" y="16075"/>
                      <a:pt x="3389" y="16103"/>
                      <a:pt x="3417" y="16103"/>
                    </a:cubicBezTo>
                    <a:cubicBezTo>
                      <a:pt x="3585" y="16103"/>
                      <a:pt x="3753" y="16075"/>
                      <a:pt x="3921" y="16047"/>
                    </a:cubicBezTo>
                    <a:cubicBezTo>
                      <a:pt x="4061" y="15991"/>
                      <a:pt x="4229" y="15935"/>
                      <a:pt x="4369" y="15851"/>
                    </a:cubicBezTo>
                    <a:cubicBezTo>
                      <a:pt x="4705" y="15655"/>
                      <a:pt x="5013" y="15430"/>
                      <a:pt x="5265" y="15150"/>
                    </a:cubicBezTo>
                    <a:cubicBezTo>
                      <a:pt x="5545" y="14870"/>
                      <a:pt x="5770" y="14590"/>
                      <a:pt x="5994" y="14282"/>
                    </a:cubicBezTo>
                    <a:cubicBezTo>
                      <a:pt x="5994" y="14282"/>
                      <a:pt x="6022" y="14254"/>
                      <a:pt x="6022" y="14226"/>
                    </a:cubicBezTo>
                    <a:cubicBezTo>
                      <a:pt x="6022" y="14226"/>
                      <a:pt x="6022" y="14226"/>
                      <a:pt x="6022" y="14226"/>
                    </a:cubicBezTo>
                    <a:cubicBezTo>
                      <a:pt x="6022" y="14254"/>
                      <a:pt x="5994" y="14282"/>
                      <a:pt x="5994" y="14282"/>
                    </a:cubicBezTo>
                    <a:cubicBezTo>
                      <a:pt x="5798" y="14590"/>
                      <a:pt x="5601" y="14926"/>
                      <a:pt x="5461" y="15262"/>
                    </a:cubicBezTo>
                    <a:cubicBezTo>
                      <a:pt x="5321" y="15627"/>
                      <a:pt x="5209" y="15991"/>
                      <a:pt x="5153" y="16383"/>
                    </a:cubicBezTo>
                    <a:cubicBezTo>
                      <a:pt x="5125" y="16551"/>
                      <a:pt x="5125" y="16719"/>
                      <a:pt x="5153" y="16887"/>
                    </a:cubicBezTo>
                    <a:cubicBezTo>
                      <a:pt x="5181" y="17027"/>
                      <a:pt x="5209" y="17195"/>
                      <a:pt x="5293" y="17335"/>
                    </a:cubicBezTo>
                    <a:cubicBezTo>
                      <a:pt x="5349" y="17475"/>
                      <a:pt x="5433" y="17615"/>
                      <a:pt x="5545" y="17727"/>
                    </a:cubicBezTo>
                    <a:cubicBezTo>
                      <a:pt x="5630" y="17839"/>
                      <a:pt x="5742" y="17923"/>
                      <a:pt x="5882" y="17951"/>
                    </a:cubicBezTo>
                    <a:lnTo>
                      <a:pt x="5882" y="17951"/>
                    </a:lnTo>
                    <a:lnTo>
                      <a:pt x="5882" y="17951"/>
                    </a:lnTo>
                    <a:lnTo>
                      <a:pt x="5882" y="17951"/>
                    </a:lnTo>
                    <a:lnTo>
                      <a:pt x="5882" y="17951"/>
                    </a:lnTo>
                    <a:cubicBezTo>
                      <a:pt x="5994" y="18007"/>
                      <a:pt x="6134" y="18035"/>
                      <a:pt x="6302" y="18035"/>
                    </a:cubicBezTo>
                    <a:cubicBezTo>
                      <a:pt x="6330" y="18035"/>
                      <a:pt x="6358" y="18007"/>
                      <a:pt x="6386" y="18007"/>
                    </a:cubicBezTo>
                    <a:cubicBezTo>
                      <a:pt x="6442" y="18007"/>
                      <a:pt x="6470" y="18007"/>
                      <a:pt x="6498" y="17979"/>
                    </a:cubicBezTo>
                    <a:cubicBezTo>
                      <a:pt x="6582" y="17979"/>
                      <a:pt x="6666" y="17951"/>
                      <a:pt x="6722" y="17923"/>
                    </a:cubicBezTo>
                    <a:cubicBezTo>
                      <a:pt x="6806" y="17895"/>
                      <a:pt x="6890" y="17867"/>
                      <a:pt x="6946" y="17811"/>
                    </a:cubicBezTo>
                    <a:cubicBezTo>
                      <a:pt x="7030" y="17783"/>
                      <a:pt x="7086" y="17727"/>
                      <a:pt x="7142" y="17671"/>
                    </a:cubicBezTo>
                    <a:cubicBezTo>
                      <a:pt x="7282" y="17587"/>
                      <a:pt x="7394" y="17447"/>
                      <a:pt x="7506" y="17307"/>
                    </a:cubicBezTo>
                    <a:cubicBezTo>
                      <a:pt x="7730" y="16999"/>
                      <a:pt x="7898" y="16663"/>
                      <a:pt x="8038" y="16299"/>
                    </a:cubicBezTo>
                    <a:cubicBezTo>
                      <a:pt x="8150" y="15963"/>
                      <a:pt x="8262" y="15599"/>
                      <a:pt x="8318" y="15234"/>
                    </a:cubicBezTo>
                    <a:cubicBezTo>
                      <a:pt x="8346" y="15206"/>
                      <a:pt x="8346" y="15178"/>
                      <a:pt x="8346" y="15150"/>
                    </a:cubicBezTo>
                    <a:lnTo>
                      <a:pt x="8346" y="15150"/>
                    </a:lnTo>
                    <a:cubicBezTo>
                      <a:pt x="8346" y="15178"/>
                      <a:pt x="8346" y="15206"/>
                      <a:pt x="8346" y="15234"/>
                    </a:cubicBezTo>
                    <a:cubicBezTo>
                      <a:pt x="8290" y="15599"/>
                      <a:pt x="8234" y="15963"/>
                      <a:pt x="8262" y="16327"/>
                    </a:cubicBezTo>
                    <a:cubicBezTo>
                      <a:pt x="8262" y="16523"/>
                      <a:pt x="8262" y="16719"/>
                      <a:pt x="8290" y="16915"/>
                    </a:cubicBezTo>
                    <a:cubicBezTo>
                      <a:pt x="8318" y="17083"/>
                      <a:pt x="8346" y="17279"/>
                      <a:pt x="8402" y="17475"/>
                    </a:cubicBezTo>
                    <a:cubicBezTo>
                      <a:pt x="8514" y="17783"/>
                      <a:pt x="8682" y="18091"/>
                      <a:pt x="8934" y="18287"/>
                    </a:cubicBezTo>
                    <a:cubicBezTo>
                      <a:pt x="8990" y="18343"/>
                      <a:pt x="9046" y="18399"/>
                      <a:pt x="9102" y="18427"/>
                    </a:cubicBezTo>
                    <a:cubicBezTo>
                      <a:pt x="9186" y="18483"/>
                      <a:pt x="9242" y="18511"/>
                      <a:pt x="9326" y="18539"/>
                    </a:cubicBezTo>
                    <a:cubicBezTo>
                      <a:pt x="9438" y="18595"/>
                      <a:pt x="9578" y="18623"/>
                      <a:pt x="9718" y="18623"/>
                    </a:cubicBezTo>
                    <a:lnTo>
                      <a:pt x="9718" y="18623"/>
                    </a:lnTo>
                    <a:lnTo>
                      <a:pt x="9718" y="18623"/>
                    </a:lnTo>
                    <a:lnTo>
                      <a:pt x="9718" y="18623"/>
                    </a:lnTo>
                    <a:cubicBezTo>
                      <a:pt x="9858" y="18623"/>
                      <a:pt x="9998" y="18567"/>
                      <a:pt x="10110" y="18511"/>
                    </a:cubicBezTo>
                    <a:cubicBezTo>
                      <a:pt x="10250" y="18455"/>
                      <a:pt x="10362" y="18343"/>
                      <a:pt x="10474" y="18231"/>
                    </a:cubicBezTo>
                    <a:cubicBezTo>
                      <a:pt x="10698" y="18007"/>
                      <a:pt x="10866" y="17699"/>
                      <a:pt x="10950" y="17391"/>
                    </a:cubicBezTo>
                    <a:cubicBezTo>
                      <a:pt x="11034" y="16999"/>
                      <a:pt x="11034" y="16607"/>
                      <a:pt x="11006" y="16243"/>
                    </a:cubicBezTo>
                    <a:cubicBezTo>
                      <a:pt x="11006" y="15851"/>
                      <a:pt x="10922" y="15486"/>
                      <a:pt x="10838" y="15150"/>
                    </a:cubicBezTo>
                    <a:cubicBezTo>
                      <a:pt x="10838" y="15094"/>
                      <a:pt x="10838" y="15066"/>
                      <a:pt x="10838" y="15038"/>
                    </a:cubicBezTo>
                    <a:lnTo>
                      <a:pt x="10838" y="15038"/>
                    </a:lnTo>
                    <a:cubicBezTo>
                      <a:pt x="10838" y="15066"/>
                      <a:pt x="10838" y="15094"/>
                      <a:pt x="10866" y="15150"/>
                    </a:cubicBezTo>
                    <a:cubicBezTo>
                      <a:pt x="11062" y="15851"/>
                      <a:pt x="11342" y="16551"/>
                      <a:pt x="11846" y="17167"/>
                    </a:cubicBezTo>
                    <a:cubicBezTo>
                      <a:pt x="11902" y="17223"/>
                      <a:pt x="11958" y="17279"/>
                      <a:pt x="12014" y="17335"/>
                    </a:cubicBezTo>
                    <a:cubicBezTo>
                      <a:pt x="12070" y="17391"/>
                      <a:pt x="12154" y="17447"/>
                      <a:pt x="12210" y="17475"/>
                    </a:cubicBezTo>
                    <a:cubicBezTo>
                      <a:pt x="12350" y="17587"/>
                      <a:pt x="12490" y="17643"/>
                      <a:pt x="12658" y="17699"/>
                    </a:cubicBezTo>
                    <a:cubicBezTo>
                      <a:pt x="12798" y="17755"/>
                      <a:pt x="12966" y="17755"/>
                      <a:pt x="13106" y="17755"/>
                    </a:cubicBezTo>
                    <a:cubicBezTo>
                      <a:pt x="13247" y="17755"/>
                      <a:pt x="13387" y="17727"/>
                      <a:pt x="13499" y="17671"/>
                    </a:cubicBezTo>
                    <a:lnTo>
                      <a:pt x="13499" y="17671"/>
                    </a:lnTo>
                    <a:lnTo>
                      <a:pt x="13499" y="17671"/>
                    </a:lnTo>
                    <a:lnTo>
                      <a:pt x="13499" y="17671"/>
                    </a:lnTo>
                    <a:lnTo>
                      <a:pt x="13499" y="17671"/>
                    </a:lnTo>
                    <a:cubicBezTo>
                      <a:pt x="13611" y="17615"/>
                      <a:pt x="13723" y="17531"/>
                      <a:pt x="13835" y="17419"/>
                    </a:cubicBezTo>
                    <a:cubicBezTo>
                      <a:pt x="13863" y="17363"/>
                      <a:pt x="13919" y="17307"/>
                      <a:pt x="13947" y="17223"/>
                    </a:cubicBezTo>
                    <a:cubicBezTo>
                      <a:pt x="13975" y="17167"/>
                      <a:pt x="14031" y="17083"/>
                      <a:pt x="14059" y="17027"/>
                    </a:cubicBezTo>
                    <a:cubicBezTo>
                      <a:pt x="14115" y="16859"/>
                      <a:pt x="14143" y="16691"/>
                      <a:pt x="14143" y="16551"/>
                    </a:cubicBezTo>
                    <a:cubicBezTo>
                      <a:pt x="14171" y="16383"/>
                      <a:pt x="14143" y="16215"/>
                      <a:pt x="14115" y="16047"/>
                    </a:cubicBezTo>
                    <a:cubicBezTo>
                      <a:pt x="14031" y="15655"/>
                      <a:pt x="13891" y="15290"/>
                      <a:pt x="13723" y="14954"/>
                    </a:cubicBezTo>
                    <a:cubicBezTo>
                      <a:pt x="13555" y="14646"/>
                      <a:pt x="13331" y="14310"/>
                      <a:pt x="13106" y="14030"/>
                    </a:cubicBezTo>
                    <a:cubicBezTo>
                      <a:pt x="13078" y="13974"/>
                      <a:pt x="13050" y="13946"/>
                      <a:pt x="13050" y="13918"/>
                    </a:cubicBezTo>
                    <a:cubicBezTo>
                      <a:pt x="13050" y="13918"/>
                      <a:pt x="13050" y="13918"/>
                      <a:pt x="13050" y="13918"/>
                    </a:cubicBezTo>
                    <a:cubicBezTo>
                      <a:pt x="13078" y="13946"/>
                      <a:pt x="13106" y="13974"/>
                      <a:pt x="13134" y="14030"/>
                    </a:cubicBezTo>
                    <a:cubicBezTo>
                      <a:pt x="13359" y="14310"/>
                      <a:pt x="13611" y="14590"/>
                      <a:pt x="13891" y="14842"/>
                    </a:cubicBezTo>
                    <a:cubicBezTo>
                      <a:pt x="14031" y="14954"/>
                      <a:pt x="14171" y="15066"/>
                      <a:pt x="14339" y="15178"/>
                    </a:cubicBezTo>
                    <a:cubicBezTo>
                      <a:pt x="14507" y="15290"/>
                      <a:pt x="14675" y="15374"/>
                      <a:pt x="14843" y="15458"/>
                    </a:cubicBezTo>
                    <a:cubicBezTo>
                      <a:pt x="14983" y="15543"/>
                      <a:pt x="15151" y="15599"/>
                      <a:pt x="15319" y="15627"/>
                    </a:cubicBezTo>
                    <a:cubicBezTo>
                      <a:pt x="15487" y="15655"/>
                      <a:pt x="15655" y="15655"/>
                      <a:pt x="15795" y="15627"/>
                    </a:cubicBezTo>
                    <a:cubicBezTo>
                      <a:pt x="16131" y="15599"/>
                      <a:pt x="16411" y="15458"/>
                      <a:pt x="16579" y="15262"/>
                    </a:cubicBezTo>
                    <a:lnTo>
                      <a:pt x="16579" y="15262"/>
                    </a:lnTo>
                    <a:lnTo>
                      <a:pt x="16579" y="15262"/>
                    </a:lnTo>
                    <a:lnTo>
                      <a:pt x="16579" y="15262"/>
                    </a:lnTo>
                    <a:lnTo>
                      <a:pt x="16579" y="15262"/>
                    </a:lnTo>
                    <a:cubicBezTo>
                      <a:pt x="16607" y="15206"/>
                      <a:pt x="16663" y="15150"/>
                      <a:pt x="16691" y="15094"/>
                    </a:cubicBezTo>
                    <a:cubicBezTo>
                      <a:pt x="16719" y="15038"/>
                      <a:pt x="16747" y="14954"/>
                      <a:pt x="16747" y="14898"/>
                    </a:cubicBezTo>
                    <a:cubicBezTo>
                      <a:pt x="16775" y="14814"/>
                      <a:pt x="16775" y="14758"/>
                      <a:pt x="16803" y="14674"/>
                    </a:cubicBezTo>
                    <a:cubicBezTo>
                      <a:pt x="16803" y="14590"/>
                      <a:pt x="16803" y="14534"/>
                      <a:pt x="16803" y="14450"/>
                    </a:cubicBezTo>
                    <a:cubicBezTo>
                      <a:pt x="16775" y="14282"/>
                      <a:pt x="16747" y="14114"/>
                      <a:pt x="16691" y="13974"/>
                    </a:cubicBezTo>
                    <a:cubicBezTo>
                      <a:pt x="16635" y="13806"/>
                      <a:pt x="16551" y="13666"/>
                      <a:pt x="16467" y="13526"/>
                    </a:cubicBezTo>
                    <a:cubicBezTo>
                      <a:pt x="16411" y="13442"/>
                      <a:pt x="16355" y="13358"/>
                      <a:pt x="16299" y="13302"/>
                    </a:cubicBezTo>
                    <a:cubicBezTo>
                      <a:pt x="16215" y="13218"/>
                      <a:pt x="16159" y="13162"/>
                      <a:pt x="16103" y="13078"/>
                    </a:cubicBezTo>
                    <a:cubicBezTo>
                      <a:pt x="15963" y="12938"/>
                      <a:pt x="15823" y="12826"/>
                      <a:pt x="15683" y="12714"/>
                    </a:cubicBezTo>
                    <a:cubicBezTo>
                      <a:pt x="15375" y="12462"/>
                      <a:pt x="15067" y="12266"/>
                      <a:pt x="14731" y="12098"/>
                    </a:cubicBezTo>
                    <a:cubicBezTo>
                      <a:pt x="14703" y="12070"/>
                      <a:pt x="14647" y="12042"/>
                      <a:pt x="14591" y="12014"/>
                    </a:cubicBezTo>
                    <a:lnTo>
                      <a:pt x="14591" y="12014"/>
                    </a:lnTo>
                    <a:cubicBezTo>
                      <a:pt x="14647" y="12042"/>
                      <a:pt x="14675" y="12070"/>
                      <a:pt x="14731" y="12098"/>
                    </a:cubicBezTo>
                    <a:cubicBezTo>
                      <a:pt x="15067" y="12238"/>
                      <a:pt x="15403" y="12406"/>
                      <a:pt x="15767" y="12518"/>
                    </a:cubicBezTo>
                    <a:cubicBezTo>
                      <a:pt x="16131" y="12630"/>
                      <a:pt x="16495" y="12686"/>
                      <a:pt x="16887" y="12714"/>
                    </a:cubicBezTo>
                    <a:cubicBezTo>
                      <a:pt x="17055" y="12714"/>
                      <a:pt x="17223" y="12686"/>
                      <a:pt x="17391" y="12658"/>
                    </a:cubicBezTo>
                    <a:cubicBezTo>
                      <a:pt x="17475" y="12630"/>
                      <a:pt x="17559" y="12602"/>
                      <a:pt x="17615" y="12574"/>
                    </a:cubicBezTo>
                    <a:cubicBezTo>
                      <a:pt x="17699" y="12546"/>
                      <a:pt x="17783" y="12490"/>
                      <a:pt x="17839" y="12462"/>
                    </a:cubicBezTo>
                    <a:cubicBezTo>
                      <a:pt x="17895" y="12406"/>
                      <a:pt x="17979" y="12378"/>
                      <a:pt x="18035" y="12322"/>
                    </a:cubicBezTo>
                    <a:cubicBezTo>
                      <a:pt x="18091" y="12266"/>
                      <a:pt x="18147" y="12238"/>
                      <a:pt x="18203" y="12182"/>
                    </a:cubicBezTo>
                    <a:cubicBezTo>
                      <a:pt x="18287" y="12070"/>
                      <a:pt x="18343" y="11930"/>
                      <a:pt x="18399" y="11818"/>
                    </a:cubicBezTo>
                    <a:lnTo>
                      <a:pt x="18399" y="11818"/>
                    </a:lnTo>
                    <a:lnTo>
                      <a:pt x="18399" y="11818"/>
                    </a:lnTo>
                    <a:lnTo>
                      <a:pt x="18399" y="11818"/>
                    </a:lnTo>
                    <a:lnTo>
                      <a:pt x="18399" y="11818"/>
                    </a:lnTo>
                    <a:cubicBezTo>
                      <a:pt x="18427" y="11678"/>
                      <a:pt x="18427" y="11538"/>
                      <a:pt x="18399" y="11398"/>
                    </a:cubicBezTo>
                    <a:cubicBezTo>
                      <a:pt x="18399" y="11342"/>
                      <a:pt x="18371" y="11258"/>
                      <a:pt x="18343" y="11202"/>
                    </a:cubicBezTo>
                    <a:cubicBezTo>
                      <a:pt x="18343" y="11118"/>
                      <a:pt x="18287" y="11034"/>
                      <a:pt x="18259" y="10978"/>
                    </a:cubicBezTo>
                    <a:cubicBezTo>
                      <a:pt x="18231" y="10894"/>
                      <a:pt x="18175" y="10838"/>
                      <a:pt x="18147" y="10782"/>
                    </a:cubicBezTo>
                    <a:cubicBezTo>
                      <a:pt x="18091" y="10698"/>
                      <a:pt x="18035" y="10642"/>
                      <a:pt x="17979" y="10586"/>
                    </a:cubicBezTo>
                    <a:cubicBezTo>
                      <a:pt x="17867" y="10474"/>
                      <a:pt x="17727" y="10362"/>
                      <a:pt x="17587" y="10278"/>
                    </a:cubicBezTo>
                    <a:cubicBezTo>
                      <a:pt x="17251" y="10082"/>
                      <a:pt x="16887" y="9942"/>
                      <a:pt x="16523" y="9858"/>
                    </a:cubicBezTo>
                    <a:cubicBezTo>
                      <a:pt x="16159" y="9746"/>
                      <a:pt x="15795" y="9690"/>
                      <a:pt x="15431" y="9662"/>
                    </a:cubicBezTo>
                    <a:cubicBezTo>
                      <a:pt x="15375" y="9662"/>
                      <a:pt x="15291" y="9662"/>
                      <a:pt x="15235" y="9662"/>
                    </a:cubicBezTo>
                    <a:lnTo>
                      <a:pt x="15235" y="9634"/>
                    </a:lnTo>
                    <a:cubicBezTo>
                      <a:pt x="15291" y="9662"/>
                      <a:pt x="15347" y="9662"/>
                      <a:pt x="15431" y="9662"/>
                    </a:cubicBezTo>
                    <a:cubicBezTo>
                      <a:pt x="15795" y="9662"/>
                      <a:pt x="16159" y="9662"/>
                      <a:pt x="16551" y="9634"/>
                    </a:cubicBezTo>
                    <a:cubicBezTo>
                      <a:pt x="16719" y="9606"/>
                      <a:pt x="16915" y="9578"/>
                      <a:pt x="17111" y="9522"/>
                    </a:cubicBezTo>
                    <a:cubicBezTo>
                      <a:pt x="17195" y="9522"/>
                      <a:pt x="17279" y="9494"/>
                      <a:pt x="17391" y="9466"/>
                    </a:cubicBezTo>
                    <a:cubicBezTo>
                      <a:pt x="17475" y="9438"/>
                      <a:pt x="17559" y="9382"/>
                      <a:pt x="17643" y="9354"/>
                    </a:cubicBezTo>
                    <a:cubicBezTo>
                      <a:pt x="17811" y="9298"/>
                      <a:pt x="17951" y="9214"/>
                      <a:pt x="18091" y="9102"/>
                    </a:cubicBezTo>
                    <a:cubicBezTo>
                      <a:pt x="18231" y="8990"/>
                      <a:pt x="18315" y="8878"/>
                      <a:pt x="18427" y="8738"/>
                    </a:cubicBezTo>
                    <a:cubicBezTo>
                      <a:pt x="18455" y="8682"/>
                      <a:pt x="18511" y="8626"/>
                      <a:pt x="18539" y="8542"/>
                    </a:cubicBezTo>
                    <a:cubicBezTo>
                      <a:pt x="18567" y="8486"/>
                      <a:pt x="18595" y="8402"/>
                      <a:pt x="18623" y="8346"/>
                    </a:cubicBezTo>
                    <a:cubicBezTo>
                      <a:pt x="18651" y="8262"/>
                      <a:pt x="18651" y="8206"/>
                      <a:pt x="18679" y="8122"/>
                    </a:cubicBezTo>
                    <a:cubicBezTo>
                      <a:pt x="18679" y="8066"/>
                      <a:pt x="18679" y="7982"/>
                      <a:pt x="18651" y="79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8"/>
              <p:cNvSpPr/>
              <p:nvPr/>
            </p:nvSpPr>
            <p:spPr>
              <a:xfrm>
                <a:off x="6664975" y="662275"/>
                <a:ext cx="116950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705" extrusionOk="0">
                    <a:moveTo>
                      <a:pt x="2353" y="0"/>
                    </a:moveTo>
                    <a:cubicBezTo>
                      <a:pt x="1037" y="0"/>
                      <a:pt x="1" y="1037"/>
                      <a:pt x="1" y="2353"/>
                    </a:cubicBezTo>
                    <a:cubicBezTo>
                      <a:pt x="1" y="3641"/>
                      <a:pt x="1037" y="4705"/>
                      <a:pt x="2353" y="4705"/>
                    </a:cubicBezTo>
                    <a:cubicBezTo>
                      <a:pt x="3641" y="4705"/>
                      <a:pt x="4677" y="3641"/>
                      <a:pt x="4677" y="2353"/>
                    </a:cubicBezTo>
                    <a:cubicBezTo>
                      <a:pt x="4677" y="1037"/>
                      <a:pt x="3641" y="0"/>
                      <a:pt x="2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" name="Google Shape;415;p28"/>
            <p:cNvGrpSpPr/>
            <p:nvPr/>
          </p:nvGrpSpPr>
          <p:grpSpPr>
            <a:xfrm>
              <a:off x="0" y="4469200"/>
              <a:ext cx="3379291" cy="674305"/>
              <a:chOff x="-969650" y="4469200"/>
              <a:chExt cx="3379291" cy="674305"/>
            </a:xfrm>
          </p:grpSpPr>
          <p:sp>
            <p:nvSpPr>
              <p:cNvPr id="416" name="Google Shape;416;p28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dist="57150" dir="1362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8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dist="57150" dir="1362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>
            <a:spLocks noGrp="1"/>
          </p:cNvSpPr>
          <p:nvPr>
            <p:ph type="title" hasCustomPrompt="1"/>
          </p:nvPr>
        </p:nvSpPr>
        <p:spPr>
          <a:xfrm>
            <a:off x="824427" y="544366"/>
            <a:ext cx="3120000" cy="10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420" name="Google Shape;420;p29"/>
          <p:cNvSpPr txBox="1">
            <a:spLocks noGrp="1"/>
          </p:cNvSpPr>
          <p:nvPr>
            <p:ph type="subTitle" idx="1"/>
          </p:nvPr>
        </p:nvSpPr>
        <p:spPr>
          <a:xfrm>
            <a:off x="824427" y="1661848"/>
            <a:ext cx="3120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title" idx="2" hasCustomPrompt="1"/>
          </p:nvPr>
        </p:nvSpPr>
        <p:spPr>
          <a:xfrm>
            <a:off x="849132" y="2758921"/>
            <a:ext cx="3120000" cy="10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422" name="Google Shape;422;p29"/>
          <p:cNvSpPr txBox="1">
            <a:spLocks noGrp="1"/>
          </p:cNvSpPr>
          <p:nvPr>
            <p:ph type="subTitle" idx="3"/>
          </p:nvPr>
        </p:nvSpPr>
        <p:spPr>
          <a:xfrm>
            <a:off x="849132" y="3876428"/>
            <a:ext cx="3120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9"/>
          <p:cNvSpPr txBox="1">
            <a:spLocks noGrp="1"/>
          </p:cNvSpPr>
          <p:nvPr>
            <p:ph type="title" idx="4" hasCustomPrompt="1"/>
          </p:nvPr>
        </p:nvSpPr>
        <p:spPr>
          <a:xfrm>
            <a:off x="4428225" y="544366"/>
            <a:ext cx="3981900" cy="10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424" name="Google Shape;424;p29"/>
          <p:cNvSpPr txBox="1">
            <a:spLocks noGrp="1"/>
          </p:cNvSpPr>
          <p:nvPr>
            <p:ph type="subTitle" idx="5"/>
          </p:nvPr>
        </p:nvSpPr>
        <p:spPr>
          <a:xfrm>
            <a:off x="4428225" y="1661848"/>
            <a:ext cx="3995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0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title" idx="2"/>
          </p:nvPr>
        </p:nvSpPr>
        <p:spPr>
          <a:xfrm>
            <a:off x="992872" y="3313850"/>
            <a:ext cx="16521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subTitle" idx="1"/>
          </p:nvPr>
        </p:nvSpPr>
        <p:spPr>
          <a:xfrm>
            <a:off x="992872" y="3893741"/>
            <a:ext cx="165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 idx="3"/>
          </p:nvPr>
        </p:nvSpPr>
        <p:spPr>
          <a:xfrm>
            <a:off x="3747495" y="3313850"/>
            <a:ext cx="16521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0" name="Google Shape;430;p30"/>
          <p:cNvSpPr txBox="1">
            <a:spLocks noGrp="1"/>
          </p:cNvSpPr>
          <p:nvPr>
            <p:ph type="subTitle" idx="4"/>
          </p:nvPr>
        </p:nvSpPr>
        <p:spPr>
          <a:xfrm>
            <a:off x="3747495" y="3893741"/>
            <a:ext cx="165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 idx="5"/>
          </p:nvPr>
        </p:nvSpPr>
        <p:spPr>
          <a:xfrm>
            <a:off x="6501828" y="3313850"/>
            <a:ext cx="16521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2" name="Google Shape;432;p30"/>
          <p:cNvSpPr txBox="1">
            <a:spLocks noGrp="1"/>
          </p:cNvSpPr>
          <p:nvPr>
            <p:ph type="subTitle" idx="6"/>
          </p:nvPr>
        </p:nvSpPr>
        <p:spPr>
          <a:xfrm>
            <a:off x="6501828" y="3893741"/>
            <a:ext cx="165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30"/>
          <p:cNvSpPr txBox="1">
            <a:spLocks noGrp="1"/>
          </p:cNvSpPr>
          <p:nvPr>
            <p:ph type="title" idx="7" hasCustomPrompt="1"/>
          </p:nvPr>
        </p:nvSpPr>
        <p:spPr>
          <a:xfrm>
            <a:off x="992872" y="2666691"/>
            <a:ext cx="16521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34" name="Google Shape;434;p30"/>
          <p:cNvSpPr txBox="1">
            <a:spLocks noGrp="1"/>
          </p:cNvSpPr>
          <p:nvPr>
            <p:ph type="title" idx="8" hasCustomPrompt="1"/>
          </p:nvPr>
        </p:nvSpPr>
        <p:spPr>
          <a:xfrm>
            <a:off x="3747495" y="2666691"/>
            <a:ext cx="16521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30"/>
          <p:cNvSpPr txBox="1">
            <a:spLocks noGrp="1"/>
          </p:cNvSpPr>
          <p:nvPr>
            <p:ph type="title" idx="9" hasCustomPrompt="1"/>
          </p:nvPr>
        </p:nvSpPr>
        <p:spPr>
          <a:xfrm>
            <a:off x="6501828" y="2666691"/>
            <a:ext cx="16521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36" name="Google Shape;436;p30"/>
          <p:cNvGrpSpPr/>
          <p:nvPr/>
        </p:nvGrpSpPr>
        <p:grpSpPr>
          <a:xfrm>
            <a:off x="-331799" y="-146362"/>
            <a:ext cx="9585832" cy="5552764"/>
            <a:chOff x="-331799" y="-146362"/>
            <a:chExt cx="9585832" cy="5552764"/>
          </a:xfrm>
        </p:grpSpPr>
        <p:grpSp>
          <p:nvGrpSpPr>
            <p:cNvPr id="437" name="Google Shape;437;p30"/>
            <p:cNvGrpSpPr/>
            <p:nvPr/>
          </p:nvGrpSpPr>
          <p:grpSpPr>
            <a:xfrm>
              <a:off x="5698253" y="4570715"/>
              <a:ext cx="3379291" cy="572687"/>
              <a:chOff x="-969650" y="4469200"/>
              <a:chExt cx="3379291" cy="674305"/>
            </a:xfrm>
          </p:grpSpPr>
          <p:sp>
            <p:nvSpPr>
              <p:cNvPr id="438" name="Google Shape;438;p30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1524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0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152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0" name="Google Shape;440;p30"/>
            <p:cNvSpPr/>
            <p:nvPr/>
          </p:nvSpPr>
          <p:spPr>
            <a:xfrm rot="-560471">
              <a:off x="-260808" y="4257084"/>
              <a:ext cx="1727498" cy="1015855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-331799" y="55238"/>
              <a:ext cx="1199007" cy="1095569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2" name="Google Shape;442;p30"/>
            <p:cNvGrpSpPr/>
            <p:nvPr/>
          </p:nvGrpSpPr>
          <p:grpSpPr>
            <a:xfrm>
              <a:off x="332473" y="378188"/>
              <a:ext cx="449651" cy="449651"/>
              <a:chOff x="1930662" y="2441838"/>
              <a:chExt cx="449651" cy="449651"/>
            </a:xfrm>
          </p:grpSpPr>
          <p:sp>
            <p:nvSpPr>
              <p:cNvPr id="443" name="Google Shape;443;p30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0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30"/>
            <p:cNvGrpSpPr/>
            <p:nvPr/>
          </p:nvGrpSpPr>
          <p:grpSpPr>
            <a:xfrm rot="-560936">
              <a:off x="252246" y="3916867"/>
              <a:ext cx="310016" cy="310016"/>
              <a:chOff x="1455618" y="1674938"/>
              <a:chExt cx="449651" cy="449651"/>
            </a:xfrm>
          </p:grpSpPr>
          <p:sp>
            <p:nvSpPr>
              <p:cNvPr id="446" name="Google Shape;446;p30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0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250" extrusionOk="0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30"/>
            <p:cNvSpPr/>
            <p:nvPr/>
          </p:nvSpPr>
          <p:spPr>
            <a:xfrm flipH="1">
              <a:off x="8055026" y="-146362"/>
              <a:ext cx="1199007" cy="1095569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30"/>
            <p:cNvGrpSpPr/>
            <p:nvPr/>
          </p:nvGrpSpPr>
          <p:grpSpPr>
            <a:xfrm rot="1201454">
              <a:off x="8487393" y="4229929"/>
              <a:ext cx="449628" cy="449628"/>
              <a:chOff x="1455618" y="1674938"/>
              <a:chExt cx="449651" cy="449651"/>
            </a:xfrm>
          </p:grpSpPr>
          <p:sp>
            <p:nvSpPr>
              <p:cNvPr id="450" name="Google Shape;450;p30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250" extrusionOk="0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30"/>
            <p:cNvGrpSpPr/>
            <p:nvPr/>
          </p:nvGrpSpPr>
          <p:grpSpPr>
            <a:xfrm>
              <a:off x="7282110" y="119213"/>
              <a:ext cx="449651" cy="449651"/>
              <a:chOff x="1930662" y="2441838"/>
              <a:chExt cx="449651" cy="449651"/>
            </a:xfrm>
          </p:grpSpPr>
          <p:sp>
            <p:nvSpPr>
              <p:cNvPr id="453" name="Google Shape;453;p30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0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effectLst>
            <a:outerShdw blurRad="42863" dist="28575" dir="5400000" algn="bl" rotWithShape="0">
              <a:schemeClr val="dk1">
                <a:alpha val="41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273400"/>
            <a:ext cx="7704000" cy="3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50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" name="Google Shape;18;p4"/>
          <p:cNvGrpSpPr/>
          <p:nvPr/>
        </p:nvGrpSpPr>
        <p:grpSpPr>
          <a:xfrm>
            <a:off x="-969650" y="-97415"/>
            <a:ext cx="10113650" cy="5240920"/>
            <a:chOff x="-969650" y="-97415"/>
            <a:chExt cx="10113650" cy="5240920"/>
          </a:xfrm>
        </p:grpSpPr>
        <p:grpSp>
          <p:nvGrpSpPr>
            <p:cNvPr id="19" name="Google Shape;19;p4"/>
            <p:cNvGrpSpPr/>
            <p:nvPr/>
          </p:nvGrpSpPr>
          <p:grpSpPr>
            <a:xfrm>
              <a:off x="5827675" y="0"/>
              <a:ext cx="3316325" cy="748950"/>
              <a:chOff x="5827675" y="0"/>
              <a:chExt cx="3316325" cy="748950"/>
            </a:xfrm>
          </p:grpSpPr>
          <p:sp>
            <p:nvSpPr>
              <p:cNvPr id="20" name="Google Shape;20;p4"/>
              <p:cNvSpPr/>
              <p:nvPr/>
            </p:nvSpPr>
            <p:spPr>
              <a:xfrm>
                <a:off x="5827675" y="475"/>
                <a:ext cx="3316325" cy="748475"/>
              </a:xfrm>
              <a:custGeom>
                <a:avLst/>
                <a:gdLst/>
                <a:ahLst/>
                <a:cxnLst/>
                <a:rect l="l" t="t" r="r" b="b"/>
                <a:pathLst>
                  <a:path w="132653" h="29939" extrusionOk="0">
                    <a:moveTo>
                      <a:pt x="1" y="0"/>
                    </a:moveTo>
                    <a:cubicBezTo>
                      <a:pt x="8541" y="2035"/>
                      <a:pt x="16815" y="5402"/>
                      <a:pt x="24823" y="9092"/>
                    </a:cubicBezTo>
                    <a:cubicBezTo>
                      <a:pt x="36292" y="14380"/>
                      <a:pt x="47496" y="20371"/>
                      <a:pt x="59498" y="24290"/>
                    </a:cubicBezTo>
                    <a:cubicBezTo>
                      <a:pt x="71500" y="28189"/>
                      <a:pt x="84605" y="29939"/>
                      <a:pt x="96760" y="26496"/>
                    </a:cubicBezTo>
                    <a:cubicBezTo>
                      <a:pt x="111273" y="22388"/>
                      <a:pt x="122552" y="11565"/>
                      <a:pt x="1326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71438" dist="19050" dir="5400000" algn="bl" rotWithShape="0">
                  <a:schemeClr val="dk1">
                    <a:alpha val="6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4"/>
              <p:cNvSpPr/>
              <p:nvPr/>
            </p:nvSpPr>
            <p:spPr>
              <a:xfrm>
                <a:off x="6866225" y="0"/>
                <a:ext cx="1733300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69332" h="16910" extrusionOk="0">
                    <a:moveTo>
                      <a:pt x="0" y="19"/>
                    </a:moveTo>
                    <a:cubicBezTo>
                      <a:pt x="5802" y="4736"/>
                      <a:pt x="12174" y="8636"/>
                      <a:pt x="18945" y="11584"/>
                    </a:cubicBezTo>
                    <a:cubicBezTo>
                      <a:pt x="26401" y="14817"/>
                      <a:pt x="34409" y="16910"/>
                      <a:pt x="42436" y="16529"/>
                    </a:cubicBezTo>
                    <a:cubicBezTo>
                      <a:pt x="50481" y="16149"/>
                      <a:pt x="58584" y="13125"/>
                      <a:pt x="64348" y="7209"/>
                    </a:cubicBezTo>
                    <a:cubicBezTo>
                      <a:pt x="66364" y="5136"/>
                      <a:pt x="68076" y="2701"/>
                      <a:pt x="693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4"/>
            <p:cNvGrpSpPr/>
            <p:nvPr/>
          </p:nvGrpSpPr>
          <p:grpSpPr>
            <a:xfrm>
              <a:off x="80088" y="516138"/>
              <a:ext cx="505975" cy="499100"/>
              <a:chOff x="4287650" y="1268400"/>
              <a:chExt cx="505975" cy="499100"/>
            </a:xfrm>
          </p:grpSpPr>
          <p:sp>
            <p:nvSpPr>
              <p:cNvPr id="23" name="Google Shape;23;p4"/>
              <p:cNvSpPr/>
              <p:nvPr/>
            </p:nvSpPr>
            <p:spPr>
              <a:xfrm>
                <a:off x="4504000" y="153625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04" y="0"/>
                    </a:moveTo>
                    <a:cubicBezTo>
                      <a:pt x="1485" y="0"/>
                      <a:pt x="1485" y="38"/>
                      <a:pt x="1485" y="38"/>
                    </a:cubicBezTo>
                    <a:cubicBezTo>
                      <a:pt x="1332" y="362"/>
                      <a:pt x="1218" y="723"/>
                      <a:pt x="1104" y="1046"/>
                    </a:cubicBezTo>
                    <a:cubicBezTo>
                      <a:pt x="990" y="1389"/>
                      <a:pt x="895" y="1750"/>
                      <a:pt x="800" y="2074"/>
                    </a:cubicBezTo>
                    <a:cubicBezTo>
                      <a:pt x="629" y="2758"/>
                      <a:pt x="457" y="3424"/>
                      <a:pt x="343" y="4128"/>
                    </a:cubicBezTo>
                    <a:cubicBezTo>
                      <a:pt x="286" y="4451"/>
                      <a:pt x="229" y="4813"/>
                      <a:pt x="172" y="5136"/>
                    </a:cubicBezTo>
                    <a:cubicBezTo>
                      <a:pt x="96" y="5497"/>
                      <a:pt x="77" y="5840"/>
                      <a:pt x="39" y="6163"/>
                    </a:cubicBezTo>
                    <a:cubicBezTo>
                      <a:pt x="1" y="6505"/>
                      <a:pt x="1" y="6848"/>
                      <a:pt x="39" y="7190"/>
                    </a:cubicBezTo>
                    <a:cubicBezTo>
                      <a:pt x="58" y="7513"/>
                      <a:pt x="77" y="7875"/>
                      <a:pt x="172" y="8217"/>
                    </a:cubicBezTo>
                    <a:cubicBezTo>
                      <a:pt x="317" y="8829"/>
                      <a:pt x="870" y="9250"/>
                      <a:pt x="1475" y="9250"/>
                    </a:cubicBezTo>
                    <a:cubicBezTo>
                      <a:pt x="1585" y="9250"/>
                      <a:pt x="1697" y="9236"/>
                      <a:pt x="1808" y="9206"/>
                    </a:cubicBezTo>
                    <a:cubicBezTo>
                      <a:pt x="2340" y="9073"/>
                      <a:pt x="2702" y="8693"/>
                      <a:pt x="2816" y="8217"/>
                    </a:cubicBezTo>
                    <a:cubicBezTo>
                      <a:pt x="2911" y="7875"/>
                      <a:pt x="2930" y="7513"/>
                      <a:pt x="2949" y="7190"/>
                    </a:cubicBezTo>
                    <a:cubicBezTo>
                      <a:pt x="2987" y="6848"/>
                      <a:pt x="2987" y="6505"/>
                      <a:pt x="2949" y="6163"/>
                    </a:cubicBezTo>
                    <a:cubicBezTo>
                      <a:pt x="2949" y="5840"/>
                      <a:pt x="2911" y="5478"/>
                      <a:pt x="2854" y="5136"/>
                    </a:cubicBezTo>
                    <a:cubicBezTo>
                      <a:pt x="2816" y="4813"/>
                      <a:pt x="2759" y="4451"/>
                      <a:pt x="2702" y="4128"/>
                    </a:cubicBezTo>
                    <a:cubicBezTo>
                      <a:pt x="2569" y="3424"/>
                      <a:pt x="2436" y="2758"/>
                      <a:pt x="2245" y="2074"/>
                    </a:cubicBezTo>
                    <a:cubicBezTo>
                      <a:pt x="2150" y="1750"/>
                      <a:pt x="2055" y="1389"/>
                      <a:pt x="1941" y="1046"/>
                    </a:cubicBezTo>
                    <a:cubicBezTo>
                      <a:pt x="1808" y="723"/>
                      <a:pt x="1694" y="362"/>
                      <a:pt x="1561" y="38"/>
                    </a:cubicBezTo>
                    <a:cubicBezTo>
                      <a:pt x="1561" y="0"/>
                      <a:pt x="1523" y="0"/>
                      <a:pt x="1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4"/>
              <p:cNvSpPr/>
              <p:nvPr/>
            </p:nvSpPr>
            <p:spPr>
              <a:xfrm>
                <a:off x="4349475" y="1532450"/>
                <a:ext cx="177375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836" extrusionOk="0">
                    <a:moveTo>
                      <a:pt x="7038" y="0"/>
                    </a:moveTo>
                    <a:cubicBezTo>
                      <a:pt x="6714" y="133"/>
                      <a:pt x="6372" y="285"/>
                      <a:pt x="6068" y="438"/>
                    </a:cubicBezTo>
                    <a:cubicBezTo>
                      <a:pt x="5763" y="590"/>
                      <a:pt x="5440" y="780"/>
                      <a:pt x="5136" y="951"/>
                    </a:cubicBezTo>
                    <a:cubicBezTo>
                      <a:pt x="4546" y="1293"/>
                      <a:pt x="3956" y="1674"/>
                      <a:pt x="3386" y="2054"/>
                    </a:cubicBezTo>
                    <a:cubicBezTo>
                      <a:pt x="3101" y="2245"/>
                      <a:pt x="2834" y="2435"/>
                      <a:pt x="2549" y="2663"/>
                    </a:cubicBezTo>
                    <a:lnTo>
                      <a:pt x="1769" y="3291"/>
                    </a:lnTo>
                    <a:cubicBezTo>
                      <a:pt x="1522" y="3519"/>
                      <a:pt x="1294" y="3747"/>
                      <a:pt x="1046" y="4013"/>
                    </a:cubicBezTo>
                    <a:cubicBezTo>
                      <a:pt x="837" y="4280"/>
                      <a:pt x="628" y="4527"/>
                      <a:pt x="381" y="4793"/>
                    </a:cubicBezTo>
                    <a:cubicBezTo>
                      <a:pt x="0" y="5440"/>
                      <a:pt x="209" y="6277"/>
                      <a:pt x="856" y="6657"/>
                    </a:cubicBezTo>
                    <a:cubicBezTo>
                      <a:pt x="1080" y="6779"/>
                      <a:pt x="1322" y="6836"/>
                      <a:pt x="1560" y="6836"/>
                    </a:cubicBezTo>
                    <a:cubicBezTo>
                      <a:pt x="1807" y="6836"/>
                      <a:pt x="2050" y="6774"/>
                      <a:pt x="2264" y="6657"/>
                    </a:cubicBezTo>
                    <a:cubicBezTo>
                      <a:pt x="2549" y="6486"/>
                      <a:pt x="2815" y="6239"/>
                      <a:pt x="3062" y="6030"/>
                    </a:cubicBezTo>
                    <a:cubicBezTo>
                      <a:pt x="3329" y="5820"/>
                      <a:pt x="3576" y="5573"/>
                      <a:pt x="3785" y="5326"/>
                    </a:cubicBezTo>
                    <a:cubicBezTo>
                      <a:pt x="3995" y="5079"/>
                      <a:pt x="4223" y="4812"/>
                      <a:pt x="4432" y="4527"/>
                    </a:cubicBezTo>
                    <a:cubicBezTo>
                      <a:pt x="4622" y="4280"/>
                      <a:pt x="4831" y="3994"/>
                      <a:pt x="5022" y="3709"/>
                    </a:cubicBezTo>
                    <a:cubicBezTo>
                      <a:pt x="5421" y="3139"/>
                      <a:pt x="5782" y="2568"/>
                      <a:pt x="6144" y="1940"/>
                    </a:cubicBezTo>
                    <a:lnTo>
                      <a:pt x="6638" y="1008"/>
                    </a:lnTo>
                    <a:cubicBezTo>
                      <a:pt x="6810" y="704"/>
                      <a:pt x="6943" y="380"/>
                      <a:pt x="7095" y="38"/>
                    </a:cubicBezTo>
                    <a:cubicBezTo>
                      <a:pt x="7095" y="19"/>
                      <a:pt x="7095" y="0"/>
                      <a:pt x="7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4287650" y="1481075"/>
                <a:ext cx="2349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45" extrusionOk="0">
                    <a:moveTo>
                      <a:pt x="2226" y="1"/>
                    </a:moveTo>
                    <a:cubicBezTo>
                      <a:pt x="1883" y="20"/>
                      <a:pt x="1522" y="58"/>
                      <a:pt x="1199" y="153"/>
                    </a:cubicBezTo>
                    <a:cubicBezTo>
                      <a:pt x="457" y="305"/>
                      <a:pt x="0" y="1047"/>
                      <a:pt x="191" y="1789"/>
                    </a:cubicBezTo>
                    <a:cubicBezTo>
                      <a:pt x="343" y="2302"/>
                      <a:pt x="723" y="2664"/>
                      <a:pt x="1199" y="2778"/>
                    </a:cubicBezTo>
                    <a:cubicBezTo>
                      <a:pt x="1522" y="2873"/>
                      <a:pt x="1883" y="2911"/>
                      <a:pt x="2226" y="2930"/>
                    </a:cubicBezTo>
                    <a:cubicBezTo>
                      <a:pt x="2388" y="2940"/>
                      <a:pt x="2559" y="2944"/>
                      <a:pt x="2730" y="2944"/>
                    </a:cubicBezTo>
                    <a:cubicBezTo>
                      <a:pt x="2901" y="2944"/>
                      <a:pt x="3072" y="2940"/>
                      <a:pt x="3234" y="2930"/>
                    </a:cubicBezTo>
                    <a:cubicBezTo>
                      <a:pt x="3576" y="2930"/>
                      <a:pt x="3938" y="2873"/>
                      <a:pt x="4261" y="2835"/>
                    </a:cubicBezTo>
                    <a:cubicBezTo>
                      <a:pt x="4584" y="2778"/>
                      <a:pt x="4946" y="2740"/>
                      <a:pt x="5288" y="2664"/>
                    </a:cubicBezTo>
                    <a:cubicBezTo>
                      <a:pt x="5973" y="2550"/>
                      <a:pt x="6639" y="2397"/>
                      <a:pt x="7323" y="2207"/>
                    </a:cubicBezTo>
                    <a:cubicBezTo>
                      <a:pt x="7666" y="2112"/>
                      <a:pt x="8008" y="2017"/>
                      <a:pt x="8351" y="1903"/>
                    </a:cubicBezTo>
                    <a:cubicBezTo>
                      <a:pt x="8674" y="1789"/>
                      <a:pt x="9035" y="1675"/>
                      <a:pt x="9378" y="1522"/>
                    </a:cubicBezTo>
                    <a:cubicBezTo>
                      <a:pt x="9397" y="1522"/>
                      <a:pt x="9397" y="1503"/>
                      <a:pt x="9397" y="1484"/>
                    </a:cubicBezTo>
                    <a:cubicBezTo>
                      <a:pt x="9397" y="1446"/>
                      <a:pt x="9378" y="1446"/>
                      <a:pt x="9378" y="1446"/>
                    </a:cubicBezTo>
                    <a:cubicBezTo>
                      <a:pt x="9035" y="1313"/>
                      <a:pt x="8674" y="1199"/>
                      <a:pt x="8351" y="1066"/>
                    </a:cubicBezTo>
                    <a:cubicBezTo>
                      <a:pt x="8008" y="952"/>
                      <a:pt x="7666" y="857"/>
                      <a:pt x="7323" y="762"/>
                    </a:cubicBezTo>
                    <a:cubicBezTo>
                      <a:pt x="6639" y="590"/>
                      <a:pt x="5973" y="438"/>
                      <a:pt x="5288" y="305"/>
                    </a:cubicBezTo>
                    <a:cubicBezTo>
                      <a:pt x="4946" y="267"/>
                      <a:pt x="4584" y="191"/>
                      <a:pt x="4261" y="153"/>
                    </a:cubicBezTo>
                    <a:cubicBezTo>
                      <a:pt x="3938" y="96"/>
                      <a:pt x="3576" y="77"/>
                      <a:pt x="3234" y="58"/>
                    </a:cubicBezTo>
                    <a:cubicBezTo>
                      <a:pt x="2911" y="58"/>
                      <a:pt x="2568" y="20"/>
                      <a:pt x="2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4"/>
              <p:cNvSpPr/>
              <p:nvPr/>
            </p:nvSpPr>
            <p:spPr>
              <a:xfrm>
                <a:off x="4354225" y="1333225"/>
                <a:ext cx="173100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6885" extrusionOk="0">
                    <a:moveTo>
                      <a:pt x="1436" y="0"/>
                    </a:moveTo>
                    <a:cubicBezTo>
                      <a:pt x="971" y="0"/>
                      <a:pt x="519" y="236"/>
                      <a:pt x="267" y="665"/>
                    </a:cubicBezTo>
                    <a:cubicBezTo>
                      <a:pt x="0" y="1103"/>
                      <a:pt x="38" y="1635"/>
                      <a:pt x="267" y="2054"/>
                    </a:cubicBezTo>
                    <a:cubicBezTo>
                      <a:pt x="438" y="2339"/>
                      <a:pt x="666" y="2605"/>
                      <a:pt x="894" y="2872"/>
                    </a:cubicBezTo>
                    <a:cubicBezTo>
                      <a:pt x="1104" y="3138"/>
                      <a:pt x="1332" y="3366"/>
                      <a:pt x="1598" y="3575"/>
                    </a:cubicBezTo>
                    <a:cubicBezTo>
                      <a:pt x="1845" y="3804"/>
                      <a:pt x="2093" y="4013"/>
                      <a:pt x="2378" y="4222"/>
                    </a:cubicBezTo>
                    <a:cubicBezTo>
                      <a:pt x="2644" y="4412"/>
                      <a:pt x="2930" y="4621"/>
                      <a:pt x="3215" y="4812"/>
                    </a:cubicBezTo>
                    <a:cubicBezTo>
                      <a:pt x="3785" y="5230"/>
                      <a:pt x="4356" y="5591"/>
                      <a:pt x="4984" y="5934"/>
                    </a:cubicBezTo>
                    <a:lnTo>
                      <a:pt x="5897" y="6428"/>
                    </a:lnTo>
                    <a:cubicBezTo>
                      <a:pt x="6220" y="6600"/>
                      <a:pt x="6544" y="6752"/>
                      <a:pt x="6886" y="6885"/>
                    </a:cubicBezTo>
                    <a:cubicBezTo>
                      <a:pt x="6905" y="6885"/>
                      <a:pt x="6924" y="6885"/>
                      <a:pt x="6924" y="6866"/>
                    </a:cubicBezTo>
                    <a:lnTo>
                      <a:pt x="6924" y="6847"/>
                    </a:lnTo>
                    <a:cubicBezTo>
                      <a:pt x="6791" y="6485"/>
                      <a:pt x="6639" y="6181"/>
                      <a:pt x="6505" y="5820"/>
                    </a:cubicBezTo>
                    <a:cubicBezTo>
                      <a:pt x="6353" y="5515"/>
                      <a:pt x="6163" y="5192"/>
                      <a:pt x="5992" y="4888"/>
                    </a:cubicBezTo>
                    <a:cubicBezTo>
                      <a:pt x="5650" y="4298"/>
                      <a:pt x="5269" y="3708"/>
                      <a:pt x="4889" y="3138"/>
                    </a:cubicBezTo>
                    <a:cubicBezTo>
                      <a:pt x="4698" y="2852"/>
                      <a:pt x="4508" y="2586"/>
                      <a:pt x="4280" y="2301"/>
                    </a:cubicBezTo>
                    <a:lnTo>
                      <a:pt x="3652" y="1521"/>
                    </a:lnTo>
                    <a:cubicBezTo>
                      <a:pt x="3424" y="1274"/>
                      <a:pt x="3196" y="1046"/>
                      <a:pt x="2930" y="798"/>
                    </a:cubicBezTo>
                    <a:cubicBezTo>
                      <a:pt x="2701" y="589"/>
                      <a:pt x="2435" y="380"/>
                      <a:pt x="2131" y="190"/>
                    </a:cubicBezTo>
                    <a:cubicBezTo>
                      <a:pt x="1913" y="61"/>
                      <a:pt x="167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4"/>
              <p:cNvSpPr/>
              <p:nvPr/>
            </p:nvSpPr>
            <p:spPr>
              <a:xfrm>
                <a:off x="4504000" y="126840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13" y="0"/>
                    </a:moveTo>
                    <a:cubicBezTo>
                      <a:pt x="1403" y="0"/>
                      <a:pt x="1291" y="14"/>
                      <a:pt x="1180" y="44"/>
                    </a:cubicBezTo>
                    <a:cubicBezTo>
                      <a:pt x="648" y="196"/>
                      <a:pt x="286" y="576"/>
                      <a:pt x="172" y="1052"/>
                    </a:cubicBezTo>
                    <a:cubicBezTo>
                      <a:pt x="77" y="1375"/>
                      <a:pt x="58" y="1736"/>
                      <a:pt x="39" y="2060"/>
                    </a:cubicBezTo>
                    <a:cubicBezTo>
                      <a:pt x="1" y="2402"/>
                      <a:pt x="1" y="2764"/>
                      <a:pt x="39" y="3087"/>
                    </a:cubicBezTo>
                    <a:cubicBezTo>
                      <a:pt x="39" y="3429"/>
                      <a:pt x="77" y="3772"/>
                      <a:pt x="134" y="4114"/>
                    </a:cubicBezTo>
                    <a:cubicBezTo>
                      <a:pt x="172" y="4437"/>
                      <a:pt x="229" y="4799"/>
                      <a:pt x="286" y="5141"/>
                    </a:cubicBezTo>
                    <a:cubicBezTo>
                      <a:pt x="419" y="5826"/>
                      <a:pt x="553" y="6492"/>
                      <a:pt x="743" y="7176"/>
                    </a:cubicBezTo>
                    <a:cubicBezTo>
                      <a:pt x="838" y="7500"/>
                      <a:pt x="933" y="7861"/>
                      <a:pt x="1047" y="8203"/>
                    </a:cubicBezTo>
                    <a:cubicBezTo>
                      <a:pt x="1161" y="8527"/>
                      <a:pt x="1294" y="8888"/>
                      <a:pt x="1427" y="9212"/>
                    </a:cubicBezTo>
                    <a:cubicBezTo>
                      <a:pt x="1427" y="9250"/>
                      <a:pt x="1466" y="9250"/>
                      <a:pt x="1485" y="9250"/>
                    </a:cubicBezTo>
                    <a:cubicBezTo>
                      <a:pt x="1504" y="9250"/>
                      <a:pt x="1504" y="9212"/>
                      <a:pt x="1504" y="9212"/>
                    </a:cubicBezTo>
                    <a:cubicBezTo>
                      <a:pt x="1656" y="8888"/>
                      <a:pt x="1770" y="8527"/>
                      <a:pt x="1884" y="8203"/>
                    </a:cubicBezTo>
                    <a:cubicBezTo>
                      <a:pt x="1998" y="7861"/>
                      <a:pt x="2093" y="7519"/>
                      <a:pt x="2188" y="7176"/>
                    </a:cubicBezTo>
                    <a:cubicBezTo>
                      <a:pt x="2359" y="6492"/>
                      <a:pt x="2531" y="5826"/>
                      <a:pt x="2645" y="5141"/>
                    </a:cubicBezTo>
                    <a:cubicBezTo>
                      <a:pt x="2702" y="4799"/>
                      <a:pt x="2759" y="4437"/>
                      <a:pt x="2816" y="4114"/>
                    </a:cubicBezTo>
                    <a:cubicBezTo>
                      <a:pt x="2854" y="3772"/>
                      <a:pt x="2892" y="3448"/>
                      <a:pt x="2949" y="3087"/>
                    </a:cubicBezTo>
                    <a:cubicBezTo>
                      <a:pt x="2987" y="2764"/>
                      <a:pt x="2987" y="2402"/>
                      <a:pt x="2949" y="2060"/>
                    </a:cubicBezTo>
                    <a:cubicBezTo>
                      <a:pt x="2930" y="1736"/>
                      <a:pt x="2911" y="1375"/>
                      <a:pt x="2816" y="1052"/>
                    </a:cubicBezTo>
                    <a:cubicBezTo>
                      <a:pt x="2671" y="424"/>
                      <a:pt x="2117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4"/>
              <p:cNvSpPr/>
              <p:nvPr/>
            </p:nvSpPr>
            <p:spPr>
              <a:xfrm>
                <a:off x="4555375" y="1333125"/>
                <a:ext cx="176900" cy="17127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6851" extrusionOk="0">
                    <a:moveTo>
                      <a:pt x="5532" y="1"/>
                    </a:moveTo>
                    <a:cubicBezTo>
                      <a:pt x="5287" y="1"/>
                      <a:pt x="5045" y="68"/>
                      <a:pt x="4831" y="194"/>
                    </a:cubicBezTo>
                    <a:cubicBezTo>
                      <a:pt x="4546" y="365"/>
                      <a:pt x="4280" y="593"/>
                      <a:pt x="4014" y="802"/>
                    </a:cubicBezTo>
                    <a:cubicBezTo>
                      <a:pt x="3747" y="1030"/>
                      <a:pt x="3519" y="1259"/>
                      <a:pt x="3310" y="1525"/>
                    </a:cubicBezTo>
                    <a:cubicBezTo>
                      <a:pt x="3082" y="1753"/>
                      <a:pt x="2872" y="2020"/>
                      <a:pt x="2663" y="2305"/>
                    </a:cubicBezTo>
                    <a:cubicBezTo>
                      <a:pt x="2473" y="2571"/>
                      <a:pt x="2264" y="2856"/>
                      <a:pt x="2073" y="3142"/>
                    </a:cubicBezTo>
                    <a:cubicBezTo>
                      <a:pt x="1655" y="3712"/>
                      <a:pt x="1313" y="4283"/>
                      <a:pt x="951" y="4892"/>
                    </a:cubicBezTo>
                    <a:lnTo>
                      <a:pt x="457" y="5824"/>
                    </a:lnTo>
                    <a:cubicBezTo>
                      <a:pt x="285" y="6128"/>
                      <a:pt x="133" y="6470"/>
                      <a:pt x="0" y="6794"/>
                    </a:cubicBezTo>
                    <a:cubicBezTo>
                      <a:pt x="0" y="6832"/>
                      <a:pt x="0" y="6851"/>
                      <a:pt x="19" y="6851"/>
                    </a:cubicBezTo>
                    <a:lnTo>
                      <a:pt x="38" y="6851"/>
                    </a:lnTo>
                    <a:cubicBezTo>
                      <a:pt x="381" y="6699"/>
                      <a:pt x="704" y="6566"/>
                      <a:pt x="1027" y="6394"/>
                    </a:cubicBezTo>
                    <a:cubicBezTo>
                      <a:pt x="1332" y="6261"/>
                      <a:pt x="1636" y="6071"/>
                      <a:pt x="1940" y="5900"/>
                    </a:cubicBezTo>
                    <a:cubicBezTo>
                      <a:pt x="2549" y="5538"/>
                      <a:pt x="3139" y="5158"/>
                      <a:pt x="3709" y="4778"/>
                    </a:cubicBezTo>
                    <a:cubicBezTo>
                      <a:pt x="3995" y="4587"/>
                      <a:pt x="4261" y="4397"/>
                      <a:pt x="4546" y="4188"/>
                    </a:cubicBezTo>
                    <a:lnTo>
                      <a:pt x="5326" y="3541"/>
                    </a:lnTo>
                    <a:cubicBezTo>
                      <a:pt x="5554" y="3332"/>
                      <a:pt x="5802" y="3085"/>
                      <a:pt x="6030" y="2837"/>
                    </a:cubicBezTo>
                    <a:cubicBezTo>
                      <a:pt x="6258" y="2571"/>
                      <a:pt x="6486" y="2305"/>
                      <a:pt x="6696" y="2039"/>
                    </a:cubicBezTo>
                    <a:cubicBezTo>
                      <a:pt x="7076" y="1411"/>
                      <a:pt x="6867" y="574"/>
                      <a:pt x="6220" y="194"/>
                    </a:cubicBezTo>
                    <a:cubicBezTo>
                      <a:pt x="6005" y="63"/>
                      <a:pt x="5768" y="1"/>
                      <a:pt x="5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>
                <a:off x="4558700" y="1481675"/>
                <a:ext cx="2349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21" extrusionOk="0">
                    <a:moveTo>
                      <a:pt x="6677" y="1"/>
                    </a:moveTo>
                    <a:cubicBezTo>
                      <a:pt x="6505" y="1"/>
                      <a:pt x="6334" y="5"/>
                      <a:pt x="6163" y="15"/>
                    </a:cubicBezTo>
                    <a:cubicBezTo>
                      <a:pt x="5840" y="15"/>
                      <a:pt x="5478" y="72"/>
                      <a:pt x="5136" y="129"/>
                    </a:cubicBezTo>
                    <a:cubicBezTo>
                      <a:pt x="4813" y="167"/>
                      <a:pt x="4451" y="224"/>
                      <a:pt x="4128" y="281"/>
                    </a:cubicBezTo>
                    <a:cubicBezTo>
                      <a:pt x="3424" y="414"/>
                      <a:pt x="2758" y="547"/>
                      <a:pt x="2074" y="738"/>
                    </a:cubicBezTo>
                    <a:cubicBezTo>
                      <a:pt x="1750" y="833"/>
                      <a:pt x="1389" y="928"/>
                      <a:pt x="1046" y="1042"/>
                    </a:cubicBezTo>
                    <a:cubicBezTo>
                      <a:pt x="723" y="1175"/>
                      <a:pt x="362" y="1289"/>
                      <a:pt x="38" y="1422"/>
                    </a:cubicBezTo>
                    <a:cubicBezTo>
                      <a:pt x="0" y="1422"/>
                      <a:pt x="0" y="1460"/>
                      <a:pt x="0" y="1479"/>
                    </a:cubicBezTo>
                    <a:cubicBezTo>
                      <a:pt x="0" y="1498"/>
                      <a:pt x="38" y="1498"/>
                      <a:pt x="38" y="1498"/>
                    </a:cubicBezTo>
                    <a:cubicBezTo>
                      <a:pt x="362" y="1632"/>
                      <a:pt x="723" y="1765"/>
                      <a:pt x="1046" y="1879"/>
                    </a:cubicBezTo>
                    <a:cubicBezTo>
                      <a:pt x="1389" y="1993"/>
                      <a:pt x="1750" y="2088"/>
                      <a:pt x="2074" y="2183"/>
                    </a:cubicBezTo>
                    <a:cubicBezTo>
                      <a:pt x="2758" y="2354"/>
                      <a:pt x="3424" y="2526"/>
                      <a:pt x="4128" y="2640"/>
                    </a:cubicBezTo>
                    <a:cubicBezTo>
                      <a:pt x="4451" y="2697"/>
                      <a:pt x="4813" y="2754"/>
                      <a:pt x="5136" y="2811"/>
                    </a:cubicBezTo>
                    <a:cubicBezTo>
                      <a:pt x="5478" y="2849"/>
                      <a:pt x="5840" y="2887"/>
                      <a:pt x="6163" y="2906"/>
                    </a:cubicBezTo>
                    <a:cubicBezTo>
                      <a:pt x="6334" y="2916"/>
                      <a:pt x="6505" y="2920"/>
                      <a:pt x="6677" y="2920"/>
                    </a:cubicBezTo>
                    <a:cubicBezTo>
                      <a:pt x="6848" y="2920"/>
                      <a:pt x="7019" y="2916"/>
                      <a:pt x="7190" y="2906"/>
                    </a:cubicBezTo>
                    <a:cubicBezTo>
                      <a:pt x="7514" y="2887"/>
                      <a:pt x="7875" y="2849"/>
                      <a:pt x="8217" y="2754"/>
                    </a:cubicBezTo>
                    <a:cubicBezTo>
                      <a:pt x="8940" y="2564"/>
                      <a:pt x="9397" y="1841"/>
                      <a:pt x="9206" y="1156"/>
                    </a:cubicBezTo>
                    <a:cubicBezTo>
                      <a:pt x="9073" y="643"/>
                      <a:pt x="8693" y="281"/>
                      <a:pt x="8217" y="167"/>
                    </a:cubicBezTo>
                    <a:cubicBezTo>
                      <a:pt x="7875" y="72"/>
                      <a:pt x="7514" y="53"/>
                      <a:pt x="7190" y="15"/>
                    </a:cubicBezTo>
                    <a:cubicBezTo>
                      <a:pt x="7019" y="5"/>
                      <a:pt x="6848" y="1"/>
                      <a:pt x="6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4554900" y="1531025"/>
                <a:ext cx="172625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6900" extrusionOk="0">
                    <a:moveTo>
                      <a:pt x="38" y="0"/>
                    </a:moveTo>
                    <a:cubicBezTo>
                      <a:pt x="19" y="0"/>
                      <a:pt x="0" y="0"/>
                      <a:pt x="0" y="19"/>
                    </a:cubicBezTo>
                    <a:lnTo>
                      <a:pt x="0" y="57"/>
                    </a:lnTo>
                    <a:cubicBezTo>
                      <a:pt x="133" y="380"/>
                      <a:pt x="304" y="723"/>
                      <a:pt x="419" y="1065"/>
                    </a:cubicBezTo>
                    <a:cubicBezTo>
                      <a:pt x="571" y="1389"/>
                      <a:pt x="761" y="1693"/>
                      <a:pt x="913" y="1997"/>
                    </a:cubicBezTo>
                    <a:cubicBezTo>
                      <a:pt x="1275" y="2587"/>
                      <a:pt x="1655" y="3196"/>
                      <a:pt x="2035" y="3766"/>
                    </a:cubicBezTo>
                    <a:cubicBezTo>
                      <a:pt x="2226" y="4051"/>
                      <a:pt x="2416" y="4299"/>
                      <a:pt x="2625" y="4584"/>
                    </a:cubicBezTo>
                    <a:lnTo>
                      <a:pt x="3272" y="5383"/>
                    </a:lnTo>
                    <a:cubicBezTo>
                      <a:pt x="3481" y="5611"/>
                      <a:pt x="3728" y="5858"/>
                      <a:pt x="3995" y="6087"/>
                    </a:cubicBezTo>
                    <a:cubicBezTo>
                      <a:pt x="4223" y="6296"/>
                      <a:pt x="4489" y="6524"/>
                      <a:pt x="4793" y="6714"/>
                    </a:cubicBezTo>
                    <a:cubicBezTo>
                      <a:pt x="5008" y="6840"/>
                      <a:pt x="5243" y="6900"/>
                      <a:pt x="5475" y="6900"/>
                    </a:cubicBezTo>
                    <a:cubicBezTo>
                      <a:pt x="5945" y="6900"/>
                      <a:pt x="6403" y="6659"/>
                      <a:pt x="6657" y="6239"/>
                    </a:cubicBezTo>
                    <a:cubicBezTo>
                      <a:pt x="6905" y="5782"/>
                      <a:pt x="6886" y="5250"/>
                      <a:pt x="6657" y="4831"/>
                    </a:cubicBezTo>
                    <a:cubicBezTo>
                      <a:pt x="6486" y="4546"/>
                      <a:pt x="6239" y="4280"/>
                      <a:pt x="6030" y="4013"/>
                    </a:cubicBezTo>
                    <a:cubicBezTo>
                      <a:pt x="5821" y="3766"/>
                      <a:pt x="5573" y="3519"/>
                      <a:pt x="5326" y="3310"/>
                    </a:cubicBezTo>
                    <a:cubicBezTo>
                      <a:pt x="5079" y="3100"/>
                      <a:pt x="4812" y="2872"/>
                      <a:pt x="4527" y="2663"/>
                    </a:cubicBezTo>
                    <a:cubicBezTo>
                      <a:pt x="4280" y="2473"/>
                      <a:pt x="3995" y="2263"/>
                      <a:pt x="3709" y="2073"/>
                    </a:cubicBezTo>
                    <a:cubicBezTo>
                      <a:pt x="3139" y="1674"/>
                      <a:pt x="2568" y="1312"/>
                      <a:pt x="1940" y="951"/>
                    </a:cubicBezTo>
                    <a:lnTo>
                      <a:pt x="1008" y="457"/>
                    </a:lnTo>
                    <a:cubicBezTo>
                      <a:pt x="704" y="285"/>
                      <a:pt x="381" y="152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>
                <a:off x="4502575" y="1478225"/>
                <a:ext cx="780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3140" extrusionOk="0">
                    <a:moveTo>
                      <a:pt x="1561" y="1"/>
                    </a:moveTo>
                    <a:cubicBezTo>
                      <a:pt x="686" y="1"/>
                      <a:pt x="1" y="704"/>
                      <a:pt x="1" y="1560"/>
                    </a:cubicBezTo>
                    <a:cubicBezTo>
                      <a:pt x="1" y="2435"/>
                      <a:pt x="686" y="3139"/>
                      <a:pt x="1561" y="3139"/>
                    </a:cubicBezTo>
                    <a:cubicBezTo>
                      <a:pt x="2436" y="3139"/>
                      <a:pt x="3120" y="2435"/>
                      <a:pt x="3120" y="1560"/>
                    </a:cubicBezTo>
                    <a:cubicBezTo>
                      <a:pt x="3120" y="704"/>
                      <a:pt x="243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4"/>
            <p:cNvGrpSpPr/>
            <p:nvPr/>
          </p:nvGrpSpPr>
          <p:grpSpPr>
            <a:xfrm>
              <a:off x="333078" y="-97415"/>
              <a:ext cx="940136" cy="939772"/>
              <a:chOff x="6184975" y="312250"/>
              <a:chExt cx="1228775" cy="1228300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6184975" y="312250"/>
                <a:ext cx="1228775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49151" h="49132" extrusionOk="0">
                    <a:moveTo>
                      <a:pt x="9777" y="5136"/>
                    </a:moveTo>
                    <a:cubicBezTo>
                      <a:pt x="7514" y="6848"/>
                      <a:pt x="19231" y="19155"/>
                      <a:pt x="23225" y="23244"/>
                    </a:cubicBezTo>
                    <a:cubicBezTo>
                      <a:pt x="19193" y="19193"/>
                      <a:pt x="7000" y="7381"/>
                      <a:pt x="5250" y="9644"/>
                    </a:cubicBezTo>
                    <a:cubicBezTo>
                      <a:pt x="3519" y="11889"/>
                      <a:pt x="18032" y="20714"/>
                      <a:pt x="22940" y="23625"/>
                    </a:cubicBezTo>
                    <a:cubicBezTo>
                      <a:pt x="17975" y="20771"/>
                      <a:pt x="3139" y="12516"/>
                      <a:pt x="2055" y="15122"/>
                    </a:cubicBezTo>
                    <a:cubicBezTo>
                      <a:pt x="952" y="17747"/>
                      <a:pt x="17233" y="22521"/>
                      <a:pt x="22749" y="24062"/>
                    </a:cubicBezTo>
                    <a:cubicBezTo>
                      <a:pt x="17214" y="22597"/>
                      <a:pt x="761" y="18451"/>
                      <a:pt x="381" y="21285"/>
                    </a:cubicBezTo>
                    <a:cubicBezTo>
                      <a:pt x="1" y="24119"/>
                      <a:pt x="16986" y="24500"/>
                      <a:pt x="22711" y="24576"/>
                    </a:cubicBezTo>
                    <a:cubicBezTo>
                      <a:pt x="16986" y="24576"/>
                      <a:pt x="1" y="24823"/>
                      <a:pt x="362" y="27657"/>
                    </a:cubicBezTo>
                    <a:cubicBezTo>
                      <a:pt x="723" y="30491"/>
                      <a:pt x="17214" y="26478"/>
                      <a:pt x="22749" y="25051"/>
                    </a:cubicBezTo>
                    <a:cubicBezTo>
                      <a:pt x="17233" y="26535"/>
                      <a:pt x="914" y="31176"/>
                      <a:pt x="1979" y="33820"/>
                    </a:cubicBezTo>
                    <a:cubicBezTo>
                      <a:pt x="3044" y="36464"/>
                      <a:pt x="17956" y="28304"/>
                      <a:pt x="22940" y="25489"/>
                    </a:cubicBezTo>
                    <a:cubicBezTo>
                      <a:pt x="17994" y="28380"/>
                      <a:pt x="3424" y="37072"/>
                      <a:pt x="5136" y="39355"/>
                    </a:cubicBezTo>
                    <a:cubicBezTo>
                      <a:pt x="6848" y="41618"/>
                      <a:pt x="19136" y="29901"/>
                      <a:pt x="23225" y="25907"/>
                    </a:cubicBezTo>
                    <a:cubicBezTo>
                      <a:pt x="19193" y="29939"/>
                      <a:pt x="7381" y="42132"/>
                      <a:pt x="9625" y="43882"/>
                    </a:cubicBezTo>
                    <a:cubicBezTo>
                      <a:pt x="11889" y="45613"/>
                      <a:pt x="20714" y="31100"/>
                      <a:pt x="23605" y="26192"/>
                    </a:cubicBezTo>
                    <a:cubicBezTo>
                      <a:pt x="20752" y="31157"/>
                      <a:pt x="12516" y="45993"/>
                      <a:pt x="15122" y="47077"/>
                    </a:cubicBezTo>
                    <a:cubicBezTo>
                      <a:pt x="17747" y="48180"/>
                      <a:pt x="22521" y="31899"/>
                      <a:pt x="24062" y="26383"/>
                    </a:cubicBezTo>
                    <a:cubicBezTo>
                      <a:pt x="22597" y="31918"/>
                      <a:pt x="18451" y="48371"/>
                      <a:pt x="21285" y="48751"/>
                    </a:cubicBezTo>
                    <a:cubicBezTo>
                      <a:pt x="24119" y="49131"/>
                      <a:pt x="24499" y="32146"/>
                      <a:pt x="24556" y="26421"/>
                    </a:cubicBezTo>
                    <a:cubicBezTo>
                      <a:pt x="24556" y="32146"/>
                      <a:pt x="24823" y="49131"/>
                      <a:pt x="27657" y="48770"/>
                    </a:cubicBezTo>
                    <a:cubicBezTo>
                      <a:pt x="30491" y="48409"/>
                      <a:pt x="26459" y="31918"/>
                      <a:pt x="25032" y="26383"/>
                    </a:cubicBezTo>
                    <a:cubicBezTo>
                      <a:pt x="26535" y="31899"/>
                      <a:pt x="31176" y="48218"/>
                      <a:pt x="33820" y="47153"/>
                    </a:cubicBezTo>
                    <a:cubicBezTo>
                      <a:pt x="36444" y="46088"/>
                      <a:pt x="28304" y="31176"/>
                      <a:pt x="25488" y="26192"/>
                    </a:cubicBezTo>
                    <a:cubicBezTo>
                      <a:pt x="28361" y="31138"/>
                      <a:pt x="37072" y="45708"/>
                      <a:pt x="39355" y="43996"/>
                    </a:cubicBezTo>
                    <a:cubicBezTo>
                      <a:pt x="41618" y="42284"/>
                      <a:pt x="29882" y="29997"/>
                      <a:pt x="25888" y="25907"/>
                    </a:cubicBezTo>
                    <a:cubicBezTo>
                      <a:pt x="29939" y="29939"/>
                      <a:pt x="42132" y="41751"/>
                      <a:pt x="43863" y="39507"/>
                    </a:cubicBezTo>
                    <a:cubicBezTo>
                      <a:pt x="45613" y="37243"/>
                      <a:pt x="31100" y="28418"/>
                      <a:pt x="26173" y="25527"/>
                    </a:cubicBezTo>
                    <a:cubicBezTo>
                      <a:pt x="31157" y="28380"/>
                      <a:pt x="45993" y="36616"/>
                      <a:pt x="47077" y="34010"/>
                    </a:cubicBezTo>
                    <a:cubicBezTo>
                      <a:pt x="48180" y="31385"/>
                      <a:pt x="31879" y="26611"/>
                      <a:pt x="26363" y="25070"/>
                    </a:cubicBezTo>
                    <a:cubicBezTo>
                      <a:pt x="31918" y="26535"/>
                      <a:pt x="48371" y="30681"/>
                      <a:pt x="48751" y="27847"/>
                    </a:cubicBezTo>
                    <a:cubicBezTo>
                      <a:pt x="49131" y="25013"/>
                      <a:pt x="32146" y="24633"/>
                      <a:pt x="26440" y="24576"/>
                    </a:cubicBezTo>
                    <a:cubicBezTo>
                      <a:pt x="32165" y="24576"/>
                      <a:pt x="49150" y="24309"/>
                      <a:pt x="48789" y="21475"/>
                    </a:cubicBezTo>
                    <a:cubicBezTo>
                      <a:pt x="48428" y="18641"/>
                      <a:pt x="31937" y="22674"/>
                      <a:pt x="26401" y="24100"/>
                    </a:cubicBezTo>
                    <a:cubicBezTo>
                      <a:pt x="31918" y="22597"/>
                      <a:pt x="48237" y="17956"/>
                      <a:pt x="47172" y="15312"/>
                    </a:cubicBezTo>
                    <a:cubicBezTo>
                      <a:pt x="46107" y="12688"/>
                      <a:pt x="31195" y="20828"/>
                      <a:pt x="26211" y="23644"/>
                    </a:cubicBezTo>
                    <a:cubicBezTo>
                      <a:pt x="31157" y="20771"/>
                      <a:pt x="45727" y="12060"/>
                      <a:pt x="44015" y="9777"/>
                    </a:cubicBezTo>
                    <a:cubicBezTo>
                      <a:pt x="42303" y="7514"/>
                      <a:pt x="30015" y="19250"/>
                      <a:pt x="25926" y="23244"/>
                    </a:cubicBezTo>
                    <a:cubicBezTo>
                      <a:pt x="29958" y="19193"/>
                      <a:pt x="41770" y="7000"/>
                      <a:pt x="39526" y="5269"/>
                    </a:cubicBezTo>
                    <a:cubicBezTo>
                      <a:pt x="37262" y="3520"/>
                      <a:pt x="28437" y="18032"/>
                      <a:pt x="25546" y="22959"/>
                    </a:cubicBezTo>
                    <a:cubicBezTo>
                      <a:pt x="28399" y="17994"/>
                      <a:pt x="36635" y="3139"/>
                      <a:pt x="34029" y="2055"/>
                    </a:cubicBezTo>
                    <a:cubicBezTo>
                      <a:pt x="31404" y="952"/>
                      <a:pt x="26630" y="17253"/>
                      <a:pt x="25089" y="22769"/>
                    </a:cubicBezTo>
                    <a:cubicBezTo>
                      <a:pt x="26573" y="17215"/>
                      <a:pt x="30700" y="762"/>
                      <a:pt x="27866" y="381"/>
                    </a:cubicBezTo>
                    <a:cubicBezTo>
                      <a:pt x="25051" y="1"/>
                      <a:pt x="24671" y="16986"/>
                      <a:pt x="24595" y="22712"/>
                    </a:cubicBezTo>
                    <a:cubicBezTo>
                      <a:pt x="24595" y="16986"/>
                      <a:pt x="24328" y="1"/>
                      <a:pt x="21494" y="362"/>
                    </a:cubicBezTo>
                    <a:cubicBezTo>
                      <a:pt x="18679" y="724"/>
                      <a:pt x="22692" y="17234"/>
                      <a:pt x="24119" y="22769"/>
                    </a:cubicBezTo>
                    <a:cubicBezTo>
                      <a:pt x="22616" y="17253"/>
                      <a:pt x="17975" y="914"/>
                      <a:pt x="15350" y="1979"/>
                    </a:cubicBezTo>
                    <a:cubicBezTo>
                      <a:pt x="12706" y="3044"/>
                      <a:pt x="20866" y="17956"/>
                      <a:pt x="23662" y="22959"/>
                    </a:cubicBezTo>
                    <a:cubicBezTo>
                      <a:pt x="20771" y="18013"/>
                      <a:pt x="12041" y="3424"/>
                      <a:pt x="9777" y="51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6745150" y="872900"/>
                <a:ext cx="107000" cy="1070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280" extrusionOk="0">
                    <a:moveTo>
                      <a:pt x="2130" y="0"/>
                    </a:moveTo>
                    <a:cubicBezTo>
                      <a:pt x="951" y="0"/>
                      <a:pt x="0" y="970"/>
                      <a:pt x="0" y="2150"/>
                    </a:cubicBezTo>
                    <a:cubicBezTo>
                      <a:pt x="0" y="3329"/>
                      <a:pt x="951" y="4280"/>
                      <a:pt x="2130" y="4280"/>
                    </a:cubicBezTo>
                    <a:cubicBezTo>
                      <a:pt x="3310" y="4280"/>
                      <a:pt x="4280" y="3329"/>
                      <a:pt x="4280" y="2150"/>
                    </a:cubicBezTo>
                    <a:cubicBezTo>
                      <a:pt x="4280" y="970"/>
                      <a:pt x="3310" y="0"/>
                      <a:pt x="21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4"/>
            <p:cNvGrpSpPr/>
            <p:nvPr/>
          </p:nvGrpSpPr>
          <p:grpSpPr>
            <a:xfrm>
              <a:off x="-969650" y="4469200"/>
              <a:ext cx="3379291" cy="674305"/>
              <a:chOff x="-969650" y="4469200"/>
              <a:chExt cx="3379291" cy="674305"/>
            </a:xfrm>
          </p:grpSpPr>
          <p:sp>
            <p:nvSpPr>
              <p:cNvPr id="36" name="Google Shape;36;p4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1524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152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31"/>
          <p:cNvSpPr/>
          <p:nvPr/>
        </p:nvSpPr>
        <p:spPr>
          <a:xfrm flipH="1">
            <a:off x="7944988" y="-147400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31"/>
          <p:cNvGrpSpPr/>
          <p:nvPr/>
        </p:nvGrpSpPr>
        <p:grpSpPr>
          <a:xfrm flipH="1">
            <a:off x="8476635" y="436163"/>
            <a:ext cx="505975" cy="499100"/>
            <a:chOff x="4287650" y="1268400"/>
            <a:chExt cx="505975" cy="499100"/>
          </a:xfrm>
        </p:grpSpPr>
        <p:sp>
          <p:nvSpPr>
            <p:cNvPr id="459" name="Google Shape;459;p31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1"/>
          <p:cNvGrpSpPr/>
          <p:nvPr/>
        </p:nvGrpSpPr>
        <p:grpSpPr>
          <a:xfrm flipH="1">
            <a:off x="8627560" y="1382971"/>
            <a:ext cx="289266" cy="285335"/>
            <a:chOff x="4287650" y="1268400"/>
            <a:chExt cx="505975" cy="499100"/>
          </a:xfrm>
        </p:grpSpPr>
        <p:sp>
          <p:nvSpPr>
            <p:cNvPr id="469" name="Google Shape;469;p31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31"/>
          <p:cNvSpPr/>
          <p:nvPr/>
        </p:nvSpPr>
        <p:spPr>
          <a:xfrm rot="1201544">
            <a:off x="-116613" y="-9478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31"/>
          <p:cNvGrpSpPr/>
          <p:nvPr/>
        </p:nvGrpSpPr>
        <p:grpSpPr>
          <a:xfrm>
            <a:off x="154347" y="1300800"/>
            <a:ext cx="449651" cy="449651"/>
            <a:chOff x="1930662" y="2441838"/>
            <a:chExt cx="449651" cy="449651"/>
          </a:xfrm>
        </p:grpSpPr>
        <p:sp>
          <p:nvSpPr>
            <p:cNvPr id="480" name="Google Shape;480;p31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31"/>
          <p:cNvGrpSpPr/>
          <p:nvPr/>
        </p:nvGrpSpPr>
        <p:grpSpPr>
          <a:xfrm rot="1201454">
            <a:off x="154355" y="113579"/>
            <a:ext cx="449628" cy="449628"/>
            <a:chOff x="1455618" y="1674938"/>
            <a:chExt cx="449651" cy="449651"/>
          </a:xfrm>
        </p:grpSpPr>
        <p:sp>
          <p:nvSpPr>
            <p:cNvPr id="483" name="Google Shape;483;p31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32"/>
          <p:cNvGrpSpPr/>
          <p:nvPr/>
        </p:nvGrpSpPr>
        <p:grpSpPr>
          <a:xfrm flipH="1">
            <a:off x="-829202" y="-150"/>
            <a:ext cx="9973202" cy="5227613"/>
            <a:chOff x="279042" y="-86560"/>
            <a:chExt cx="10052618" cy="5269240"/>
          </a:xfrm>
        </p:grpSpPr>
        <p:grpSp>
          <p:nvGrpSpPr>
            <p:cNvPr id="488" name="Google Shape;488;p32"/>
            <p:cNvGrpSpPr/>
            <p:nvPr/>
          </p:nvGrpSpPr>
          <p:grpSpPr>
            <a:xfrm>
              <a:off x="279042" y="-86560"/>
              <a:ext cx="10052618" cy="5269240"/>
              <a:chOff x="279042" y="294440"/>
              <a:chExt cx="10052618" cy="5269240"/>
            </a:xfrm>
          </p:grpSpPr>
          <p:sp>
            <p:nvSpPr>
              <p:cNvPr id="489" name="Google Shape;489;p32"/>
              <p:cNvSpPr/>
              <p:nvPr/>
            </p:nvSpPr>
            <p:spPr>
              <a:xfrm>
                <a:off x="3405903" y="1079362"/>
                <a:ext cx="6925757" cy="4484317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76655" extrusionOk="0">
                    <a:moveTo>
                      <a:pt x="70269" y="9737"/>
                    </a:moveTo>
                    <a:cubicBezTo>
                      <a:pt x="85469" y="9737"/>
                      <a:pt x="97791" y="22059"/>
                      <a:pt x="97791" y="37259"/>
                    </a:cubicBezTo>
                    <a:cubicBezTo>
                      <a:pt x="97791" y="52482"/>
                      <a:pt x="85469" y="64804"/>
                      <a:pt x="70269" y="64804"/>
                    </a:cubicBezTo>
                    <a:cubicBezTo>
                      <a:pt x="55068" y="64804"/>
                      <a:pt x="42746" y="52482"/>
                      <a:pt x="42746" y="37259"/>
                    </a:cubicBezTo>
                    <a:cubicBezTo>
                      <a:pt x="42746" y="22059"/>
                      <a:pt x="55068" y="9737"/>
                      <a:pt x="70269" y="9737"/>
                    </a:cubicBezTo>
                    <a:close/>
                    <a:moveTo>
                      <a:pt x="0" y="0"/>
                    </a:moveTo>
                    <a:lnTo>
                      <a:pt x="0" y="76654"/>
                    </a:lnTo>
                    <a:lnTo>
                      <a:pt x="118388" y="76654"/>
                    </a:lnTo>
                    <a:lnTo>
                      <a:pt x="118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85738" dist="123825" dir="4440000" algn="bl" rotWithShape="0">
                  <a:schemeClr val="dk1">
                    <a:alpha val="58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279042" y="294440"/>
                <a:ext cx="4140600" cy="526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171946" y="294591"/>
                <a:ext cx="6159600" cy="838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" name="Google Shape;492;p32"/>
            <p:cNvSpPr/>
            <p:nvPr/>
          </p:nvSpPr>
          <p:spPr>
            <a:xfrm>
              <a:off x="4361569" y="4734602"/>
              <a:ext cx="5593200" cy="36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2"/>
          <p:cNvGrpSpPr/>
          <p:nvPr/>
        </p:nvGrpSpPr>
        <p:grpSpPr>
          <a:xfrm>
            <a:off x="-152400" y="0"/>
            <a:ext cx="9330233" cy="5346152"/>
            <a:chOff x="-152400" y="0"/>
            <a:chExt cx="9330233" cy="5346152"/>
          </a:xfrm>
        </p:grpSpPr>
        <p:grpSp>
          <p:nvGrpSpPr>
            <p:cNvPr id="494" name="Google Shape;494;p32"/>
            <p:cNvGrpSpPr/>
            <p:nvPr/>
          </p:nvGrpSpPr>
          <p:grpSpPr>
            <a:xfrm flipH="1">
              <a:off x="211383" y="133475"/>
              <a:ext cx="643650" cy="627675"/>
              <a:chOff x="6428950" y="2529975"/>
              <a:chExt cx="643650" cy="627675"/>
            </a:xfrm>
          </p:grpSpPr>
          <p:sp>
            <p:nvSpPr>
              <p:cNvPr id="495" name="Google Shape;495;p32"/>
              <p:cNvSpPr/>
              <p:nvPr/>
            </p:nvSpPr>
            <p:spPr>
              <a:xfrm>
                <a:off x="6521675" y="2571000"/>
                <a:ext cx="237100" cy="26522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10609" extrusionOk="0">
                    <a:moveTo>
                      <a:pt x="7325" y="3010"/>
                    </a:moveTo>
                    <a:cubicBezTo>
                      <a:pt x="9484" y="5624"/>
                      <a:pt x="9271" y="10608"/>
                      <a:pt x="9271" y="10608"/>
                    </a:cubicBezTo>
                    <a:cubicBezTo>
                      <a:pt x="9271" y="10608"/>
                      <a:pt x="4316" y="9849"/>
                      <a:pt x="2158" y="7204"/>
                    </a:cubicBezTo>
                    <a:cubicBezTo>
                      <a:pt x="0" y="4590"/>
                      <a:pt x="30" y="2280"/>
                      <a:pt x="1489" y="1125"/>
                    </a:cubicBezTo>
                    <a:cubicBezTo>
                      <a:pt x="2888" y="0"/>
                      <a:pt x="5167" y="365"/>
                      <a:pt x="7325" y="30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6449475" y="2800475"/>
                <a:ext cx="30095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8725" extrusionOk="0">
                    <a:moveTo>
                      <a:pt x="4225" y="1277"/>
                    </a:moveTo>
                    <a:cubicBezTo>
                      <a:pt x="7356" y="1"/>
                      <a:pt x="12037" y="1764"/>
                      <a:pt x="12037" y="1764"/>
                    </a:cubicBezTo>
                    <a:cubicBezTo>
                      <a:pt x="12037" y="1764"/>
                      <a:pt x="9788" y="6232"/>
                      <a:pt x="6657" y="7448"/>
                    </a:cubicBezTo>
                    <a:cubicBezTo>
                      <a:pt x="3496" y="8724"/>
                      <a:pt x="1277" y="7964"/>
                      <a:pt x="639" y="6232"/>
                    </a:cubicBezTo>
                    <a:cubicBezTo>
                      <a:pt x="0" y="4530"/>
                      <a:pt x="1064" y="2493"/>
                      <a:pt x="4225" y="127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6681250" y="2849125"/>
                <a:ext cx="176300" cy="308525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12341" extrusionOk="0">
                    <a:moveTo>
                      <a:pt x="183" y="7295"/>
                    </a:moveTo>
                    <a:cubicBezTo>
                      <a:pt x="0" y="3921"/>
                      <a:pt x="3101" y="0"/>
                      <a:pt x="3101" y="0"/>
                    </a:cubicBezTo>
                    <a:cubicBezTo>
                      <a:pt x="3101" y="0"/>
                      <a:pt x="6687" y="3526"/>
                      <a:pt x="6870" y="6930"/>
                    </a:cubicBezTo>
                    <a:cubicBezTo>
                      <a:pt x="7052" y="10304"/>
                      <a:pt x="5684" y="12158"/>
                      <a:pt x="3830" y="12280"/>
                    </a:cubicBezTo>
                    <a:cubicBezTo>
                      <a:pt x="1976" y="12341"/>
                      <a:pt x="365" y="10669"/>
                      <a:pt x="183" y="72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6764825" y="2786800"/>
                <a:ext cx="30777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8147" extrusionOk="0">
                    <a:moveTo>
                      <a:pt x="6049" y="7296"/>
                    </a:moveTo>
                    <a:cubicBezTo>
                      <a:pt x="2767" y="6445"/>
                      <a:pt x="1" y="2280"/>
                      <a:pt x="1" y="2280"/>
                    </a:cubicBezTo>
                    <a:cubicBezTo>
                      <a:pt x="1" y="2280"/>
                      <a:pt x="4438" y="1"/>
                      <a:pt x="7721" y="821"/>
                    </a:cubicBezTo>
                    <a:cubicBezTo>
                      <a:pt x="10974" y="1672"/>
                      <a:pt x="12311" y="3557"/>
                      <a:pt x="11855" y="5350"/>
                    </a:cubicBezTo>
                    <a:cubicBezTo>
                      <a:pt x="11399" y="7174"/>
                      <a:pt x="9302" y="8147"/>
                      <a:pt x="6049" y="72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6741275" y="2552750"/>
                <a:ext cx="231800" cy="283475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1339" extrusionOk="0">
                    <a:moveTo>
                      <a:pt x="7447" y="7144"/>
                    </a:moveTo>
                    <a:cubicBezTo>
                      <a:pt x="5624" y="10001"/>
                      <a:pt x="791" y="11338"/>
                      <a:pt x="791" y="11338"/>
                    </a:cubicBezTo>
                    <a:cubicBezTo>
                      <a:pt x="791" y="11338"/>
                      <a:pt x="0" y="6384"/>
                      <a:pt x="1824" y="3527"/>
                    </a:cubicBezTo>
                    <a:cubicBezTo>
                      <a:pt x="3648" y="700"/>
                      <a:pt x="5836" y="1"/>
                      <a:pt x="7387" y="1004"/>
                    </a:cubicBezTo>
                    <a:cubicBezTo>
                      <a:pt x="8967" y="1977"/>
                      <a:pt x="9271" y="4287"/>
                      <a:pt x="7447" y="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6628050" y="2529975"/>
                <a:ext cx="18772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12432" extrusionOk="0">
                    <a:moveTo>
                      <a:pt x="7052" y="4954"/>
                    </a:moveTo>
                    <a:cubicBezTo>
                      <a:pt x="7508" y="8298"/>
                      <a:pt x="4681" y="12432"/>
                      <a:pt x="4681" y="12432"/>
                    </a:cubicBezTo>
                    <a:cubicBezTo>
                      <a:pt x="4681" y="12432"/>
                      <a:pt x="882" y="9149"/>
                      <a:pt x="456" y="5806"/>
                    </a:cubicBezTo>
                    <a:cubicBezTo>
                      <a:pt x="0" y="2462"/>
                      <a:pt x="1247" y="486"/>
                      <a:pt x="3101" y="274"/>
                    </a:cubicBezTo>
                    <a:cubicBezTo>
                      <a:pt x="4894" y="0"/>
                      <a:pt x="6596" y="1550"/>
                      <a:pt x="7052" y="49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6428950" y="2716125"/>
                <a:ext cx="310075" cy="194575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7783" extrusionOk="0">
                    <a:moveTo>
                      <a:pt x="6019" y="609"/>
                    </a:moveTo>
                    <a:cubicBezTo>
                      <a:pt x="9363" y="1217"/>
                      <a:pt x="12402" y="5199"/>
                      <a:pt x="12402" y="5199"/>
                    </a:cubicBezTo>
                    <a:cubicBezTo>
                      <a:pt x="12402" y="5199"/>
                      <a:pt x="8147" y="7782"/>
                      <a:pt x="4803" y="7174"/>
                    </a:cubicBezTo>
                    <a:cubicBezTo>
                      <a:pt x="1460" y="6566"/>
                      <a:pt x="1" y="4773"/>
                      <a:pt x="366" y="2980"/>
                    </a:cubicBezTo>
                    <a:cubicBezTo>
                      <a:pt x="670" y="1156"/>
                      <a:pt x="2676" y="1"/>
                      <a:pt x="6019" y="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6543700" y="2853675"/>
                <a:ext cx="228000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1643" extrusionOk="0">
                    <a:moveTo>
                      <a:pt x="1612" y="4651"/>
                    </a:moveTo>
                    <a:cubicBezTo>
                      <a:pt x="3253" y="1672"/>
                      <a:pt x="7964" y="1"/>
                      <a:pt x="7964" y="1"/>
                    </a:cubicBezTo>
                    <a:cubicBezTo>
                      <a:pt x="7964" y="1"/>
                      <a:pt x="9119" y="4864"/>
                      <a:pt x="7508" y="7843"/>
                    </a:cubicBezTo>
                    <a:cubicBezTo>
                      <a:pt x="5867" y="10791"/>
                      <a:pt x="3739" y="11642"/>
                      <a:pt x="2128" y="10761"/>
                    </a:cubicBezTo>
                    <a:cubicBezTo>
                      <a:pt x="487" y="9879"/>
                      <a:pt x="1" y="7599"/>
                      <a:pt x="1612" y="46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6750400" y="2852925"/>
                <a:ext cx="243950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10153" extrusionOk="0">
                    <a:moveTo>
                      <a:pt x="2462" y="7447"/>
                    </a:moveTo>
                    <a:cubicBezTo>
                      <a:pt x="152" y="4985"/>
                      <a:pt x="0" y="0"/>
                      <a:pt x="0" y="0"/>
                    </a:cubicBezTo>
                    <a:cubicBezTo>
                      <a:pt x="0" y="0"/>
                      <a:pt x="4985" y="426"/>
                      <a:pt x="7295" y="2857"/>
                    </a:cubicBezTo>
                    <a:cubicBezTo>
                      <a:pt x="9605" y="5319"/>
                      <a:pt x="9757" y="7599"/>
                      <a:pt x="8389" y="8876"/>
                    </a:cubicBezTo>
                    <a:cubicBezTo>
                      <a:pt x="7113" y="10152"/>
                      <a:pt x="4803" y="9879"/>
                      <a:pt x="2462" y="74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6752675" y="2656100"/>
                <a:ext cx="296375" cy="223425"/>
              </a:xfrm>
              <a:custGeom>
                <a:avLst/>
                <a:gdLst/>
                <a:ahLst/>
                <a:cxnLst/>
                <a:rect l="l" t="t" r="r" b="b"/>
                <a:pathLst>
                  <a:path w="11855" h="8937" extrusionOk="0">
                    <a:moveTo>
                      <a:pt x="7842" y="7508"/>
                    </a:moveTo>
                    <a:cubicBezTo>
                      <a:pt x="4803" y="8937"/>
                      <a:pt x="0" y="7539"/>
                      <a:pt x="0" y="7539"/>
                    </a:cubicBezTo>
                    <a:cubicBezTo>
                      <a:pt x="0" y="7539"/>
                      <a:pt x="1915" y="2949"/>
                      <a:pt x="4955" y="1460"/>
                    </a:cubicBezTo>
                    <a:cubicBezTo>
                      <a:pt x="7994" y="1"/>
                      <a:pt x="10244" y="578"/>
                      <a:pt x="11034" y="2250"/>
                    </a:cubicBezTo>
                    <a:cubicBezTo>
                      <a:pt x="11855" y="3922"/>
                      <a:pt x="10882" y="6019"/>
                      <a:pt x="7842" y="75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6711650" y="2811875"/>
                <a:ext cx="691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2798" extrusionOk="0">
                    <a:moveTo>
                      <a:pt x="2705" y="1217"/>
                    </a:moveTo>
                    <a:cubicBezTo>
                      <a:pt x="2766" y="1946"/>
                      <a:pt x="2280" y="2584"/>
                      <a:pt x="1550" y="2706"/>
                    </a:cubicBezTo>
                    <a:cubicBezTo>
                      <a:pt x="821" y="2797"/>
                      <a:pt x="182" y="2280"/>
                      <a:pt x="61" y="1581"/>
                    </a:cubicBezTo>
                    <a:cubicBezTo>
                      <a:pt x="0" y="852"/>
                      <a:pt x="486" y="214"/>
                      <a:pt x="1216" y="92"/>
                    </a:cubicBezTo>
                    <a:cubicBezTo>
                      <a:pt x="1945" y="1"/>
                      <a:pt x="2584" y="517"/>
                      <a:pt x="2705" y="12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32"/>
            <p:cNvGrpSpPr/>
            <p:nvPr/>
          </p:nvGrpSpPr>
          <p:grpSpPr>
            <a:xfrm flipH="1">
              <a:off x="1007333" y="540000"/>
              <a:ext cx="217350" cy="221150"/>
              <a:chOff x="6604500" y="3483625"/>
              <a:chExt cx="217350" cy="221150"/>
            </a:xfrm>
          </p:grpSpPr>
          <p:sp>
            <p:nvSpPr>
              <p:cNvPr id="507" name="Google Shape;507;p32"/>
              <p:cNvSpPr/>
              <p:nvPr/>
            </p:nvSpPr>
            <p:spPr>
              <a:xfrm>
                <a:off x="6692650" y="3483625"/>
                <a:ext cx="69175" cy="11020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4408" extrusionOk="0">
                    <a:moveTo>
                      <a:pt x="2493" y="2128"/>
                    </a:moveTo>
                    <a:cubicBezTo>
                      <a:pt x="2249" y="3314"/>
                      <a:pt x="790" y="4408"/>
                      <a:pt x="790" y="4408"/>
                    </a:cubicBezTo>
                    <a:cubicBezTo>
                      <a:pt x="790" y="4408"/>
                      <a:pt x="0" y="2766"/>
                      <a:pt x="274" y="1611"/>
                    </a:cubicBezTo>
                    <a:cubicBezTo>
                      <a:pt x="517" y="426"/>
                      <a:pt x="1125" y="0"/>
                      <a:pt x="1793" y="152"/>
                    </a:cubicBezTo>
                    <a:cubicBezTo>
                      <a:pt x="2401" y="304"/>
                      <a:pt x="2766" y="943"/>
                      <a:pt x="2493" y="21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6621200" y="3508700"/>
                <a:ext cx="9122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436" extrusionOk="0">
                    <a:moveTo>
                      <a:pt x="2524" y="821"/>
                    </a:moveTo>
                    <a:cubicBezTo>
                      <a:pt x="3375" y="1672"/>
                      <a:pt x="3648" y="3435"/>
                      <a:pt x="3648" y="3435"/>
                    </a:cubicBezTo>
                    <a:cubicBezTo>
                      <a:pt x="3648" y="3435"/>
                      <a:pt x="1825" y="3344"/>
                      <a:pt x="943" y="2493"/>
                    </a:cubicBezTo>
                    <a:cubicBezTo>
                      <a:pt x="92" y="1672"/>
                      <a:pt x="1" y="943"/>
                      <a:pt x="457" y="487"/>
                    </a:cubicBezTo>
                    <a:cubicBezTo>
                      <a:pt x="882" y="31"/>
                      <a:pt x="1642" y="1"/>
                      <a:pt x="2524" y="8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6604500" y="3577850"/>
                <a:ext cx="1086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858" extrusionOk="0">
                    <a:moveTo>
                      <a:pt x="1520" y="335"/>
                    </a:moveTo>
                    <a:cubicBezTo>
                      <a:pt x="2645" y="1"/>
                      <a:pt x="4347" y="639"/>
                      <a:pt x="4347" y="639"/>
                    </a:cubicBezTo>
                    <a:cubicBezTo>
                      <a:pt x="4347" y="639"/>
                      <a:pt x="3374" y="2159"/>
                      <a:pt x="2189" y="2493"/>
                    </a:cubicBezTo>
                    <a:cubicBezTo>
                      <a:pt x="1064" y="2858"/>
                      <a:pt x="365" y="2554"/>
                      <a:pt x="183" y="1946"/>
                    </a:cubicBezTo>
                    <a:cubicBezTo>
                      <a:pt x="0" y="1368"/>
                      <a:pt x="335" y="730"/>
                      <a:pt x="1520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6663775" y="3594575"/>
                <a:ext cx="69925" cy="1102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4408" extrusionOk="0">
                    <a:moveTo>
                      <a:pt x="274" y="2280"/>
                    </a:moveTo>
                    <a:cubicBezTo>
                      <a:pt x="547" y="1094"/>
                      <a:pt x="1976" y="0"/>
                      <a:pt x="1976" y="0"/>
                    </a:cubicBezTo>
                    <a:cubicBezTo>
                      <a:pt x="1976" y="0"/>
                      <a:pt x="2796" y="1642"/>
                      <a:pt x="2523" y="2827"/>
                    </a:cubicBezTo>
                    <a:cubicBezTo>
                      <a:pt x="2249" y="4012"/>
                      <a:pt x="1641" y="4408"/>
                      <a:pt x="1003" y="4256"/>
                    </a:cubicBezTo>
                    <a:cubicBezTo>
                      <a:pt x="395" y="4104"/>
                      <a:pt x="0" y="3465"/>
                      <a:pt x="274" y="22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6713150" y="3594575"/>
                <a:ext cx="912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435" extrusionOk="0">
                    <a:moveTo>
                      <a:pt x="1156" y="2645"/>
                    </a:moveTo>
                    <a:cubicBezTo>
                      <a:pt x="274" y="1794"/>
                      <a:pt x="1" y="0"/>
                      <a:pt x="1" y="0"/>
                    </a:cubicBezTo>
                    <a:cubicBezTo>
                      <a:pt x="1" y="0"/>
                      <a:pt x="1825" y="122"/>
                      <a:pt x="2706" y="973"/>
                    </a:cubicBezTo>
                    <a:cubicBezTo>
                      <a:pt x="3587" y="1794"/>
                      <a:pt x="3648" y="2523"/>
                      <a:pt x="3192" y="2979"/>
                    </a:cubicBezTo>
                    <a:cubicBezTo>
                      <a:pt x="2736" y="3435"/>
                      <a:pt x="2037" y="3435"/>
                      <a:pt x="1156" y="2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6712400" y="3539850"/>
                <a:ext cx="10945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2858" extrusionOk="0">
                    <a:moveTo>
                      <a:pt x="2858" y="2493"/>
                    </a:moveTo>
                    <a:cubicBezTo>
                      <a:pt x="1703" y="2858"/>
                      <a:pt x="0" y="2189"/>
                      <a:pt x="0" y="2189"/>
                    </a:cubicBezTo>
                    <a:cubicBezTo>
                      <a:pt x="0" y="2189"/>
                      <a:pt x="1003" y="669"/>
                      <a:pt x="2158" y="335"/>
                    </a:cubicBezTo>
                    <a:cubicBezTo>
                      <a:pt x="3314" y="1"/>
                      <a:pt x="3982" y="305"/>
                      <a:pt x="4195" y="913"/>
                    </a:cubicBezTo>
                    <a:cubicBezTo>
                      <a:pt x="4377" y="1521"/>
                      <a:pt x="3982" y="2159"/>
                      <a:pt x="2858" y="24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6684275" y="3563400"/>
                <a:ext cx="5855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372" extrusionOk="0">
                    <a:moveTo>
                      <a:pt x="2220" y="1399"/>
                    </a:moveTo>
                    <a:cubicBezTo>
                      <a:pt x="2068" y="2007"/>
                      <a:pt x="1521" y="2372"/>
                      <a:pt x="943" y="2250"/>
                    </a:cubicBezTo>
                    <a:cubicBezTo>
                      <a:pt x="335" y="2098"/>
                      <a:pt x="1" y="1521"/>
                      <a:pt x="92" y="943"/>
                    </a:cubicBezTo>
                    <a:cubicBezTo>
                      <a:pt x="244" y="335"/>
                      <a:pt x="821" y="1"/>
                      <a:pt x="1399" y="123"/>
                    </a:cubicBezTo>
                    <a:cubicBezTo>
                      <a:pt x="2007" y="275"/>
                      <a:pt x="2341" y="852"/>
                      <a:pt x="2220" y="13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4" name="Google Shape;514;p32"/>
            <p:cNvGrpSpPr/>
            <p:nvPr/>
          </p:nvGrpSpPr>
          <p:grpSpPr>
            <a:xfrm flipH="1">
              <a:off x="8497808" y="659075"/>
              <a:ext cx="514475" cy="520550"/>
              <a:chOff x="719125" y="4242750"/>
              <a:chExt cx="514475" cy="520550"/>
            </a:xfrm>
          </p:grpSpPr>
          <p:sp>
            <p:nvSpPr>
              <p:cNvPr id="515" name="Google Shape;515;p32"/>
              <p:cNvSpPr/>
              <p:nvPr/>
            </p:nvSpPr>
            <p:spPr>
              <a:xfrm>
                <a:off x="928100" y="4242750"/>
                <a:ext cx="164150" cy="259900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10396" extrusionOk="0">
                    <a:moveTo>
                      <a:pt x="5927" y="4986"/>
                    </a:moveTo>
                    <a:cubicBezTo>
                      <a:pt x="5259" y="7752"/>
                      <a:pt x="1885" y="10396"/>
                      <a:pt x="1885" y="10396"/>
                    </a:cubicBezTo>
                    <a:cubicBezTo>
                      <a:pt x="1885" y="10396"/>
                      <a:pt x="0" y="6566"/>
                      <a:pt x="608" y="3770"/>
                    </a:cubicBezTo>
                    <a:cubicBezTo>
                      <a:pt x="1247" y="973"/>
                      <a:pt x="2675" y="1"/>
                      <a:pt x="4165" y="305"/>
                    </a:cubicBezTo>
                    <a:cubicBezTo>
                      <a:pt x="5654" y="669"/>
                      <a:pt x="6566" y="2189"/>
                      <a:pt x="5927" y="49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761675" y="4299750"/>
                <a:ext cx="214325" cy="2029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8116" extrusionOk="0">
                    <a:moveTo>
                      <a:pt x="5867" y="1946"/>
                    </a:moveTo>
                    <a:cubicBezTo>
                      <a:pt x="7964" y="3861"/>
                      <a:pt x="8572" y="8116"/>
                      <a:pt x="8572" y="8116"/>
                    </a:cubicBezTo>
                    <a:cubicBezTo>
                      <a:pt x="8572" y="8116"/>
                      <a:pt x="4286" y="7873"/>
                      <a:pt x="2189" y="5927"/>
                    </a:cubicBezTo>
                    <a:cubicBezTo>
                      <a:pt x="92" y="3982"/>
                      <a:pt x="1" y="2250"/>
                      <a:pt x="973" y="1125"/>
                    </a:cubicBezTo>
                    <a:cubicBezTo>
                      <a:pt x="2007" y="31"/>
                      <a:pt x="3800" y="0"/>
                      <a:pt x="5867" y="19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719125" y="4463125"/>
                <a:ext cx="2568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840" extrusionOk="0">
                    <a:moveTo>
                      <a:pt x="3557" y="821"/>
                    </a:moveTo>
                    <a:cubicBezTo>
                      <a:pt x="6292" y="0"/>
                      <a:pt x="10274" y="1581"/>
                      <a:pt x="10274" y="1581"/>
                    </a:cubicBezTo>
                    <a:cubicBezTo>
                      <a:pt x="10274" y="1581"/>
                      <a:pt x="7903" y="5168"/>
                      <a:pt x="5198" y="5988"/>
                    </a:cubicBezTo>
                    <a:cubicBezTo>
                      <a:pt x="2463" y="6839"/>
                      <a:pt x="852" y="6079"/>
                      <a:pt x="456" y="4620"/>
                    </a:cubicBezTo>
                    <a:cubicBezTo>
                      <a:pt x="0" y="3222"/>
                      <a:pt x="852" y="1672"/>
                      <a:pt x="3557" y="8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860475" y="4502625"/>
                <a:ext cx="163400" cy="260675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10427" extrusionOk="0">
                    <a:moveTo>
                      <a:pt x="608" y="5442"/>
                    </a:moveTo>
                    <a:cubicBezTo>
                      <a:pt x="1246" y="2676"/>
                      <a:pt x="4620" y="1"/>
                      <a:pt x="4620" y="1"/>
                    </a:cubicBezTo>
                    <a:cubicBezTo>
                      <a:pt x="4620" y="1"/>
                      <a:pt x="6535" y="3861"/>
                      <a:pt x="5927" y="6658"/>
                    </a:cubicBezTo>
                    <a:cubicBezTo>
                      <a:pt x="5259" y="9424"/>
                      <a:pt x="3830" y="10427"/>
                      <a:pt x="2341" y="10123"/>
                    </a:cubicBezTo>
                    <a:cubicBezTo>
                      <a:pt x="882" y="9728"/>
                      <a:pt x="0" y="8208"/>
                      <a:pt x="608" y="54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975975" y="4502625"/>
                <a:ext cx="21507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8147" extrusionOk="0">
                    <a:moveTo>
                      <a:pt x="2705" y="6202"/>
                    </a:moveTo>
                    <a:cubicBezTo>
                      <a:pt x="608" y="4256"/>
                      <a:pt x="0" y="1"/>
                      <a:pt x="0" y="1"/>
                    </a:cubicBezTo>
                    <a:cubicBezTo>
                      <a:pt x="0" y="1"/>
                      <a:pt x="4316" y="274"/>
                      <a:pt x="6383" y="2220"/>
                    </a:cubicBezTo>
                    <a:cubicBezTo>
                      <a:pt x="8481" y="4165"/>
                      <a:pt x="8602" y="5898"/>
                      <a:pt x="7599" y="6992"/>
                    </a:cubicBezTo>
                    <a:cubicBezTo>
                      <a:pt x="6596" y="8117"/>
                      <a:pt x="4803" y="8147"/>
                      <a:pt x="2705" y="6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975975" y="4371925"/>
                <a:ext cx="25762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6840" extrusionOk="0">
                    <a:moveTo>
                      <a:pt x="6748" y="5989"/>
                    </a:moveTo>
                    <a:cubicBezTo>
                      <a:pt x="4012" y="6840"/>
                      <a:pt x="0" y="5229"/>
                      <a:pt x="0" y="5229"/>
                    </a:cubicBezTo>
                    <a:cubicBezTo>
                      <a:pt x="0" y="5229"/>
                      <a:pt x="2401" y="1673"/>
                      <a:pt x="5107" y="822"/>
                    </a:cubicBezTo>
                    <a:cubicBezTo>
                      <a:pt x="7842" y="1"/>
                      <a:pt x="9423" y="761"/>
                      <a:pt x="9848" y="2189"/>
                    </a:cubicBezTo>
                    <a:cubicBezTo>
                      <a:pt x="10304" y="3618"/>
                      <a:pt x="9423" y="5168"/>
                      <a:pt x="6748" y="5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906050" y="4428175"/>
                <a:ext cx="1421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685" extrusionOk="0">
                    <a:moveTo>
                      <a:pt x="5350" y="3404"/>
                    </a:moveTo>
                    <a:cubicBezTo>
                      <a:pt x="5047" y="4803"/>
                      <a:pt x="3648" y="5684"/>
                      <a:pt x="2281" y="5350"/>
                    </a:cubicBezTo>
                    <a:cubicBezTo>
                      <a:pt x="882" y="5046"/>
                      <a:pt x="1" y="3648"/>
                      <a:pt x="335" y="2280"/>
                    </a:cubicBezTo>
                    <a:cubicBezTo>
                      <a:pt x="639" y="851"/>
                      <a:pt x="2037" y="0"/>
                      <a:pt x="3405" y="335"/>
                    </a:cubicBezTo>
                    <a:cubicBezTo>
                      <a:pt x="4834" y="638"/>
                      <a:pt x="5685" y="2006"/>
                      <a:pt x="5350" y="34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32"/>
            <p:cNvGrpSpPr/>
            <p:nvPr/>
          </p:nvGrpSpPr>
          <p:grpSpPr>
            <a:xfrm rot="10800000" flipH="1">
              <a:off x="5798542" y="0"/>
              <a:ext cx="3379291" cy="674305"/>
              <a:chOff x="-969650" y="4469200"/>
              <a:chExt cx="3379291" cy="674305"/>
            </a:xfrm>
          </p:grpSpPr>
          <p:sp>
            <p:nvSpPr>
              <p:cNvPr id="523" name="Google Shape;523;p32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dist="57150" dir="294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dist="57150" dir="294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5" name="Google Shape;525;p32"/>
            <p:cNvSpPr/>
            <p:nvPr/>
          </p:nvSpPr>
          <p:spPr>
            <a:xfrm rot="-560471">
              <a:off x="-81411" y="4196834"/>
              <a:ext cx="1727498" cy="1015855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6" name="Google Shape;526;p32"/>
            <p:cNvGrpSpPr/>
            <p:nvPr/>
          </p:nvGrpSpPr>
          <p:grpSpPr>
            <a:xfrm rot="-560788">
              <a:off x="289107" y="4435959"/>
              <a:ext cx="449640" cy="449640"/>
              <a:chOff x="1455618" y="1674938"/>
              <a:chExt cx="449651" cy="449651"/>
            </a:xfrm>
          </p:grpSpPr>
          <p:sp>
            <p:nvSpPr>
              <p:cNvPr id="527" name="Google Shape;527;p32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250" extrusionOk="0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3"/>
          <p:cNvSpPr txBox="1">
            <a:spLocks noGrp="1"/>
          </p:cNvSpPr>
          <p:nvPr>
            <p:ph type="ctrTitle"/>
          </p:nvPr>
        </p:nvSpPr>
        <p:spPr>
          <a:xfrm>
            <a:off x="3960137" y="537368"/>
            <a:ext cx="44673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1" name="Google Shape;531;p33"/>
          <p:cNvSpPr txBox="1">
            <a:spLocks noGrp="1"/>
          </p:cNvSpPr>
          <p:nvPr>
            <p:ph type="subTitle" idx="1"/>
          </p:nvPr>
        </p:nvSpPr>
        <p:spPr>
          <a:xfrm>
            <a:off x="4352687" y="1672875"/>
            <a:ext cx="3682200" cy="13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2" name="Google Shape;532;p33"/>
          <p:cNvSpPr txBox="1">
            <a:spLocks noGrp="1"/>
          </p:cNvSpPr>
          <p:nvPr>
            <p:ph type="subTitle" idx="2"/>
          </p:nvPr>
        </p:nvSpPr>
        <p:spPr>
          <a:xfrm>
            <a:off x="4463376" y="3819800"/>
            <a:ext cx="3460800" cy="3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33"/>
          <p:cNvSpPr txBox="1"/>
          <p:nvPr/>
        </p:nvSpPr>
        <p:spPr>
          <a:xfrm>
            <a:off x="4087775" y="4039200"/>
            <a:ext cx="42120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CREDITS: This presentation template was created by </a:t>
            </a:r>
            <a:r>
              <a:rPr lang="fr" sz="900">
                <a:solidFill>
                  <a:schemeClr val="dk1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fr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, including icons by </a:t>
            </a:r>
            <a:r>
              <a:rPr lang="fr" sz="900">
                <a:solidFill>
                  <a:schemeClr val="dk1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fr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and infographics &amp; images by </a:t>
            </a:r>
            <a:r>
              <a:rPr lang="fr" sz="900">
                <a:solidFill>
                  <a:schemeClr val="dk1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bg>
      <p:bgPr>
        <a:solidFill>
          <a:srgbClr val="6A63BA">
            <a:alpha val="70230"/>
          </a:srgbClr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4"/>
          <p:cNvSpPr/>
          <p:nvPr/>
        </p:nvSpPr>
        <p:spPr>
          <a:xfrm>
            <a:off x="6086484" y="1390652"/>
            <a:ext cx="2144400" cy="21444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71438" dist="85725" dir="10020000" algn="bl" rotWithShape="0">
              <a:schemeClr val="dk1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4"/>
          <p:cNvGrpSpPr/>
          <p:nvPr/>
        </p:nvGrpSpPr>
        <p:grpSpPr>
          <a:xfrm>
            <a:off x="0" y="0"/>
            <a:ext cx="9954856" cy="5184300"/>
            <a:chOff x="0" y="0"/>
            <a:chExt cx="9954856" cy="5184300"/>
          </a:xfrm>
        </p:grpSpPr>
        <p:grpSp>
          <p:nvGrpSpPr>
            <p:cNvPr id="537" name="Google Shape;537;p34"/>
            <p:cNvGrpSpPr/>
            <p:nvPr/>
          </p:nvGrpSpPr>
          <p:grpSpPr>
            <a:xfrm>
              <a:off x="0" y="0"/>
              <a:ext cx="9954856" cy="5176800"/>
              <a:chOff x="0" y="381000"/>
              <a:chExt cx="9954856" cy="5176800"/>
            </a:xfrm>
          </p:grpSpPr>
          <p:sp>
            <p:nvSpPr>
              <p:cNvPr id="538" name="Google Shape;538;p34"/>
              <p:cNvSpPr/>
              <p:nvPr/>
            </p:nvSpPr>
            <p:spPr>
              <a:xfrm>
                <a:off x="3029100" y="659175"/>
                <a:ext cx="6925757" cy="4484317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76655" extrusionOk="0">
                    <a:moveTo>
                      <a:pt x="70269" y="9737"/>
                    </a:moveTo>
                    <a:cubicBezTo>
                      <a:pt x="85469" y="9737"/>
                      <a:pt x="97791" y="22059"/>
                      <a:pt x="97791" y="37259"/>
                    </a:cubicBezTo>
                    <a:cubicBezTo>
                      <a:pt x="97791" y="52482"/>
                      <a:pt x="85469" y="64804"/>
                      <a:pt x="70269" y="64804"/>
                    </a:cubicBezTo>
                    <a:cubicBezTo>
                      <a:pt x="55068" y="64804"/>
                      <a:pt x="42746" y="52482"/>
                      <a:pt x="42746" y="37259"/>
                    </a:cubicBezTo>
                    <a:cubicBezTo>
                      <a:pt x="42746" y="22059"/>
                      <a:pt x="55068" y="9737"/>
                      <a:pt x="70269" y="9737"/>
                    </a:cubicBezTo>
                    <a:close/>
                    <a:moveTo>
                      <a:pt x="0" y="0"/>
                    </a:moveTo>
                    <a:lnTo>
                      <a:pt x="0" y="76654"/>
                    </a:lnTo>
                    <a:lnTo>
                      <a:pt x="118388" y="76654"/>
                    </a:lnTo>
                    <a:lnTo>
                      <a:pt x="118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23825" dir="93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4"/>
              <p:cNvSpPr/>
              <p:nvPr/>
            </p:nvSpPr>
            <p:spPr>
              <a:xfrm>
                <a:off x="0" y="381000"/>
                <a:ext cx="4419600" cy="5176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4"/>
              <p:cNvSpPr/>
              <p:nvPr/>
            </p:nvSpPr>
            <p:spPr>
              <a:xfrm>
                <a:off x="4171950" y="381000"/>
                <a:ext cx="5782800" cy="457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1" name="Google Shape;541;p34"/>
            <p:cNvSpPr/>
            <p:nvPr/>
          </p:nvSpPr>
          <p:spPr>
            <a:xfrm>
              <a:off x="4361575" y="4734600"/>
              <a:ext cx="5593200" cy="44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34"/>
          <p:cNvSpPr/>
          <p:nvPr/>
        </p:nvSpPr>
        <p:spPr>
          <a:xfrm rot="1201544">
            <a:off x="-119498" y="-7128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4"/>
          <p:cNvSpPr/>
          <p:nvPr/>
        </p:nvSpPr>
        <p:spPr>
          <a:xfrm>
            <a:off x="1053153" y="-221575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4"/>
          <p:cNvGrpSpPr/>
          <p:nvPr/>
        </p:nvGrpSpPr>
        <p:grpSpPr>
          <a:xfrm>
            <a:off x="241987" y="997113"/>
            <a:ext cx="449651" cy="449651"/>
            <a:chOff x="1930662" y="2441838"/>
            <a:chExt cx="449651" cy="449651"/>
          </a:xfrm>
        </p:grpSpPr>
        <p:sp>
          <p:nvSpPr>
            <p:cNvPr id="545" name="Google Shape;545;p34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34"/>
          <p:cNvGrpSpPr/>
          <p:nvPr/>
        </p:nvGrpSpPr>
        <p:grpSpPr>
          <a:xfrm rot="1201454">
            <a:off x="165795" y="137304"/>
            <a:ext cx="449628" cy="449628"/>
            <a:chOff x="1455618" y="1674938"/>
            <a:chExt cx="449651" cy="449651"/>
          </a:xfrm>
        </p:grpSpPr>
        <p:sp>
          <p:nvSpPr>
            <p:cNvPr id="548" name="Google Shape;548;p34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4"/>
          <p:cNvGrpSpPr/>
          <p:nvPr/>
        </p:nvGrpSpPr>
        <p:grpSpPr>
          <a:xfrm>
            <a:off x="8203925" y="131150"/>
            <a:ext cx="673525" cy="674200"/>
            <a:chOff x="9205725" y="3481225"/>
            <a:chExt cx="673525" cy="674200"/>
          </a:xfrm>
        </p:grpSpPr>
        <p:sp>
          <p:nvSpPr>
            <p:cNvPr id="551" name="Google Shape;551;p34"/>
            <p:cNvSpPr/>
            <p:nvPr/>
          </p:nvSpPr>
          <p:spPr>
            <a:xfrm>
              <a:off x="9205725" y="3481225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1793" y="9689"/>
                  </a:moveTo>
                  <a:cubicBezTo>
                    <a:pt x="2129" y="10025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05" y="11230"/>
                  </a:cubicBezTo>
                  <a:cubicBezTo>
                    <a:pt x="4790" y="11622"/>
                    <a:pt x="5574" y="11930"/>
                    <a:pt x="6414" y="12154"/>
                  </a:cubicBezTo>
                  <a:cubicBezTo>
                    <a:pt x="5546" y="12098"/>
                    <a:pt x="4706" y="12070"/>
                    <a:pt x="3865" y="12154"/>
                  </a:cubicBezTo>
                  <a:cubicBezTo>
                    <a:pt x="3417" y="12182"/>
                    <a:pt x="2969" y="12238"/>
                    <a:pt x="2549" y="12322"/>
                  </a:cubicBezTo>
                  <a:cubicBezTo>
                    <a:pt x="2101" y="12434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57" y="16046"/>
                  </a:cubicBezTo>
                  <a:cubicBezTo>
                    <a:pt x="1905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4" y="16214"/>
                    <a:pt x="5854" y="16074"/>
                    <a:pt x="6694" y="15878"/>
                  </a:cubicBezTo>
                  <a:cubicBezTo>
                    <a:pt x="5910" y="16214"/>
                    <a:pt x="5182" y="16634"/>
                    <a:pt x="4482" y="17110"/>
                  </a:cubicBezTo>
                  <a:cubicBezTo>
                    <a:pt x="4117" y="17362"/>
                    <a:pt x="3753" y="17642"/>
                    <a:pt x="3417" y="17950"/>
                  </a:cubicBezTo>
                  <a:cubicBezTo>
                    <a:pt x="3081" y="18259"/>
                    <a:pt x="2773" y="18567"/>
                    <a:pt x="2493" y="18959"/>
                  </a:cubicBezTo>
                  <a:cubicBezTo>
                    <a:pt x="2213" y="19351"/>
                    <a:pt x="2101" y="19883"/>
                    <a:pt x="2213" y="20387"/>
                  </a:cubicBezTo>
                  <a:cubicBezTo>
                    <a:pt x="2465" y="21339"/>
                    <a:pt x="3417" y="21927"/>
                    <a:pt x="4341" y="21703"/>
                  </a:cubicBezTo>
                  <a:cubicBezTo>
                    <a:pt x="4818" y="21591"/>
                    <a:pt x="5238" y="21395"/>
                    <a:pt x="5630" y="21199"/>
                  </a:cubicBezTo>
                  <a:cubicBezTo>
                    <a:pt x="6050" y="21003"/>
                    <a:pt x="6414" y="20779"/>
                    <a:pt x="6806" y="20555"/>
                  </a:cubicBezTo>
                  <a:cubicBezTo>
                    <a:pt x="7506" y="20079"/>
                    <a:pt x="8178" y="19519"/>
                    <a:pt x="8794" y="18931"/>
                  </a:cubicBezTo>
                  <a:cubicBezTo>
                    <a:pt x="8290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02" y="22375"/>
                  </a:cubicBezTo>
                  <a:cubicBezTo>
                    <a:pt x="6862" y="22795"/>
                    <a:pt x="6750" y="23243"/>
                    <a:pt x="6722" y="23719"/>
                  </a:cubicBezTo>
                  <a:cubicBezTo>
                    <a:pt x="6666" y="24195"/>
                    <a:pt x="6834" y="24727"/>
                    <a:pt x="7198" y="25091"/>
                  </a:cubicBezTo>
                  <a:cubicBezTo>
                    <a:pt x="7870" y="25792"/>
                    <a:pt x="8990" y="25820"/>
                    <a:pt x="9690" y="25147"/>
                  </a:cubicBezTo>
                  <a:cubicBezTo>
                    <a:pt x="10026" y="24839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79"/>
                    <a:pt x="11902" y="21367"/>
                    <a:pt x="12155" y="20555"/>
                  </a:cubicBezTo>
                  <a:cubicBezTo>
                    <a:pt x="12071" y="21395"/>
                    <a:pt x="12071" y="22235"/>
                    <a:pt x="12127" y="23075"/>
                  </a:cubicBezTo>
                  <a:cubicBezTo>
                    <a:pt x="12155" y="23523"/>
                    <a:pt x="12239" y="23971"/>
                    <a:pt x="12323" y="24419"/>
                  </a:cubicBezTo>
                  <a:cubicBezTo>
                    <a:pt x="12407" y="24867"/>
                    <a:pt x="12547" y="25287"/>
                    <a:pt x="12715" y="25735"/>
                  </a:cubicBezTo>
                  <a:cubicBezTo>
                    <a:pt x="12939" y="26156"/>
                    <a:pt x="13331" y="26520"/>
                    <a:pt x="13835" y="26688"/>
                  </a:cubicBezTo>
                  <a:cubicBezTo>
                    <a:pt x="14759" y="26968"/>
                    <a:pt x="15739" y="26408"/>
                    <a:pt x="16019" y="25483"/>
                  </a:cubicBezTo>
                  <a:cubicBezTo>
                    <a:pt x="16159" y="25035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07" y="21787"/>
                    <a:pt x="17111" y="22487"/>
                  </a:cubicBezTo>
                  <a:cubicBezTo>
                    <a:pt x="17363" y="22851"/>
                    <a:pt x="17643" y="23187"/>
                    <a:pt x="17923" y="23523"/>
                  </a:cubicBezTo>
                  <a:cubicBezTo>
                    <a:pt x="18231" y="23859"/>
                    <a:pt x="18567" y="24167"/>
                    <a:pt x="18931" y="24447"/>
                  </a:cubicBezTo>
                  <a:cubicBezTo>
                    <a:pt x="19351" y="24727"/>
                    <a:pt x="19856" y="24867"/>
                    <a:pt x="20388" y="24727"/>
                  </a:cubicBezTo>
                  <a:cubicBezTo>
                    <a:pt x="21340" y="24503"/>
                    <a:pt x="21900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80" y="20527"/>
                    <a:pt x="20528" y="20163"/>
                  </a:cubicBezTo>
                  <a:cubicBezTo>
                    <a:pt x="20052" y="19435"/>
                    <a:pt x="19519" y="18791"/>
                    <a:pt x="18931" y="18147"/>
                  </a:cubicBezTo>
                  <a:cubicBezTo>
                    <a:pt x="19632" y="18651"/>
                    <a:pt x="20360" y="19099"/>
                    <a:pt x="21116" y="19463"/>
                  </a:cubicBezTo>
                  <a:cubicBezTo>
                    <a:pt x="21508" y="19631"/>
                    <a:pt x="21928" y="19799"/>
                    <a:pt x="22348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8"/>
                    <a:pt x="25148" y="17278"/>
                  </a:cubicBezTo>
                  <a:cubicBezTo>
                    <a:pt x="24812" y="16942"/>
                    <a:pt x="24448" y="16662"/>
                    <a:pt x="24084" y="16410"/>
                  </a:cubicBezTo>
                  <a:cubicBezTo>
                    <a:pt x="23692" y="16158"/>
                    <a:pt x="23328" y="15934"/>
                    <a:pt x="22908" y="15738"/>
                  </a:cubicBezTo>
                  <a:cubicBezTo>
                    <a:pt x="22152" y="15346"/>
                    <a:pt x="21368" y="15038"/>
                    <a:pt x="20528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392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08" y="10810"/>
                    <a:pt x="24560" y="10754"/>
                    <a:pt x="24112" y="10698"/>
                  </a:cubicBezTo>
                  <a:cubicBezTo>
                    <a:pt x="23664" y="10670"/>
                    <a:pt x="23216" y="10670"/>
                    <a:pt x="22768" y="10698"/>
                  </a:cubicBezTo>
                  <a:cubicBezTo>
                    <a:pt x="21928" y="10754"/>
                    <a:pt x="21088" y="10894"/>
                    <a:pt x="20248" y="11090"/>
                  </a:cubicBezTo>
                  <a:cubicBezTo>
                    <a:pt x="21032" y="10754"/>
                    <a:pt x="21760" y="10334"/>
                    <a:pt x="22460" y="9857"/>
                  </a:cubicBezTo>
                  <a:cubicBezTo>
                    <a:pt x="22824" y="9605"/>
                    <a:pt x="23188" y="9325"/>
                    <a:pt x="23524" y="9017"/>
                  </a:cubicBezTo>
                  <a:cubicBezTo>
                    <a:pt x="23832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00" y="6581"/>
                  </a:cubicBezTo>
                  <a:cubicBezTo>
                    <a:pt x="24476" y="5629"/>
                    <a:pt x="23524" y="5041"/>
                    <a:pt x="22572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892" y="5965"/>
                    <a:pt x="20500" y="6189"/>
                    <a:pt x="20136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23" y="7337"/>
                    <a:pt x="19071" y="6609"/>
                    <a:pt x="19435" y="5825"/>
                  </a:cubicBezTo>
                  <a:cubicBezTo>
                    <a:pt x="19632" y="5433"/>
                    <a:pt x="19800" y="5013"/>
                    <a:pt x="19940" y="4593"/>
                  </a:cubicBezTo>
                  <a:cubicBezTo>
                    <a:pt x="20052" y="4173"/>
                    <a:pt x="20192" y="3725"/>
                    <a:pt x="20220" y="3249"/>
                  </a:cubicBezTo>
                  <a:cubicBezTo>
                    <a:pt x="20276" y="2773"/>
                    <a:pt x="20108" y="2240"/>
                    <a:pt x="19744" y="1876"/>
                  </a:cubicBezTo>
                  <a:cubicBezTo>
                    <a:pt x="19071" y="1176"/>
                    <a:pt x="17951" y="1148"/>
                    <a:pt x="17251" y="1820"/>
                  </a:cubicBezTo>
                  <a:cubicBezTo>
                    <a:pt x="16915" y="2128"/>
                    <a:pt x="16635" y="2493"/>
                    <a:pt x="16383" y="2885"/>
                  </a:cubicBezTo>
                  <a:cubicBezTo>
                    <a:pt x="16131" y="3249"/>
                    <a:pt x="15907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71" y="4733"/>
                    <a:pt x="14815" y="3893"/>
                  </a:cubicBezTo>
                  <a:cubicBezTo>
                    <a:pt x="14787" y="3445"/>
                    <a:pt x="14703" y="2997"/>
                    <a:pt x="14619" y="2549"/>
                  </a:cubicBezTo>
                  <a:cubicBezTo>
                    <a:pt x="14535" y="2100"/>
                    <a:pt x="14395" y="1680"/>
                    <a:pt x="14199" y="1232"/>
                  </a:cubicBezTo>
                  <a:cubicBezTo>
                    <a:pt x="14003" y="812"/>
                    <a:pt x="13611" y="448"/>
                    <a:pt x="13107" y="280"/>
                  </a:cubicBezTo>
                  <a:cubicBezTo>
                    <a:pt x="12183" y="0"/>
                    <a:pt x="11202" y="560"/>
                    <a:pt x="10922" y="1484"/>
                  </a:cubicBezTo>
                  <a:cubicBezTo>
                    <a:pt x="10782" y="1932"/>
                    <a:pt x="10726" y="2380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06" y="5181"/>
                    <a:pt x="9830" y="4481"/>
                  </a:cubicBezTo>
                  <a:cubicBezTo>
                    <a:pt x="9578" y="4117"/>
                    <a:pt x="9298" y="3781"/>
                    <a:pt x="9018" y="3445"/>
                  </a:cubicBezTo>
                  <a:cubicBezTo>
                    <a:pt x="8710" y="3109"/>
                    <a:pt x="8374" y="2801"/>
                    <a:pt x="8010" y="2521"/>
                  </a:cubicBezTo>
                  <a:cubicBezTo>
                    <a:pt x="7590" y="2240"/>
                    <a:pt x="7086" y="2100"/>
                    <a:pt x="6554" y="2240"/>
                  </a:cubicBezTo>
                  <a:cubicBezTo>
                    <a:pt x="5602" y="2465"/>
                    <a:pt x="5042" y="3417"/>
                    <a:pt x="5266" y="4369"/>
                  </a:cubicBezTo>
                  <a:cubicBezTo>
                    <a:pt x="5378" y="4817"/>
                    <a:pt x="5546" y="5237"/>
                    <a:pt x="5742" y="5657"/>
                  </a:cubicBezTo>
                  <a:cubicBezTo>
                    <a:pt x="5938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582" y="7869"/>
                    <a:pt x="5826" y="7505"/>
                  </a:cubicBezTo>
                  <a:cubicBezTo>
                    <a:pt x="5434" y="7337"/>
                    <a:pt x="5014" y="7169"/>
                    <a:pt x="4594" y="7029"/>
                  </a:cubicBezTo>
                  <a:cubicBezTo>
                    <a:pt x="4145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89"/>
                    <a:pt x="1793" y="9689"/>
                  </a:cubicBezTo>
                  <a:close/>
                </a:path>
              </a:pathLst>
            </a:custGeom>
            <a:solidFill>
              <a:srgbClr val="F5F0E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9474575" y="3750050"/>
              <a:ext cx="137250" cy="137250"/>
            </a:xfrm>
            <a:custGeom>
              <a:avLst/>
              <a:gdLst/>
              <a:ahLst/>
              <a:cxnLst/>
              <a:rect l="l" t="t" r="r" b="b"/>
              <a:pathLst>
                <a:path w="5490" h="5490" extrusionOk="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rgbClr val="FAC56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34"/>
          <p:cNvGrpSpPr/>
          <p:nvPr/>
        </p:nvGrpSpPr>
        <p:grpSpPr>
          <a:xfrm>
            <a:off x="6651650" y="4030338"/>
            <a:ext cx="2492350" cy="1146325"/>
            <a:chOff x="7462500" y="4212550"/>
            <a:chExt cx="2492350" cy="1146325"/>
          </a:xfrm>
        </p:grpSpPr>
        <p:sp>
          <p:nvSpPr>
            <p:cNvPr id="554" name="Google Shape;554;p34"/>
            <p:cNvSpPr/>
            <p:nvPr/>
          </p:nvSpPr>
          <p:spPr>
            <a:xfrm>
              <a:off x="7462500" y="4761675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" name="Google Shape;555;p34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556" name="Google Shape;556;p34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avLst/>
                <a:gdLst/>
                <a:ahLst/>
                <a:cxnLst/>
                <a:rect l="l" t="t" r="r" b="b"/>
                <a:pathLst>
                  <a:path w="34866" h="23356" extrusionOk="0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4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avLst/>
                <a:gdLst/>
                <a:ahLst/>
                <a:cxnLst/>
                <a:rect l="l" t="t" r="r" b="b"/>
                <a:pathLst>
                  <a:path w="34754" h="17678" extrusionOk="0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8" name="Google Shape;558;p34"/>
            <p:cNvSpPr/>
            <p:nvPr/>
          </p:nvSpPr>
          <p:spPr>
            <a:xfrm>
              <a:off x="8376125" y="4346525"/>
              <a:ext cx="666525" cy="946550"/>
            </a:xfrm>
            <a:custGeom>
              <a:avLst/>
              <a:gdLst/>
              <a:ahLst/>
              <a:cxnLst/>
              <a:rect l="l" t="t" r="r" b="b"/>
              <a:pathLst>
                <a:path w="26661" h="37862" extrusionOk="0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34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560" name="Google Shape;560;p34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7834" extrusionOk="0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4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24308" h="35046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2" name="Google Shape;562;p34"/>
            <p:cNvSpPr/>
            <p:nvPr/>
          </p:nvSpPr>
          <p:spPr>
            <a:xfrm>
              <a:off x="8045675" y="4676275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3" name="Google Shape;563;p34"/>
            <p:cNvGrpSpPr/>
            <p:nvPr/>
          </p:nvGrpSpPr>
          <p:grpSpPr>
            <a:xfrm>
              <a:off x="8042875" y="4685375"/>
              <a:ext cx="673525" cy="673500"/>
              <a:chOff x="8042875" y="4685375"/>
              <a:chExt cx="673525" cy="673500"/>
            </a:xfrm>
          </p:grpSpPr>
          <p:sp>
            <p:nvSpPr>
              <p:cNvPr id="564" name="Google Shape;564;p34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40" extrusionOk="0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rgbClr val="DC4D69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4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4808" extrusionOk="0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6" name="Google Shape;566;p34"/>
            <p:cNvSpPr/>
            <p:nvPr/>
          </p:nvSpPr>
          <p:spPr>
            <a:xfrm>
              <a:off x="8809475" y="4212550"/>
              <a:ext cx="1135575" cy="1135825"/>
            </a:xfrm>
            <a:custGeom>
              <a:avLst/>
              <a:gdLst/>
              <a:ahLst/>
              <a:cxnLst/>
              <a:rect l="l" t="t" r="r" b="b"/>
              <a:pathLst>
                <a:path w="45423" h="45433" extrusionOk="0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7" name="Google Shape;567;p34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568" name="Google Shape;568;p34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avLst/>
                <a:gdLst/>
                <a:ahLst/>
                <a:cxnLst/>
                <a:rect l="l" t="t" r="r" b="b"/>
                <a:pathLst>
                  <a:path w="45451" h="45451" extrusionOk="0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4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38366" extrusionOk="0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4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avLst/>
                <a:gdLst/>
                <a:ahLst/>
                <a:cxnLst/>
                <a:rect l="l" t="t" r="r" b="b"/>
                <a:pathLst>
                  <a:path w="24840" h="24756" extrusionOk="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4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058" h="6248" extrusionOk="0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/>
          <p:nvPr/>
        </p:nvSpPr>
        <p:spPr>
          <a:xfrm>
            <a:off x="5362437" y="1438250"/>
            <a:ext cx="3644100" cy="36441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57150" dist="66675" dir="294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5"/>
          <p:cNvGrpSpPr/>
          <p:nvPr/>
        </p:nvGrpSpPr>
        <p:grpSpPr>
          <a:xfrm flipH="1">
            <a:off x="6630330" y="1970161"/>
            <a:ext cx="2328011" cy="3316371"/>
            <a:chOff x="1663725" y="1109225"/>
            <a:chExt cx="2527425" cy="3662475"/>
          </a:xfrm>
        </p:grpSpPr>
        <p:sp>
          <p:nvSpPr>
            <p:cNvPr id="575" name="Google Shape;575;p35"/>
            <p:cNvSpPr/>
            <p:nvPr/>
          </p:nvSpPr>
          <p:spPr>
            <a:xfrm>
              <a:off x="3558200" y="1472050"/>
              <a:ext cx="632950" cy="1071375"/>
            </a:xfrm>
            <a:custGeom>
              <a:avLst/>
              <a:gdLst/>
              <a:ahLst/>
              <a:cxnLst/>
              <a:rect l="l" t="t" r="r" b="b"/>
              <a:pathLst>
                <a:path w="25318" h="42855" extrusionOk="0">
                  <a:moveTo>
                    <a:pt x="11622" y="0"/>
                  </a:moveTo>
                  <a:cubicBezTo>
                    <a:pt x="5878" y="0"/>
                    <a:pt x="1218" y="4661"/>
                    <a:pt x="1218" y="10386"/>
                  </a:cubicBezTo>
                  <a:cubicBezTo>
                    <a:pt x="1218" y="14038"/>
                    <a:pt x="3101" y="17252"/>
                    <a:pt x="5935" y="19097"/>
                  </a:cubicBezTo>
                  <a:cubicBezTo>
                    <a:pt x="5098" y="20505"/>
                    <a:pt x="4604" y="22141"/>
                    <a:pt x="4527" y="23872"/>
                  </a:cubicBezTo>
                  <a:cubicBezTo>
                    <a:pt x="1788" y="25755"/>
                    <a:pt x="0" y="28893"/>
                    <a:pt x="0" y="32450"/>
                  </a:cubicBezTo>
                  <a:cubicBezTo>
                    <a:pt x="0" y="38194"/>
                    <a:pt x="4661" y="42854"/>
                    <a:pt x="10405" y="42854"/>
                  </a:cubicBezTo>
                  <a:cubicBezTo>
                    <a:pt x="15978" y="42854"/>
                    <a:pt x="20524" y="38460"/>
                    <a:pt x="20771" y="32906"/>
                  </a:cubicBezTo>
                  <a:cubicBezTo>
                    <a:pt x="23510" y="31023"/>
                    <a:pt x="25279" y="27904"/>
                    <a:pt x="25279" y="24328"/>
                  </a:cubicBezTo>
                  <a:cubicBezTo>
                    <a:pt x="25317" y="20638"/>
                    <a:pt x="23434" y="17462"/>
                    <a:pt x="20600" y="15597"/>
                  </a:cubicBezTo>
                  <a:cubicBezTo>
                    <a:pt x="21513" y="14057"/>
                    <a:pt x="22008" y="12288"/>
                    <a:pt x="22008" y="10386"/>
                  </a:cubicBezTo>
                  <a:cubicBezTo>
                    <a:pt x="22008" y="4661"/>
                    <a:pt x="17347" y="0"/>
                    <a:pt x="11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2776925" y="3205325"/>
              <a:ext cx="1013825" cy="920150"/>
            </a:xfrm>
            <a:custGeom>
              <a:avLst/>
              <a:gdLst/>
              <a:ahLst/>
              <a:cxnLst/>
              <a:rect l="l" t="t" r="r" b="b"/>
              <a:pathLst>
                <a:path w="40553" h="36806" extrusionOk="0">
                  <a:moveTo>
                    <a:pt x="28056" y="0"/>
                  </a:moveTo>
                  <a:cubicBezTo>
                    <a:pt x="21247" y="0"/>
                    <a:pt x="15711" y="5459"/>
                    <a:pt x="15578" y="12231"/>
                  </a:cubicBezTo>
                  <a:cubicBezTo>
                    <a:pt x="14570" y="11964"/>
                    <a:pt x="13543" y="11850"/>
                    <a:pt x="12478" y="11850"/>
                  </a:cubicBezTo>
                  <a:cubicBezTo>
                    <a:pt x="5592" y="11850"/>
                    <a:pt x="0" y="17442"/>
                    <a:pt x="0" y="24328"/>
                  </a:cubicBezTo>
                  <a:cubicBezTo>
                    <a:pt x="0" y="31232"/>
                    <a:pt x="5592" y="36805"/>
                    <a:pt x="12478" y="36805"/>
                  </a:cubicBezTo>
                  <a:cubicBezTo>
                    <a:pt x="19287" y="36805"/>
                    <a:pt x="24822" y="31365"/>
                    <a:pt x="24956" y="24594"/>
                  </a:cubicBezTo>
                  <a:cubicBezTo>
                    <a:pt x="25964" y="24860"/>
                    <a:pt x="26991" y="24975"/>
                    <a:pt x="28056" y="24975"/>
                  </a:cubicBezTo>
                  <a:cubicBezTo>
                    <a:pt x="34942" y="24975"/>
                    <a:pt x="40534" y="19382"/>
                    <a:pt x="40534" y="12497"/>
                  </a:cubicBezTo>
                  <a:cubicBezTo>
                    <a:pt x="40553" y="5592"/>
                    <a:pt x="34942" y="0"/>
                    <a:pt x="28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2149225" y="1758775"/>
              <a:ext cx="1999125" cy="3012925"/>
            </a:xfrm>
            <a:custGeom>
              <a:avLst/>
              <a:gdLst/>
              <a:ahLst/>
              <a:cxnLst/>
              <a:rect l="l" t="t" r="r" b="b"/>
              <a:pathLst>
                <a:path w="79965" h="120517" extrusionOk="0">
                  <a:moveTo>
                    <a:pt x="65528" y="1"/>
                  </a:moveTo>
                  <a:cubicBezTo>
                    <a:pt x="65528" y="1"/>
                    <a:pt x="73516" y="12593"/>
                    <a:pt x="72166" y="20924"/>
                  </a:cubicBezTo>
                  <a:lnTo>
                    <a:pt x="71329" y="23720"/>
                  </a:lnTo>
                  <a:cubicBezTo>
                    <a:pt x="70644" y="26002"/>
                    <a:pt x="71139" y="28513"/>
                    <a:pt x="72641" y="30339"/>
                  </a:cubicBezTo>
                  <a:lnTo>
                    <a:pt x="78367" y="37225"/>
                  </a:lnTo>
                  <a:cubicBezTo>
                    <a:pt x="79964" y="39165"/>
                    <a:pt x="79394" y="42132"/>
                    <a:pt x="77206" y="43273"/>
                  </a:cubicBezTo>
                  <a:lnTo>
                    <a:pt x="74867" y="44491"/>
                  </a:lnTo>
                  <a:cubicBezTo>
                    <a:pt x="74867" y="44491"/>
                    <a:pt x="76883" y="48409"/>
                    <a:pt x="77530" y="48694"/>
                  </a:cubicBezTo>
                  <a:cubicBezTo>
                    <a:pt x="78176" y="48960"/>
                    <a:pt x="79489" y="53164"/>
                    <a:pt x="75323" y="54781"/>
                  </a:cubicBezTo>
                  <a:cubicBezTo>
                    <a:pt x="75323" y="54781"/>
                    <a:pt x="78956" y="58033"/>
                    <a:pt x="75323" y="60050"/>
                  </a:cubicBezTo>
                  <a:cubicBezTo>
                    <a:pt x="75323" y="60050"/>
                    <a:pt x="71424" y="60715"/>
                    <a:pt x="72204" y="63721"/>
                  </a:cubicBezTo>
                  <a:cubicBezTo>
                    <a:pt x="72204" y="63721"/>
                    <a:pt x="74220" y="71900"/>
                    <a:pt x="66364" y="72508"/>
                  </a:cubicBezTo>
                  <a:cubicBezTo>
                    <a:pt x="61419" y="72927"/>
                    <a:pt x="53678" y="67734"/>
                    <a:pt x="49094" y="71462"/>
                  </a:cubicBezTo>
                  <a:cubicBezTo>
                    <a:pt x="46393" y="73688"/>
                    <a:pt x="44414" y="79907"/>
                    <a:pt x="43539" y="83255"/>
                  </a:cubicBezTo>
                  <a:cubicBezTo>
                    <a:pt x="42265" y="88067"/>
                    <a:pt x="42132" y="93184"/>
                    <a:pt x="43216" y="98034"/>
                  </a:cubicBezTo>
                  <a:cubicBezTo>
                    <a:pt x="45841" y="109751"/>
                    <a:pt x="64044" y="116351"/>
                    <a:pt x="76978" y="120517"/>
                  </a:cubicBezTo>
                  <a:lnTo>
                    <a:pt x="1" y="120060"/>
                  </a:lnTo>
                  <a:cubicBezTo>
                    <a:pt x="1" y="120060"/>
                    <a:pt x="2207" y="103797"/>
                    <a:pt x="6639" y="89189"/>
                  </a:cubicBezTo>
                  <a:cubicBezTo>
                    <a:pt x="11052" y="74562"/>
                    <a:pt x="10272" y="60601"/>
                    <a:pt x="10272" y="60601"/>
                  </a:cubicBezTo>
                  <a:lnTo>
                    <a:pt x="17918" y="7115"/>
                  </a:ln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3569600" y="2480150"/>
              <a:ext cx="308650" cy="76600"/>
            </a:xfrm>
            <a:custGeom>
              <a:avLst/>
              <a:gdLst/>
              <a:ahLst/>
              <a:cxnLst/>
              <a:rect l="l" t="t" r="r" b="b"/>
              <a:pathLst>
                <a:path w="12346" h="3064" extrusionOk="0">
                  <a:moveTo>
                    <a:pt x="1" y="1"/>
                  </a:moveTo>
                  <a:lnTo>
                    <a:pt x="1" y="1"/>
                  </a:lnTo>
                  <a:cubicBezTo>
                    <a:pt x="1028" y="1408"/>
                    <a:pt x="2626" y="2454"/>
                    <a:pt x="4433" y="2854"/>
                  </a:cubicBezTo>
                  <a:cubicBezTo>
                    <a:pt x="5024" y="2994"/>
                    <a:pt x="5638" y="3064"/>
                    <a:pt x="6257" y="3064"/>
                  </a:cubicBezTo>
                  <a:cubicBezTo>
                    <a:pt x="7151" y="3064"/>
                    <a:pt x="8056" y="2918"/>
                    <a:pt x="8922" y="2625"/>
                  </a:cubicBezTo>
                  <a:cubicBezTo>
                    <a:pt x="9402" y="2869"/>
                    <a:pt x="9907" y="2953"/>
                    <a:pt x="10378" y="2953"/>
                  </a:cubicBezTo>
                  <a:cubicBezTo>
                    <a:pt x="11453" y="2953"/>
                    <a:pt x="12345" y="2511"/>
                    <a:pt x="12345" y="2511"/>
                  </a:cubicBezTo>
                  <a:cubicBezTo>
                    <a:pt x="11128" y="2226"/>
                    <a:pt x="8827" y="267"/>
                    <a:pt x="8827" y="267"/>
                  </a:cubicBezTo>
                  <a:cubicBezTo>
                    <a:pt x="7723" y="1184"/>
                    <a:pt x="6213" y="1751"/>
                    <a:pt x="4643" y="1751"/>
                  </a:cubicBezTo>
                  <a:cubicBezTo>
                    <a:pt x="4618" y="1751"/>
                    <a:pt x="4592" y="1751"/>
                    <a:pt x="4566" y="1750"/>
                  </a:cubicBezTo>
                  <a:cubicBezTo>
                    <a:pt x="2987" y="1750"/>
                    <a:pt x="1294" y="114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3460725" y="2236900"/>
              <a:ext cx="423700" cy="162850"/>
            </a:xfrm>
            <a:custGeom>
              <a:avLst/>
              <a:gdLst/>
              <a:ahLst/>
              <a:cxnLst/>
              <a:rect l="l" t="t" r="r" b="b"/>
              <a:pathLst>
                <a:path w="16948" h="6514" extrusionOk="0">
                  <a:moveTo>
                    <a:pt x="8468" y="1"/>
                  </a:moveTo>
                  <a:cubicBezTo>
                    <a:pt x="8031" y="1"/>
                    <a:pt x="7596" y="29"/>
                    <a:pt x="7171" y="87"/>
                  </a:cubicBezTo>
                  <a:cubicBezTo>
                    <a:pt x="5174" y="315"/>
                    <a:pt x="3386" y="1171"/>
                    <a:pt x="2150" y="2312"/>
                  </a:cubicBezTo>
                  <a:cubicBezTo>
                    <a:pt x="913" y="3454"/>
                    <a:pt x="209" y="4842"/>
                    <a:pt x="38" y="6193"/>
                  </a:cubicBezTo>
                  <a:cubicBezTo>
                    <a:pt x="0" y="6345"/>
                    <a:pt x="95" y="6459"/>
                    <a:pt x="228" y="6497"/>
                  </a:cubicBezTo>
                  <a:cubicBezTo>
                    <a:pt x="259" y="6508"/>
                    <a:pt x="290" y="6514"/>
                    <a:pt x="321" y="6514"/>
                  </a:cubicBezTo>
                  <a:cubicBezTo>
                    <a:pt x="445" y="6514"/>
                    <a:pt x="567" y="6428"/>
                    <a:pt x="628" y="6307"/>
                  </a:cubicBezTo>
                  <a:cubicBezTo>
                    <a:pt x="1179" y="5146"/>
                    <a:pt x="2073" y="4081"/>
                    <a:pt x="3291" y="3321"/>
                  </a:cubicBezTo>
                  <a:cubicBezTo>
                    <a:pt x="4508" y="2560"/>
                    <a:pt x="5954" y="2103"/>
                    <a:pt x="7437" y="2065"/>
                  </a:cubicBezTo>
                  <a:cubicBezTo>
                    <a:pt x="7537" y="2061"/>
                    <a:pt x="7637" y="2059"/>
                    <a:pt x="7737" y="2059"/>
                  </a:cubicBezTo>
                  <a:cubicBezTo>
                    <a:pt x="9084" y="2059"/>
                    <a:pt x="10430" y="2412"/>
                    <a:pt x="11546" y="2978"/>
                  </a:cubicBezTo>
                  <a:cubicBezTo>
                    <a:pt x="12744" y="3606"/>
                    <a:pt x="13676" y="4500"/>
                    <a:pt x="14304" y="5508"/>
                  </a:cubicBezTo>
                  <a:cubicBezTo>
                    <a:pt x="14567" y="5957"/>
                    <a:pt x="15045" y="6192"/>
                    <a:pt x="15541" y="6192"/>
                  </a:cubicBezTo>
                  <a:cubicBezTo>
                    <a:pt x="15655" y="6192"/>
                    <a:pt x="15769" y="6179"/>
                    <a:pt x="15883" y="6155"/>
                  </a:cubicBezTo>
                  <a:cubicBezTo>
                    <a:pt x="16548" y="5983"/>
                    <a:pt x="16948" y="5337"/>
                    <a:pt x="16643" y="4671"/>
                  </a:cubicBezTo>
                  <a:cubicBezTo>
                    <a:pt x="16035" y="3225"/>
                    <a:pt x="14703" y="1894"/>
                    <a:pt x="12991" y="1038"/>
                  </a:cubicBezTo>
                  <a:cubicBezTo>
                    <a:pt x="11651" y="368"/>
                    <a:pt x="10043" y="1"/>
                    <a:pt x="8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663725" y="1109225"/>
              <a:ext cx="2388575" cy="2797025"/>
            </a:xfrm>
            <a:custGeom>
              <a:avLst/>
              <a:gdLst/>
              <a:ahLst/>
              <a:cxnLst/>
              <a:rect l="l" t="t" r="r" b="b"/>
              <a:pathLst>
                <a:path w="95543" h="111881" extrusionOk="0">
                  <a:moveTo>
                    <a:pt x="86507" y="9169"/>
                  </a:moveTo>
                  <a:cubicBezTo>
                    <a:pt x="84301" y="4528"/>
                    <a:pt x="79565" y="1351"/>
                    <a:pt x="74087" y="1351"/>
                  </a:cubicBezTo>
                  <a:cubicBezTo>
                    <a:pt x="70416" y="1351"/>
                    <a:pt x="67087" y="2797"/>
                    <a:pt x="64614" y="5136"/>
                  </a:cubicBezTo>
                  <a:cubicBezTo>
                    <a:pt x="62218" y="2017"/>
                    <a:pt x="58451" y="1"/>
                    <a:pt x="54229" y="1"/>
                  </a:cubicBezTo>
                  <a:cubicBezTo>
                    <a:pt x="50444" y="1"/>
                    <a:pt x="47039" y="1579"/>
                    <a:pt x="44661" y="4147"/>
                  </a:cubicBezTo>
                  <a:lnTo>
                    <a:pt x="44642" y="4204"/>
                  </a:lnTo>
                  <a:cubicBezTo>
                    <a:pt x="42740" y="3234"/>
                    <a:pt x="40610" y="2683"/>
                    <a:pt x="38346" y="2683"/>
                  </a:cubicBezTo>
                  <a:cubicBezTo>
                    <a:pt x="31195" y="2683"/>
                    <a:pt x="25317" y="8122"/>
                    <a:pt x="24632" y="15122"/>
                  </a:cubicBezTo>
                  <a:cubicBezTo>
                    <a:pt x="24195" y="15065"/>
                    <a:pt x="23738" y="15046"/>
                    <a:pt x="23301" y="15046"/>
                  </a:cubicBezTo>
                  <a:cubicBezTo>
                    <a:pt x="15693" y="15046"/>
                    <a:pt x="9511" y="21228"/>
                    <a:pt x="9511" y="28836"/>
                  </a:cubicBezTo>
                  <a:cubicBezTo>
                    <a:pt x="9511" y="29920"/>
                    <a:pt x="9644" y="30985"/>
                    <a:pt x="9891" y="32013"/>
                  </a:cubicBezTo>
                  <a:cubicBezTo>
                    <a:pt x="4337" y="33801"/>
                    <a:pt x="305" y="39012"/>
                    <a:pt x="305" y="45137"/>
                  </a:cubicBezTo>
                  <a:cubicBezTo>
                    <a:pt x="305" y="50444"/>
                    <a:pt x="3291" y="55028"/>
                    <a:pt x="7666" y="57348"/>
                  </a:cubicBezTo>
                  <a:cubicBezTo>
                    <a:pt x="3139" y="59593"/>
                    <a:pt x="0" y="64291"/>
                    <a:pt x="0" y="69712"/>
                  </a:cubicBezTo>
                  <a:cubicBezTo>
                    <a:pt x="0" y="76198"/>
                    <a:pt x="4489" y="81638"/>
                    <a:pt x="10557" y="83121"/>
                  </a:cubicBezTo>
                  <a:cubicBezTo>
                    <a:pt x="10215" y="84168"/>
                    <a:pt x="10024" y="85271"/>
                    <a:pt x="10024" y="86412"/>
                  </a:cubicBezTo>
                  <a:cubicBezTo>
                    <a:pt x="10024" y="92270"/>
                    <a:pt x="14780" y="97026"/>
                    <a:pt x="20638" y="97026"/>
                  </a:cubicBezTo>
                  <a:cubicBezTo>
                    <a:pt x="21817" y="97026"/>
                    <a:pt x="22959" y="96835"/>
                    <a:pt x="24024" y="96455"/>
                  </a:cubicBezTo>
                  <a:cubicBezTo>
                    <a:pt x="24956" y="102275"/>
                    <a:pt x="29711" y="106821"/>
                    <a:pt x="35626" y="107411"/>
                  </a:cubicBezTo>
                  <a:cubicBezTo>
                    <a:pt x="37909" y="110150"/>
                    <a:pt x="41371" y="111881"/>
                    <a:pt x="45213" y="111881"/>
                  </a:cubicBezTo>
                  <a:cubicBezTo>
                    <a:pt x="52118" y="111881"/>
                    <a:pt x="57691" y="106289"/>
                    <a:pt x="57691" y="99403"/>
                  </a:cubicBezTo>
                  <a:cubicBezTo>
                    <a:pt x="57691" y="98091"/>
                    <a:pt x="57500" y="96854"/>
                    <a:pt x="57120" y="95675"/>
                  </a:cubicBezTo>
                  <a:cubicBezTo>
                    <a:pt x="60639" y="93773"/>
                    <a:pt x="63055" y="90026"/>
                    <a:pt x="63055" y="85727"/>
                  </a:cubicBezTo>
                  <a:cubicBezTo>
                    <a:pt x="63055" y="82132"/>
                    <a:pt x="61381" y="78956"/>
                    <a:pt x="58775" y="76883"/>
                  </a:cubicBezTo>
                  <a:cubicBezTo>
                    <a:pt x="60030" y="75418"/>
                    <a:pt x="60791" y="73478"/>
                    <a:pt x="60791" y="71386"/>
                  </a:cubicBezTo>
                  <a:cubicBezTo>
                    <a:pt x="60791" y="68685"/>
                    <a:pt x="57196" y="66326"/>
                    <a:pt x="55218" y="64785"/>
                  </a:cubicBezTo>
                  <a:cubicBezTo>
                    <a:pt x="57082" y="63207"/>
                    <a:pt x="57881" y="56625"/>
                    <a:pt x="57481" y="55636"/>
                  </a:cubicBezTo>
                  <a:cubicBezTo>
                    <a:pt x="62008" y="56226"/>
                    <a:pt x="67106" y="50995"/>
                    <a:pt x="67106" y="46811"/>
                  </a:cubicBezTo>
                  <a:cubicBezTo>
                    <a:pt x="67106" y="46050"/>
                    <a:pt x="67011" y="45308"/>
                    <a:pt x="66821" y="44623"/>
                  </a:cubicBezTo>
                  <a:cubicBezTo>
                    <a:pt x="67106" y="44642"/>
                    <a:pt x="67391" y="44661"/>
                    <a:pt x="67677" y="44661"/>
                  </a:cubicBezTo>
                  <a:cubicBezTo>
                    <a:pt x="72869" y="44661"/>
                    <a:pt x="77054" y="40477"/>
                    <a:pt x="77054" y="35303"/>
                  </a:cubicBezTo>
                  <a:cubicBezTo>
                    <a:pt x="77054" y="34714"/>
                    <a:pt x="76997" y="34143"/>
                    <a:pt x="76883" y="33572"/>
                  </a:cubicBezTo>
                  <a:cubicBezTo>
                    <a:pt x="77130" y="33591"/>
                    <a:pt x="77358" y="33610"/>
                    <a:pt x="77624" y="33610"/>
                  </a:cubicBezTo>
                  <a:cubicBezTo>
                    <a:pt x="81029" y="33610"/>
                    <a:pt x="83787" y="30871"/>
                    <a:pt x="83825" y="27486"/>
                  </a:cubicBezTo>
                  <a:cubicBezTo>
                    <a:pt x="84605" y="27695"/>
                    <a:pt x="85442" y="27809"/>
                    <a:pt x="86298" y="27809"/>
                  </a:cubicBezTo>
                  <a:cubicBezTo>
                    <a:pt x="91415" y="27809"/>
                    <a:pt x="95542" y="23624"/>
                    <a:pt x="95542" y="18489"/>
                  </a:cubicBezTo>
                  <a:cubicBezTo>
                    <a:pt x="95523" y="13429"/>
                    <a:pt x="91510" y="9283"/>
                    <a:pt x="86507" y="9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2958575" y="2430225"/>
              <a:ext cx="318625" cy="435125"/>
            </a:xfrm>
            <a:custGeom>
              <a:avLst/>
              <a:gdLst/>
              <a:ahLst/>
              <a:cxnLst/>
              <a:rect l="l" t="t" r="r" b="b"/>
              <a:pathLst>
                <a:path w="12745" h="17405" extrusionOk="0">
                  <a:moveTo>
                    <a:pt x="12744" y="8712"/>
                  </a:moveTo>
                  <a:cubicBezTo>
                    <a:pt x="12744" y="13505"/>
                    <a:pt x="9891" y="17404"/>
                    <a:pt x="6372" y="17404"/>
                  </a:cubicBezTo>
                  <a:cubicBezTo>
                    <a:pt x="2853" y="17404"/>
                    <a:pt x="0" y="13505"/>
                    <a:pt x="0" y="8712"/>
                  </a:cubicBezTo>
                  <a:cubicBezTo>
                    <a:pt x="0" y="3900"/>
                    <a:pt x="2853" y="0"/>
                    <a:pt x="6372" y="0"/>
                  </a:cubicBezTo>
                  <a:cubicBezTo>
                    <a:pt x="9891" y="0"/>
                    <a:pt x="12744" y="3900"/>
                    <a:pt x="12744" y="8712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3072225" y="2784950"/>
              <a:ext cx="191175" cy="191675"/>
            </a:xfrm>
            <a:custGeom>
              <a:avLst/>
              <a:gdLst/>
              <a:ahLst/>
              <a:cxnLst/>
              <a:rect l="l" t="t" r="r" b="b"/>
              <a:pathLst>
                <a:path w="7647" h="7667" extrusionOk="0">
                  <a:moveTo>
                    <a:pt x="3823" y="1"/>
                  </a:moveTo>
                  <a:cubicBezTo>
                    <a:pt x="1712" y="1"/>
                    <a:pt x="0" y="1732"/>
                    <a:pt x="0" y="3843"/>
                  </a:cubicBezTo>
                  <a:cubicBezTo>
                    <a:pt x="0" y="5954"/>
                    <a:pt x="1712" y="7666"/>
                    <a:pt x="3823" y="7666"/>
                  </a:cubicBezTo>
                  <a:cubicBezTo>
                    <a:pt x="5935" y="7666"/>
                    <a:pt x="7647" y="5954"/>
                    <a:pt x="7647" y="3843"/>
                  </a:cubicBezTo>
                  <a:cubicBezTo>
                    <a:pt x="7647" y="1732"/>
                    <a:pt x="5935" y="1"/>
                    <a:pt x="3823" y="1"/>
                  </a:cubicBezTo>
                  <a:close/>
                </a:path>
              </a:pathLst>
            </a:custGeom>
            <a:solidFill>
              <a:srgbClr val="F1E2D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35"/>
          <p:cNvGrpSpPr/>
          <p:nvPr/>
        </p:nvGrpSpPr>
        <p:grpSpPr>
          <a:xfrm flipH="1">
            <a:off x="7704309" y="1936565"/>
            <a:ext cx="2357371" cy="3349965"/>
            <a:chOff x="465875" y="1116825"/>
            <a:chExt cx="2559300" cy="3699575"/>
          </a:xfrm>
        </p:grpSpPr>
        <p:sp>
          <p:nvSpPr>
            <p:cNvPr id="584" name="Google Shape;584;p35"/>
            <p:cNvSpPr/>
            <p:nvPr/>
          </p:nvSpPr>
          <p:spPr>
            <a:xfrm>
              <a:off x="1831575" y="1289925"/>
              <a:ext cx="1124650" cy="3367175"/>
            </a:xfrm>
            <a:custGeom>
              <a:avLst/>
              <a:gdLst/>
              <a:ahLst/>
              <a:cxnLst/>
              <a:rect l="l" t="t" r="r" b="b"/>
              <a:pathLst>
                <a:path w="44986" h="134687" extrusionOk="0">
                  <a:moveTo>
                    <a:pt x="17918" y="0"/>
                  </a:moveTo>
                  <a:cubicBezTo>
                    <a:pt x="23434" y="2207"/>
                    <a:pt x="28989" y="4604"/>
                    <a:pt x="33630" y="8484"/>
                  </a:cubicBezTo>
                  <a:cubicBezTo>
                    <a:pt x="38271" y="12364"/>
                    <a:pt x="41980" y="17937"/>
                    <a:pt x="42474" y="24214"/>
                  </a:cubicBezTo>
                  <a:cubicBezTo>
                    <a:pt x="43330" y="34828"/>
                    <a:pt x="35189" y="44585"/>
                    <a:pt x="36407" y="55142"/>
                  </a:cubicBezTo>
                  <a:cubicBezTo>
                    <a:pt x="37567" y="65356"/>
                    <a:pt x="44985" y="73250"/>
                    <a:pt x="42874" y="83920"/>
                  </a:cubicBezTo>
                  <a:cubicBezTo>
                    <a:pt x="42132" y="87686"/>
                    <a:pt x="40458" y="91243"/>
                    <a:pt x="38081" y="94229"/>
                  </a:cubicBezTo>
                  <a:cubicBezTo>
                    <a:pt x="35608" y="97349"/>
                    <a:pt x="33230" y="99822"/>
                    <a:pt x="32108" y="103816"/>
                  </a:cubicBezTo>
                  <a:cubicBezTo>
                    <a:pt x="31081" y="107487"/>
                    <a:pt x="31823" y="111653"/>
                    <a:pt x="34029" y="114658"/>
                  </a:cubicBezTo>
                  <a:cubicBezTo>
                    <a:pt x="36236" y="117663"/>
                    <a:pt x="39849" y="119413"/>
                    <a:pt x="43425" y="119223"/>
                  </a:cubicBezTo>
                  <a:cubicBezTo>
                    <a:pt x="43425" y="119223"/>
                    <a:pt x="26972" y="134687"/>
                    <a:pt x="1" y="121772"/>
                  </a:cubicBezTo>
                  <a:lnTo>
                    <a:pt x="8218" y="1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390775" y="1463500"/>
              <a:ext cx="1634400" cy="3352900"/>
            </a:xfrm>
            <a:custGeom>
              <a:avLst/>
              <a:gdLst/>
              <a:ahLst/>
              <a:cxnLst/>
              <a:rect l="l" t="t" r="r" b="b"/>
              <a:pathLst>
                <a:path w="65376" h="134116" extrusionOk="0">
                  <a:moveTo>
                    <a:pt x="38232" y="0"/>
                  </a:moveTo>
                  <a:cubicBezTo>
                    <a:pt x="38232" y="0"/>
                    <a:pt x="53487" y="9929"/>
                    <a:pt x="50995" y="28379"/>
                  </a:cubicBezTo>
                  <a:cubicBezTo>
                    <a:pt x="49531" y="39278"/>
                    <a:pt x="51775" y="43710"/>
                    <a:pt x="55922" y="48427"/>
                  </a:cubicBezTo>
                  <a:cubicBezTo>
                    <a:pt x="59669" y="52669"/>
                    <a:pt x="58433" y="55693"/>
                    <a:pt x="55922" y="56321"/>
                  </a:cubicBezTo>
                  <a:lnTo>
                    <a:pt x="53734" y="57024"/>
                  </a:lnTo>
                  <a:cubicBezTo>
                    <a:pt x="52536" y="57081"/>
                    <a:pt x="51737" y="58242"/>
                    <a:pt x="52118" y="59383"/>
                  </a:cubicBezTo>
                  <a:cubicBezTo>
                    <a:pt x="52403" y="60220"/>
                    <a:pt x="52688" y="61019"/>
                    <a:pt x="53088" y="61799"/>
                  </a:cubicBezTo>
                  <a:cubicBezTo>
                    <a:pt x="53449" y="62464"/>
                    <a:pt x="53772" y="63301"/>
                    <a:pt x="53810" y="64062"/>
                  </a:cubicBezTo>
                  <a:cubicBezTo>
                    <a:pt x="53829" y="64728"/>
                    <a:pt x="53240" y="65279"/>
                    <a:pt x="52726" y="65603"/>
                  </a:cubicBezTo>
                  <a:cubicBezTo>
                    <a:pt x="52403" y="65831"/>
                    <a:pt x="51262" y="66345"/>
                    <a:pt x="51090" y="66421"/>
                  </a:cubicBezTo>
                  <a:cubicBezTo>
                    <a:pt x="51395" y="66630"/>
                    <a:pt x="52612" y="67029"/>
                    <a:pt x="52974" y="67847"/>
                  </a:cubicBezTo>
                  <a:cubicBezTo>
                    <a:pt x="53240" y="68437"/>
                    <a:pt x="53240" y="69597"/>
                    <a:pt x="51775" y="70225"/>
                  </a:cubicBezTo>
                  <a:cubicBezTo>
                    <a:pt x="51775" y="70225"/>
                    <a:pt x="48808" y="71157"/>
                    <a:pt x="49398" y="74162"/>
                  </a:cubicBezTo>
                  <a:lnTo>
                    <a:pt x="49740" y="77072"/>
                  </a:lnTo>
                  <a:cubicBezTo>
                    <a:pt x="50177" y="80800"/>
                    <a:pt x="48637" y="85194"/>
                    <a:pt x="43235" y="84281"/>
                  </a:cubicBezTo>
                  <a:lnTo>
                    <a:pt x="35969" y="82779"/>
                  </a:lnTo>
                  <a:cubicBezTo>
                    <a:pt x="29863" y="82893"/>
                    <a:pt x="24309" y="86050"/>
                    <a:pt x="23396" y="91889"/>
                  </a:cubicBezTo>
                  <a:cubicBezTo>
                    <a:pt x="21913" y="101115"/>
                    <a:pt x="20961" y="104025"/>
                    <a:pt x="26820" y="113535"/>
                  </a:cubicBezTo>
                  <a:cubicBezTo>
                    <a:pt x="34162" y="125480"/>
                    <a:pt x="62902" y="131072"/>
                    <a:pt x="65375" y="132822"/>
                  </a:cubicBezTo>
                  <a:lnTo>
                    <a:pt x="1" y="134116"/>
                  </a:lnTo>
                  <a:lnTo>
                    <a:pt x="1846" y="0"/>
                  </a:lnTo>
                  <a:lnTo>
                    <a:pt x="38061" y="533"/>
                  </a:lnTo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2280950" y="2423100"/>
              <a:ext cx="325275" cy="80125"/>
            </a:xfrm>
            <a:custGeom>
              <a:avLst/>
              <a:gdLst/>
              <a:ahLst/>
              <a:cxnLst/>
              <a:rect l="l" t="t" r="r" b="b"/>
              <a:pathLst>
                <a:path w="13011" h="3205" extrusionOk="0">
                  <a:moveTo>
                    <a:pt x="1" y="0"/>
                  </a:moveTo>
                  <a:lnTo>
                    <a:pt x="1" y="0"/>
                  </a:lnTo>
                  <a:cubicBezTo>
                    <a:pt x="1085" y="1484"/>
                    <a:pt x="2759" y="2568"/>
                    <a:pt x="4661" y="3005"/>
                  </a:cubicBezTo>
                  <a:cubicBezTo>
                    <a:pt x="5276" y="3136"/>
                    <a:pt x="5914" y="3205"/>
                    <a:pt x="6558" y="3205"/>
                  </a:cubicBezTo>
                  <a:cubicBezTo>
                    <a:pt x="7506" y="3205"/>
                    <a:pt x="8468" y="3056"/>
                    <a:pt x="9397" y="2739"/>
                  </a:cubicBezTo>
                  <a:cubicBezTo>
                    <a:pt x="9909" y="3001"/>
                    <a:pt x="10447" y="3092"/>
                    <a:pt x="10946" y="3092"/>
                  </a:cubicBezTo>
                  <a:cubicBezTo>
                    <a:pt x="12077" y="3092"/>
                    <a:pt x="13011" y="2625"/>
                    <a:pt x="13011" y="2625"/>
                  </a:cubicBezTo>
                  <a:cubicBezTo>
                    <a:pt x="11736" y="2340"/>
                    <a:pt x="9302" y="266"/>
                    <a:pt x="9302" y="266"/>
                  </a:cubicBezTo>
                  <a:cubicBezTo>
                    <a:pt x="8141" y="1236"/>
                    <a:pt x="6487" y="1845"/>
                    <a:pt x="4813" y="1845"/>
                  </a:cubicBezTo>
                  <a:cubicBezTo>
                    <a:pt x="3120" y="1845"/>
                    <a:pt x="1370" y="12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2169200" y="2200075"/>
              <a:ext cx="431800" cy="140800"/>
            </a:xfrm>
            <a:custGeom>
              <a:avLst/>
              <a:gdLst/>
              <a:ahLst/>
              <a:cxnLst/>
              <a:rect l="l" t="t" r="r" b="b"/>
              <a:pathLst>
                <a:path w="17272" h="5632" extrusionOk="0">
                  <a:moveTo>
                    <a:pt x="8884" y="1"/>
                  </a:moveTo>
                  <a:cubicBezTo>
                    <a:pt x="8458" y="1"/>
                    <a:pt x="8032" y="26"/>
                    <a:pt x="7609" y="76"/>
                  </a:cubicBezTo>
                  <a:cubicBezTo>
                    <a:pt x="5878" y="267"/>
                    <a:pt x="4242" y="894"/>
                    <a:pt x="2930" y="1826"/>
                  </a:cubicBezTo>
                  <a:cubicBezTo>
                    <a:pt x="1617" y="2720"/>
                    <a:pt x="628" y="3919"/>
                    <a:pt x="58" y="5212"/>
                  </a:cubicBezTo>
                  <a:cubicBezTo>
                    <a:pt x="1" y="5345"/>
                    <a:pt x="39" y="5497"/>
                    <a:pt x="153" y="5573"/>
                  </a:cubicBezTo>
                  <a:cubicBezTo>
                    <a:pt x="206" y="5612"/>
                    <a:pt x="269" y="5631"/>
                    <a:pt x="334" y="5631"/>
                  </a:cubicBezTo>
                  <a:cubicBezTo>
                    <a:pt x="430" y="5631"/>
                    <a:pt x="530" y="5588"/>
                    <a:pt x="609" y="5497"/>
                  </a:cubicBezTo>
                  <a:cubicBezTo>
                    <a:pt x="1465" y="4451"/>
                    <a:pt x="2568" y="3595"/>
                    <a:pt x="3805" y="3025"/>
                  </a:cubicBezTo>
                  <a:cubicBezTo>
                    <a:pt x="5079" y="2454"/>
                    <a:pt x="6449" y="2131"/>
                    <a:pt x="7799" y="2131"/>
                  </a:cubicBezTo>
                  <a:cubicBezTo>
                    <a:pt x="7842" y="2130"/>
                    <a:pt x="7885" y="2130"/>
                    <a:pt x="7928" y="2130"/>
                  </a:cubicBezTo>
                  <a:cubicBezTo>
                    <a:pt x="9253" y="2130"/>
                    <a:pt x="10556" y="2413"/>
                    <a:pt x="11698" y="2910"/>
                  </a:cubicBezTo>
                  <a:cubicBezTo>
                    <a:pt x="12916" y="3405"/>
                    <a:pt x="13962" y="4166"/>
                    <a:pt x="14799" y="5060"/>
                  </a:cubicBezTo>
                  <a:cubicBezTo>
                    <a:pt x="15080" y="5352"/>
                    <a:pt x="15462" y="5501"/>
                    <a:pt x="15838" y="5501"/>
                  </a:cubicBezTo>
                  <a:cubicBezTo>
                    <a:pt x="16073" y="5501"/>
                    <a:pt x="16306" y="5443"/>
                    <a:pt x="16511" y="5326"/>
                  </a:cubicBezTo>
                  <a:cubicBezTo>
                    <a:pt x="17100" y="4984"/>
                    <a:pt x="17272" y="4223"/>
                    <a:pt x="16815" y="3614"/>
                  </a:cubicBezTo>
                  <a:cubicBezTo>
                    <a:pt x="15826" y="2359"/>
                    <a:pt x="14399" y="1332"/>
                    <a:pt x="12783" y="723"/>
                  </a:cubicBezTo>
                  <a:cubicBezTo>
                    <a:pt x="11557" y="247"/>
                    <a:pt x="10221" y="1"/>
                    <a:pt x="8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465875" y="1116825"/>
              <a:ext cx="2076150" cy="3450400"/>
            </a:xfrm>
            <a:custGeom>
              <a:avLst/>
              <a:gdLst/>
              <a:ahLst/>
              <a:cxnLst/>
              <a:rect l="l" t="t" r="r" b="b"/>
              <a:pathLst>
                <a:path w="83046" h="138016" extrusionOk="0">
                  <a:moveTo>
                    <a:pt x="1922" y="105642"/>
                  </a:moveTo>
                  <a:cubicBezTo>
                    <a:pt x="1351" y="108115"/>
                    <a:pt x="1" y="120003"/>
                    <a:pt x="23263" y="128239"/>
                  </a:cubicBezTo>
                  <a:cubicBezTo>
                    <a:pt x="50863" y="138016"/>
                    <a:pt x="73783" y="127098"/>
                    <a:pt x="73783" y="127098"/>
                  </a:cubicBezTo>
                  <a:cubicBezTo>
                    <a:pt x="68115" y="128372"/>
                    <a:pt x="60944" y="118006"/>
                    <a:pt x="57919" y="113022"/>
                  </a:cubicBezTo>
                  <a:cubicBezTo>
                    <a:pt x="54895" y="108077"/>
                    <a:pt x="55371" y="101230"/>
                    <a:pt x="59080" y="96760"/>
                  </a:cubicBezTo>
                  <a:cubicBezTo>
                    <a:pt x="61039" y="94420"/>
                    <a:pt x="63759" y="92670"/>
                    <a:pt x="65166" y="89950"/>
                  </a:cubicBezTo>
                  <a:cubicBezTo>
                    <a:pt x="67468" y="85442"/>
                    <a:pt x="65376" y="79907"/>
                    <a:pt x="62389" y="75837"/>
                  </a:cubicBezTo>
                  <a:cubicBezTo>
                    <a:pt x="59384" y="71785"/>
                    <a:pt x="55466" y="68267"/>
                    <a:pt x="53621" y="63568"/>
                  </a:cubicBezTo>
                  <a:cubicBezTo>
                    <a:pt x="51681" y="58756"/>
                    <a:pt x="52289" y="52974"/>
                    <a:pt x="55142" y="48618"/>
                  </a:cubicBezTo>
                  <a:cubicBezTo>
                    <a:pt x="57615" y="44890"/>
                    <a:pt x="61514" y="42341"/>
                    <a:pt x="65433" y="40211"/>
                  </a:cubicBezTo>
                  <a:cubicBezTo>
                    <a:pt x="69351" y="38062"/>
                    <a:pt x="73497" y="36159"/>
                    <a:pt x="76921" y="33268"/>
                  </a:cubicBezTo>
                  <a:cubicBezTo>
                    <a:pt x="80345" y="30377"/>
                    <a:pt x="83046" y="26250"/>
                    <a:pt x="82951" y="21761"/>
                  </a:cubicBezTo>
                  <a:cubicBezTo>
                    <a:pt x="82856" y="17253"/>
                    <a:pt x="82114" y="9682"/>
                    <a:pt x="68971" y="4851"/>
                  </a:cubicBezTo>
                  <a:cubicBezTo>
                    <a:pt x="55827" y="1"/>
                    <a:pt x="38746" y="5308"/>
                    <a:pt x="38746" y="5308"/>
                  </a:cubicBezTo>
                  <a:cubicBezTo>
                    <a:pt x="28057" y="8161"/>
                    <a:pt x="12764" y="16378"/>
                    <a:pt x="10215" y="34314"/>
                  </a:cubicBezTo>
                  <a:cubicBezTo>
                    <a:pt x="9359" y="40344"/>
                    <a:pt x="12365" y="46259"/>
                    <a:pt x="11775" y="52346"/>
                  </a:cubicBezTo>
                  <a:cubicBezTo>
                    <a:pt x="11433" y="55751"/>
                    <a:pt x="10367" y="59079"/>
                    <a:pt x="8674" y="62047"/>
                  </a:cubicBezTo>
                  <a:cubicBezTo>
                    <a:pt x="7305" y="64481"/>
                    <a:pt x="5498" y="66707"/>
                    <a:pt x="4737" y="69427"/>
                  </a:cubicBezTo>
                  <a:cubicBezTo>
                    <a:pt x="2759" y="76388"/>
                    <a:pt x="8408" y="83445"/>
                    <a:pt x="7800" y="90654"/>
                  </a:cubicBezTo>
                  <a:cubicBezTo>
                    <a:pt x="7495" y="94173"/>
                    <a:pt x="5726" y="97387"/>
                    <a:pt x="4281" y="100621"/>
                  </a:cubicBezTo>
                  <a:cubicBezTo>
                    <a:pt x="2835" y="103854"/>
                    <a:pt x="1656" y="107487"/>
                    <a:pt x="2645" y="11089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468275" y="1434950"/>
              <a:ext cx="1099925" cy="2727625"/>
            </a:xfrm>
            <a:custGeom>
              <a:avLst/>
              <a:gdLst/>
              <a:ahLst/>
              <a:cxnLst/>
              <a:rect l="l" t="t" r="r" b="b"/>
              <a:pathLst>
                <a:path w="43997" h="109105" extrusionOk="0">
                  <a:moveTo>
                    <a:pt x="39298" y="1"/>
                  </a:moveTo>
                  <a:cubicBezTo>
                    <a:pt x="40477" y="762"/>
                    <a:pt x="41504" y="1808"/>
                    <a:pt x="42265" y="3044"/>
                  </a:cubicBezTo>
                  <a:cubicBezTo>
                    <a:pt x="43026" y="4280"/>
                    <a:pt x="43521" y="5650"/>
                    <a:pt x="43768" y="7096"/>
                  </a:cubicBezTo>
                  <a:cubicBezTo>
                    <a:pt x="43996" y="8541"/>
                    <a:pt x="43996" y="10025"/>
                    <a:pt x="43711" y="11470"/>
                  </a:cubicBezTo>
                  <a:cubicBezTo>
                    <a:pt x="43444" y="12935"/>
                    <a:pt x="42912" y="14362"/>
                    <a:pt x="42189" y="15636"/>
                  </a:cubicBezTo>
                  <a:cubicBezTo>
                    <a:pt x="41485" y="16929"/>
                    <a:pt x="40591" y="18128"/>
                    <a:pt x="39602" y="19212"/>
                  </a:cubicBezTo>
                  <a:cubicBezTo>
                    <a:pt x="38632" y="20296"/>
                    <a:pt x="37529" y="21266"/>
                    <a:pt x="36407" y="22198"/>
                  </a:cubicBezTo>
                  <a:cubicBezTo>
                    <a:pt x="34162" y="24005"/>
                    <a:pt x="31690" y="25527"/>
                    <a:pt x="29255" y="26934"/>
                  </a:cubicBezTo>
                  <a:cubicBezTo>
                    <a:pt x="26801" y="28342"/>
                    <a:pt x="24386" y="29635"/>
                    <a:pt x="22122" y="31119"/>
                  </a:cubicBezTo>
                  <a:cubicBezTo>
                    <a:pt x="20981" y="31861"/>
                    <a:pt x="19916" y="32621"/>
                    <a:pt x="18889" y="33420"/>
                  </a:cubicBezTo>
                  <a:cubicBezTo>
                    <a:pt x="17861" y="34238"/>
                    <a:pt x="16948" y="35094"/>
                    <a:pt x="16112" y="36045"/>
                  </a:cubicBezTo>
                  <a:cubicBezTo>
                    <a:pt x="14438" y="37890"/>
                    <a:pt x="13163" y="40040"/>
                    <a:pt x="12688" y="42227"/>
                  </a:cubicBezTo>
                  <a:cubicBezTo>
                    <a:pt x="12441" y="43311"/>
                    <a:pt x="12422" y="44357"/>
                    <a:pt x="12574" y="45422"/>
                  </a:cubicBezTo>
                  <a:cubicBezTo>
                    <a:pt x="12726" y="46488"/>
                    <a:pt x="13068" y="47572"/>
                    <a:pt x="13563" y="48656"/>
                  </a:cubicBezTo>
                  <a:cubicBezTo>
                    <a:pt x="14571" y="50843"/>
                    <a:pt x="16093" y="53031"/>
                    <a:pt x="17576" y="55503"/>
                  </a:cubicBezTo>
                  <a:cubicBezTo>
                    <a:pt x="18318" y="56740"/>
                    <a:pt x="19060" y="58033"/>
                    <a:pt x="19706" y="59460"/>
                  </a:cubicBezTo>
                  <a:cubicBezTo>
                    <a:pt x="20334" y="60886"/>
                    <a:pt x="20867" y="62427"/>
                    <a:pt x="21171" y="64101"/>
                  </a:cubicBezTo>
                  <a:cubicBezTo>
                    <a:pt x="21437" y="65756"/>
                    <a:pt x="21456" y="67487"/>
                    <a:pt x="21190" y="69103"/>
                  </a:cubicBezTo>
                  <a:cubicBezTo>
                    <a:pt x="20962" y="70758"/>
                    <a:pt x="20486" y="72299"/>
                    <a:pt x="19859" y="73744"/>
                  </a:cubicBezTo>
                  <a:cubicBezTo>
                    <a:pt x="18641" y="76655"/>
                    <a:pt x="16910" y="79127"/>
                    <a:pt x="15046" y="81353"/>
                  </a:cubicBezTo>
                  <a:cubicBezTo>
                    <a:pt x="13163" y="83597"/>
                    <a:pt x="11185" y="85556"/>
                    <a:pt x="9283" y="87592"/>
                  </a:cubicBezTo>
                  <a:cubicBezTo>
                    <a:pt x="7400" y="89589"/>
                    <a:pt x="5650" y="91624"/>
                    <a:pt x="4224" y="93868"/>
                  </a:cubicBezTo>
                  <a:cubicBezTo>
                    <a:pt x="3501" y="94972"/>
                    <a:pt x="2930" y="96151"/>
                    <a:pt x="2474" y="97387"/>
                  </a:cubicBezTo>
                  <a:cubicBezTo>
                    <a:pt x="2036" y="98624"/>
                    <a:pt x="1694" y="99898"/>
                    <a:pt x="1561" y="101229"/>
                  </a:cubicBezTo>
                  <a:cubicBezTo>
                    <a:pt x="1408" y="102542"/>
                    <a:pt x="1427" y="103892"/>
                    <a:pt x="1713" y="105205"/>
                  </a:cubicBezTo>
                  <a:cubicBezTo>
                    <a:pt x="1998" y="106517"/>
                    <a:pt x="2512" y="107792"/>
                    <a:pt x="3272" y="108952"/>
                  </a:cubicBezTo>
                  <a:lnTo>
                    <a:pt x="3082" y="109104"/>
                  </a:lnTo>
                  <a:cubicBezTo>
                    <a:pt x="2131" y="108058"/>
                    <a:pt x="1332" y="106822"/>
                    <a:pt x="857" y="105433"/>
                  </a:cubicBezTo>
                  <a:cubicBezTo>
                    <a:pt x="362" y="104083"/>
                    <a:pt x="96" y="102618"/>
                    <a:pt x="58" y="101153"/>
                  </a:cubicBezTo>
                  <a:cubicBezTo>
                    <a:pt x="1" y="99689"/>
                    <a:pt x="172" y="98205"/>
                    <a:pt x="514" y="96779"/>
                  </a:cubicBezTo>
                  <a:cubicBezTo>
                    <a:pt x="838" y="95352"/>
                    <a:pt x="1332" y="93964"/>
                    <a:pt x="1979" y="92632"/>
                  </a:cubicBezTo>
                  <a:cubicBezTo>
                    <a:pt x="3234" y="89969"/>
                    <a:pt x="4927" y="87592"/>
                    <a:pt x="6639" y="85328"/>
                  </a:cubicBezTo>
                  <a:cubicBezTo>
                    <a:pt x="8351" y="83065"/>
                    <a:pt x="10120" y="80934"/>
                    <a:pt x="11642" y="78747"/>
                  </a:cubicBezTo>
                  <a:cubicBezTo>
                    <a:pt x="13125" y="76579"/>
                    <a:pt x="14419" y="74277"/>
                    <a:pt x="15180" y="71956"/>
                  </a:cubicBezTo>
                  <a:cubicBezTo>
                    <a:pt x="15560" y="70796"/>
                    <a:pt x="15826" y="69636"/>
                    <a:pt x="15883" y="68514"/>
                  </a:cubicBezTo>
                  <a:cubicBezTo>
                    <a:pt x="15959" y="67372"/>
                    <a:pt x="15864" y="66288"/>
                    <a:pt x="15598" y="65242"/>
                  </a:cubicBezTo>
                  <a:cubicBezTo>
                    <a:pt x="15084" y="63093"/>
                    <a:pt x="13848" y="60905"/>
                    <a:pt x="12441" y="58604"/>
                  </a:cubicBezTo>
                  <a:cubicBezTo>
                    <a:pt x="11756" y="57444"/>
                    <a:pt x="11014" y="56245"/>
                    <a:pt x="10310" y="54971"/>
                  </a:cubicBezTo>
                  <a:cubicBezTo>
                    <a:pt x="9949" y="54324"/>
                    <a:pt x="9587" y="53658"/>
                    <a:pt x="9264" y="52993"/>
                  </a:cubicBezTo>
                  <a:cubicBezTo>
                    <a:pt x="8922" y="52308"/>
                    <a:pt x="8598" y="51585"/>
                    <a:pt x="8332" y="50843"/>
                  </a:cubicBezTo>
                  <a:cubicBezTo>
                    <a:pt x="7761" y="49379"/>
                    <a:pt x="7324" y="47743"/>
                    <a:pt x="7191" y="46031"/>
                  </a:cubicBezTo>
                  <a:cubicBezTo>
                    <a:pt x="7172" y="45594"/>
                    <a:pt x="7134" y="45175"/>
                    <a:pt x="7172" y="44738"/>
                  </a:cubicBezTo>
                  <a:lnTo>
                    <a:pt x="7191" y="44091"/>
                  </a:lnTo>
                  <a:cubicBezTo>
                    <a:pt x="7191" y="43882"/>
                    <a:pt x="7229" y="43673"/>
                    <a:pt x="7267" y="43463"/>
                  </a:cubicBezTo>
                  <a:lnTo>
                    <a:pt x="7324" y="42817"/>
                  </a:lnTo>
                  <a:lnTo>
                    <a:pt x="7457" y="42189"/>
                  </a:lnTo>
                  <a:cubicBezTo>
                    <a:pt x="7514" y="41770"/>
                    <a:pt x="7647" y="41371"/>
                    <a:pt x="7761" y="40953"/>
                  </a:cubicBezTo>
                  <a:cubicBezTo>
                    <a:pt x="8237" y="39336"/>
                    <a:pt x="8979" y="37871"/>
                    <a:pt x="9854" y="36540"/>
                  </a:cubicBezTo>
                  <a:cubicBezTo>
                    <a:pt x="10729" y="35208"/>
                    <a:pt x="11756" y="34010"/>
                    <a:pt x="12840" y="32945"/>
                  </a:cubicBezTo>
                  <a:cubicBezTo>
                    <a:pt x="13943" y="31880"/>
                    <a:pt x="15161" y="30929"/>
                    <a:pt x="16359" y="30073"/>
                  </a:cubicBezTo>
                  <a:cubicBezTo>
                    <a:pt x="17595" y="29236"/>
                    <a:pt x="18870" y="28475"/>
                    <a:pt x="20125" y="27790"/>
                  </a:cubicBezTo>
                  <a:cubicBezTo>
                    <a:pt x="22674" y="26402"/>
                    <a:pt x="25242" y="25260"/>
                    <a:pt x="27733" y="24081"/>
                  </a:cubicBezTo>
                  <a:cubicBezTo>
                    <a:pt x="30225" y="22883"/>
                    <a:pt x="32660" y="21685"/>
                    <a:pt x="34866" y="20163"/>
                  </a:cubicBezTo>
                  <a:cubicBezTo>
                    <a:pt x="37073" y="18660"/>
                    <a:pt x="39127" y="16891"/>
                    <a:pt x="40572" y="14704"/>
                  </a:cubicBezTo>
                  <a:cubicBezTo>
                    <a:pt x="41314" y="13620"/>
                    <a:pt x="41904" y="12459"/>
                    <a:pt x="42265" y="11185"/>
                  </a:cubicBezTo>
                  <a:cubicBezTo>
                    <a:pt x="42627" y="9930"/>
                    <a:pt x="42760" y="8598"/>
                    <a:pt x="42665" y="7267"/>
                  </a:cubicBezTo>
                  <a:cubicBezTo>
                    <a:pt x="42570" y="5935"/>
                    <a:pt x="42246" y="4623"/>
                    <a:pt x="41638" y="3425"/>
                  </a:cubicBezTo>
                  <a:cubicBezTo>
                    <a:pt x="41048" y="2207"/>
                    <a:pt x="40192" y="1104"/>
                    <a:pt x="39127" y="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35"/>
          <p:cNvGrpSpPr/>
          <p:nvPr/>
        </p:nvGrpSpPr>
        <p:grpSpPr>
          <a:xfrm>
            <a:off x="6465988" y="158350"/>
            <a:ext cx="2492350" cy="1146325"/>
            <a:chOff x="7462500" y="4212550"/>
            <a:chExt cx="2492350" cy="1146325"/>
          </a:xfrm>
        </p:grpSpPr>
        <p:sp>
          <p:nvSpPr>
            <p:cNvPr id="591" name="Google Shape;591;p35"/>
            <p:cNvSpPr/>
            <p:nvPr/>
          </p:nvSpPr>
          <p:spPr>
            <a:xfrm>
              <a:off x="7462500" y="4761675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2" name="Google Shape;592;p35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593" name="Google Shape;593;p35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avLst/>
                <a:gdLst/>
                <a:ahLst/>
                <a:cxnLst/>
                <a:rect l="l" t="t" r="r" b="b"/>
                <a:pathLst>
                  <a:path w="34866" h="23356" extrusionOk="0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avLst/>
                <a:gdLst/>
                <a:ahLst/>
                <a:cxnLst/>
                <a:rect l="l" t="t" r="r" b="b"/>
                <a:pathLst>
                  <a:path w="34754" h="17678" extrusionOk="0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35"/>
            <p:cNvSpPr/>
            <p:nvPr/>
          </p:nvSpPr>
          <p:spPr>
            <a:xfrm>
              <a:off x="8376125" y="4346525"/>
              <a:ext cx="666525" cy="946550"/>
            </a:xfrm>
            <a:custGeom>
              <a:avLst/>
              <a:gdLst/>
              <a:ahLst/>
              <a:cxnLst/>
              <a:rect l="l" t="t" r="r" b="b"/>
              <a:pathLst>
                <a:path w="26661" h="37862" extrusionOk="0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6" name="Google Shape;596;p35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597" name="Google Shape;597;p35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7834" extrusionOk="0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24308" h="35046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9" name="Google Shape;599;p35"/>
            <p:cNvSpPr/>
            <p:nvPr/>
          </p:nvSpPr>
          <p:spPr>
            <a:xfrm>
              <a:off x="8045675" y="4676275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0" name="Google Shape;600;p35"/>
            <p:cNvGrpSpPr/>
            <p:nvPr/>
          </p:nvGrpSpPr>
          <p:grpSpPr>
            <a:xfrm>
              <a:off x="8042875" y="4685375"/>
              <a:ext cx="673525" cy="673500"/>
              <a:chOff x="8042875" y="4685375"/>
              <a:chExt cx="673525" cy="673500"/>
            </a:xfrm>
          </p:grpSpPr>
          <p:sp>
            <p:nvSpPr>
              <p:cNvPr id="601" name="Google Shape;601;p35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40" extrusionOk="0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5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4808" extrusionOk="0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3" name="Google Shape;603;p35"/>
            <p:cNvSpPr/>
            <p:nvPr/>
          </p:nvSpPr>
          <p:spPr>
            <a:xfrm>
              <a:off x="8809475" y="4212550"/>
              <a:ext cx="1135575" cy="1135825"/>
            </a:xfrm>
            <a:custGeom>
              <a:avLst/>
              <a:gdLst/>
              <a:ahLst/>
              <a:cxnLst/>
              <a:rect l="l" t="t" r="r" b="b"/>
              <a:pathLst>
                <a:path w="45423" h="45433" extrusionOk="0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4" name="Google Shape;604;p35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605" name="Google Shape;605;p35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avLst/>
                <a:gdLst/>
                <a:ahLst/>
                <a:cxnLst/>
                <a:rect l="l" t="t" r="r" b="b"/>
                <a:pathLst>
                  <a:path w="45451" h="45451" extrusionOk="0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5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38366" extrusionOk="0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5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avLst/>
                <a:gdLst/>
                <a:ahLst/>
                <a:cxnLst/>
                <a:rect l="l" t="t" r="r" b="b"/>
                <a:pathLst>
                  <a:path w="24840" h="24756" extrusionOk="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5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058" h="6248" extrusionOk="0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9" name="Google Shape;609;p35"/>
          <p:cNvGrpSpPr/>
          <p:nvPr/>
        </p:nvGrpSpPr>
        <p:grpSpPr>
          <a:xfrm>
            <a:off x="-756227" y="4156315"/>
            <a:ext cx="5182143" cy="1034046"/>
            <a:chOff x="-969650" y="4469200"/>
            <a:chExt cx="3379291" cy="674305"/>
          </a:xfrm>
        </p:grpSpPr>
        <p:sp>
          <p:nvSpPr>
            <p:cNvPr id="610" name="Google Shape;610;p35"/>
            <p:cNvSpPr/>
            <p:nvPr/>
          </p:nvSpPr>
          <p:spPr>
            <a:xfrm>
              <a:off x="-969650" y="4469200"/>
              <a:ext cx="3379291" cy="673755"/>
            </a:xfrm>
            <a:custGeom>
              <a:avLst/>
              <a:gdLst/>
              <a:ahLst/>
              <a:cxnLst/>
              <a:rect l="l" t="t" r="r" b="b"/>
              <a:pathLst>
                <a:path w="115344" h="22997" extrusionOk="0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152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-327108" y="4852610"/>
              <a:ext cx="1736434" cy="290895"/>
            </a:xfrm>
            <a:custGeom>
              <a:avLst/>
              <a:gdLst/>
              <a:ahLst/>
              <a:cxnLst/>
              <a:rect l="l" t="t" r="r" b="b"/>
              <a:pathLst>
                <a:path w="59269" h="9929" extrusionOk="0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38100" dir="152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5"/>
          <p:cNvGrpSpPr/>
          <p:nvPr/>
        </p:nvGrpSpPr>
        <p:grpSpPr>
          <a:xfrm>
            <a:off x="384875" y="396025"/>
            <a:ext cx="670250" cy="671000"/>
            <a:chOff x="1274600" y="3495025"/>
            <a:chExt cx="670250" cy="671000"/>
          </a:xfrm>
        </p:grpSpPr>
        <p:sp>
          <p:nvSpPr>
            <p:cNvPr id="613" name="Google Shape;613;p35"/>
            <p:cNvSpPr/>
            <p:nvPr/>
          </p:nvSpPr>
          <p:spPr>
            <a:xfrm>
              <a:off x="1274600" y="3495025"/>
              <a:ext cx="670250" cy="671000"/>
            </a:xfrm>
            <a:custGeom>
              <a:avLst/>
              <a:gdLst/>
              <a:ahLst/>
              <a:cxnLst/>
              <a:rect l="l" t="t" r="r" b="b"/>
              <a:pathLst>
                <a:path w="26810" h="26840" extrusionOk="0">
                  <a:moveTo>
                    <a:pt x="18360" y="13405"/>
                  </a:moveTo>
                  <a:cubicBezTo>
                    <a:pt x="22524" y="12615"/>
                    <a:pt x="26810" y="11125"/>
                    <a:pt x="25685" y="8329"/>
                  </a:cubicBezTo>
                  <a:cubicBezTo>
                    <a:pt x="24530" y="5563"/>
                    <a:pt x="20427" y="7538"/>
                    <a:pt x="16901" y="9909"/>
                  </a:cubicBezTo>
                  <a:cubicBezTo>
                    <a:pt x="19302" y="6414"/>
                    <a:pt x="21278" y="2310"/>
                    <a:pt x="18512" y="1125"/>
                  </a:cubicBezTo>
                  <a:cubicBezTo>
                    <a:pt x="15715" y="0"/>
                    <a:pt x="14196" y="4286"/>
                    <a:pt x="13405" y="8481"/>
                  </a:cubicBezTo>
                  <a:cubicBezTo>
                    <a:pt x="12615" y="4286"/>
                    <a:pt x="11126" y="0"/>
                    <a:pt x="8329" y="1125"/>
                  </a:cubicBezTo>
                  <a:cubicBezTo>
                    <a:pt x="5533" y="2280"/>
                    <a:pt x="7508" y="6383"/>
                    <a:pt x="9910" y="9909"/>
                  </a:cubicBezTo>
                  <a:cubicBezTo>
                    <a:pt x="6414" y="7538"/>
                    <a:pt x="2311" y="5563"/>
                    <a:pt x="1125" y="8329"/>
                  </a:cubicBezTo>
                  <a:cubicBezTo>
                    <a:pt x="1" y="11095"/>
                    <a:pt x="4287" y="12615"/>
                    <a:pt x="8481" y="13405"/>
                  </a:cubicBezTo>
                  <a:cubicBezTo>
                    <a:pt x="4287" y="14226"/>
                    <a:pt x="1" y="15685"/>
                    <a:pt x="1125" y="18511"/>
                  </a:cubicBezTo>
                  <a:cubicBezTo>
                    <a:pt x="2280" y="21277"/>
                    <a:pt x="6384" y="19302"/>
                    <a:pt x="9910" y="16900"/>
                  </a:cubicBezTo>
                  <a:cubicBezTo>
                    <a:pt x="7508" y="20396"/>
                    <a:pt x="5533" y="24499"/>
                    <a:pt x="8329" y="25685"/>
                  </a:cubicBezTo>
                  <a:cubicBezTo>
                    <a:pt x="11095" y="26840"/>
                    <a:pt x="12615" y="22524"/>
                    <a:pt x="13405" y="18359"/>
                  </a:cubicBezTo>
                  <a:cubicBezTo>
                    <a:pt x="14196" y="22524"/>
                    <a:pt x="15685" y="26840"/>
                    <a:pt x="18512" y="25685"/>
                  </a:cubicBezTo>
                  <a:cubicBezTo>
                    <a:pt x="21278" y="24560"/>
                    <a:pt x="19302" y="20457"/>
                    <a:pt x="16901" y="16900"/>
                  </a:cubicBezTo>
                  <a:cubicBezTo>
                    <a:pt x="20396" y="19302"/>
                    <a:pt x="24500" y="21277"/>
                    <a:pt x="25685" y="18511"/>
                  </a:cubicBezTo>
                  <a:cubicBezTo>
                    <a:pt x="26810" y="15685"/>
                    <a:pt x="22494" y="14226"/>
                    <a:pt x="18360" y="13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1537525" y="3757950"/>
              <a:ext cx="144400" cy="144400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2615" y="0"/>
                    <a:pt x="2463" y="213"/>
                    <a:pt x="2402" y="456"/>
                  </a:cubicBezTo>
                  <a:cubicBezTo>
                    <a:pt x="2290" y="299"/>
                    <a:pt x="2128" y="208"/>
                    <a:pt x="1965" y="208"/>
                  </a:cubicBezTo>
                  <a:cubicBezTo>
                    <a:pt x="1907" y="208"/>
                    <a:pt x="1850" y="220"/>
                    <a:pt x="1794" y="243"/>
                  </a:cubicBezTo>
                  <a:cubicBezTo>
                    <a:pt x="1520" y="335"/>
                    <a:pt x="1490" y="547"/>
                    <a:pt x="1520" y="851"/>
                  </a:cubicBezTo>
                  <a:cubicBezTo>
                    <a:pt x="1419" y="779"/>
                    <a:pt x="1310" y="741"/>
                    <a:pt x="1205" y="741"/>
                  </a:cubicBezTo>
                  <a:cubicBezTo>
                    <a:pt x="1089" y="741"/>
                    <a:pt x="977" y="786"/>
                    <a:pt x="882" y="882"/>
                  </a:cubicBezTo>
                  <a:cubicBezTo>
                    <a:pt x="700" y="1064"/>
                    <a:pt x="700" y="1307"/>
                    <a:pt x="852" y="1520"/>
                  </a:cubicBezTo>
                  <a:cubicBezTo>
                    <a:pt x="818" y="1516"/>
                    <a:pt x="784" y="1514"/>
                    <a:pt x="751" y="1514"/>
                  </a:cubicBezTo>
                  <a:cubicBezTo>
                    <a:pt x="520" y="1514"/>
                    <a:pt x="324" y="1607"/>
                    <a:pt x="244" y="1794"/>
                  </a:cubicBezTo>
                  <a:cubicBezTo>
                    <a:pt x="122" y="2067"/>
                    <a:pt x="244" y="2250"/>
                    <a:pt x="457" y="2402"/>
                  </a:cubicBezTo>
                  <a:cubicBezTo>
                    <a:pt x="183" y="2493"/>
                    <a:pt x="1" y="2645"/>
                    <a:pt x="1" y="2888"/>
                  </a:cubicBezTo>
                  <a:cubicBezTo>
                    <a:pt x="1" y="3161"/>
                    <a:pt x="183" y="3313"/>
                    <a:pt x="457" y="3405"/>
                  </a:cubicBezTo>
                  <a:cubicBezTo>
                    <a:pt x="244" y="3557"/>
                    <a:pt x="153" y="3769"/>
                    <a:pt x="244" y="4012"/>
                  </a:cubicBezTo>
                  <a:cubicBezTo>
                    <a:pt x="292" y="4182"/>
                    <a:pt x="456" y="4274"/>
                    <a:pt x="674" y="4274"/>
                  </a:cubicBezTo>
                  <a:cubicBezTo>
                    <a:pt x="730" y="4274"/>
                    <a:pt x="790" y="4268"/>
                    <a:pt x="852" y="4256"/>
                  </a:cubicBezTo>
                  <a:lnTo>
                    <a:pt x="852" y="4256"/>
                  </a:lnTo>
                  <a:cubicBezTo>
                    <a:pt x="700" y="4499"/>
                    <a:pt x="700" y="4712"/>
                    <a:pt x="882" y="4924"/>
                  </a:cubicBezTo>
                  <a:cubicBezTo>
                    <a:pt x="977" y="5020"/>
                    <a:pt x="1089" y="5065"/>
                    <a:pt x="1205" y="5065"/>
                  </a:cubicBezTo>
                  <a:cubicBezTo>
                    <a:pt x="1310" y="5065"/>
                    <a:pt x="1419" y="5027"/>
                    <a:pt x="1520" y="4955"/>
                  </a:cubicBezTo>
                  <a:lnTo>
                    <a:pt x="1520" y="4955"/>
                  </a:lnTo>
                  <a:cubicBezTo>
                    <a:pt x="1490" y="5228"/>
                    <a:pt x="1551" y="5441"/>
                    <a:pt x="1794" y="5563"/>
                  </a:cubicBezTo>
                  <a:cubicBezTo>
                    <a:pt x="1851" y="5595"/>
                    <a:pt x="1910" y="5610"/>
                    <a:pt x="1969" y="5610"/>
                  </a:cubicBezTo>
                  <a:cubicBezTo>
                    <a:pt x="2131" y="5610"/>
                    <a:pt x="2291" y="5497"/>
                    <a:pt x="2402" y="5319"/>
                  </a:cubicBezTo>
                  <a:cubicBezTo>
                    <a:pt x="2463" y="5593"/>
                    <a:pt x="2615" y="5775"/>
                    <a:pt x="2888" y="5775"/>
                  </a:cubicBezTo>
                  <a:cubicBezTo>
                    <a:pt x="3162" y="5775"/>
                    <a:pt x="3314" y="5593"/>
                    <a:pt x="3375" y="5319"/>
                  </a:cubicBezTo>
                  <a:cubicBezTo>
                    <a:pt x="3491" y="5505"/>
                    <a:pt x="3660" y="5585"/>
                    <a:pt x="3828" y="5585"/>
                  </a:cubicBezTo>
                  <a:cubicBezTo>
                    <a:pt x="3880" y="5585"/>
                    <a:pt x="3932" y="5577"/>
                    <a:pt x="3982" y="5563"/>
                  </a:cubicBezTo>
                  <a:cubicBezTo>
                    <a:pt x="4256" y="5441"/>
                    <a:pt x="4286" y="5259"/>
                    <a:pt x="4256" y="4955"/>
                  </a:cubicBezTo>
                  <a:lnTo>
                    <a:pt x="4256" y="4955"/>
                  </a:lnTo>
                  <a:cubicBezTo>
                    <a:pt x="4372" y="5027"/>
                    <a:pt x="4481" y="5065"/>
                    <a:pt x="4583" y="5065"/>
                  </a:cubicBezTo>
                  <a:cubicBezTo>
                    <a:pt x="4695" y="5065"/>
                    <a:pt x="4799" y="5020"/>
                    <a:pt x="4894" y="4924"/>
                  </a:cubicBezTo>
                  <a:cubicBezTo>
                    <a:pt x="5107" y="4712"/>
                    <a:pt x="5107" y="4499"/>
                    <a:pt x="4955" y="4256"/>
                  </a:cubicBezTo>
                  <a:lnTo>
                    <a:pt x="4955" y="4256"/>
                  </a:lnTo>
                  <a:cubicBezTo>
                    <a:pt x="5005" y="4268"/>
                    <a:pt x="5054" y="4274"/>
                    <a:pt x="5103" y="4274"/>
                  </a:cubicBezTo>
                  <a:cubicBezTo>
                    <a:pt x="5293" y="4274"/>
                    <a:pt x="5466" y="4182"/>
                    <a:pt x="5563" y="4012"/>
                  </a:cubicBezTo>
                  <a:cubicBezTo>
                    <a:pt x="5654" y="3739"/>
                    <a:pt x="5563" y="3557"/>
                    <a:pt x="5320" y="3405"/>
                  </a:cubicBezTo>
                  <a:cubicBezTo>
                    <a:pt x="5593" y="3313"/>
                    <a:pt x="5776" y="3161"/>
                    <a:pt x="5776" y="2888"/>
                  </a:cubicBezTo>
                  <a:cubicBezTo>
                    <a:pt x="5776" y="2645"/>
                    <a:pt x="5593" y="2493"/>
                    <a:pt x="5320" y="2402"/>
                  </a:cubicBezTo>
                  <a:cubicBezTo>
                    <a:pt x="5563" y="2250"/>
                    <a:pt x="5624" y="2037"/>
                    <a:pt x="5563" y="1794"/>
                  </a:cubicBezTo>
                  <a:cubicBezTo>
                    <a:pt x="5465" y="1573"/>
                    <a:pt x="5327" y="1511"/>
                    <a:pt x="5119" y="1511"/>
                  </a:cubicBezTo>
                  <a:cubicBezTo>
                    <a:pt x="5068" y="1511"/>
                    <a:pt x="5014" y="1514"/>
                    <a:pt x="4955" y="1520"/>
                  </a:cubicBezTo>
                  <a:cubicBezTo>
                    <a:pt x="5107" y="1307"/>
                    <a:pt x="5107" y="1064"/>
                    <a:pt x="4894" y="882"/>
                  </a:cubicBezTo>
                  <a:cubicBezTo>
                    <a:pt x="4799" y="786"/>
                    <a:pt x="4695" y="741"/>
                    <a:pt x="4583" y="741"/>
                  </a:cubicBezTo>
                  <a:cubicBezTo>
                    <a:pt x="4481" y="741"/>
                    <a:pt x="4372" y="779"/>
                    <a:pt x="4256" y="851"/>
                  </a:cubicBezTo>
                  <a:cubicBezTo>
                    <a:pt x="4286" y="578"/>
                    <a:pt x="4226" y="335"/>
                    <a:pt x="3982" y="243"/>
                  </a:cubicBezTo>
                  <a:cubicBezTo>
                    <a:pt x="3916" y="210"/>
                    <a:pt x="3852" y="195"/>
                    <a:pt x="3791" y="195"/>
                  </a:cubicBezTo>
                  <a:cubicBezTo>
                    <a:pt x="3628" y="195"/>
                    <a:pt x="3485" y="302"/>
                    <a:pt x="3375" y="456"/>
                  </a:cubicBezTo>
                  <a:cubicBezTo>
                    <a:pt x="3314" y="213"/>
                    <a:pt x="3162" y="0"/>
                    <a:pt x="2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36"/>
          <p:cNvGrpSpPr/>
          <p:nvPr/>
        </p:nvGrpSpPr>
        <p:grpSpPr>
          <a:xfrm>
            <a:off x="-576965" y="2571747"/>
            <a:ext cx="7456509" cy="4686828"/>
            <a:chOff x="-7949025" y="161300"/>
            <a:chExt cx="8380925" cy="5267875"/>
          </a:xfrm>
        </p:grpSpPr>
        <p:sp>
          <p:nvSpPr>
            <p:cNvPr id="617" name="Google Shape;617;p36"/>
            <p:cNvSpPr/>
            <p:nvPr/>
          </p:nvSpPr>
          <p:spPr>
            <a:xfrm>
              <a:off x="-7719475" y="161300"/>
              <a:ext cx="8151375" cy="4952225"/>
            </a:xfrm>
            <a:custGeom>
              <a:avLst/>
              <a:gdLst/>
              <a:ahLst/>
              <a:cxnLst/>
              <a:rect l="l" t="t" r="r" b="b"/>
              <a:pathLst>
                <a:path w="326055" h="198089" extrusionOk="0">
                  <a:moveTo>
                    <a:pt x="19727" y="65776"/>
                  </a:moveTo>
                  <a:cubicBezTo>
                    <a:pt x="23527" y="72615"/>
                    <a:pt x="18967" y="84044"/>
                    <a:pt x="24165" y="90488"/>
                  </a:cubicBezTo>
                  <a:cubicBezTo>
                    <a:pt x="28086" y="95351"/>
                    <a:pt x="35685" y="96141"/>
                    <a:pt x="39241" y="101217"/>
                  </a:cubicBezTo>
                  <a:cubicBezTo>
                    <a:pt x="42129" y="105412"/>
                    <a:pt x="43588" y="110853"/>
                    <a:pt x="47509" y="114288"/>
                  </a:cubicBezTo>
                  <a:cubicBezTo>
                    <a:pt x="49454" y="115959"/>
                    <a:pt x="51947" y="116962"/>
                    <a:pt x="54165" y="118391"/>
                  </a:cubicBezTo>
                  <a:cubicBezTo>
                    <a:pt x="63558" y="124470"/>
                    <a:pt x="66871" y="135078"/>
                    <a:pt x="72251" y="144318"/>
                  </a:cubicBezTo>
                  <a:cubicBezTo>
                    <a:pt x="77874" y="153954"/>
                    <a:pt x="85929" y="161735"/>
                    <a:pt x="96719" y="166659"/>
                  </a:cubicBezTo>
                  <a:cubicBezTo>
                    <a:pt x="125413" y="179638"/>
                    <a:pt x="157055" y="185413"/>
                    <a:pt x="188241" y="191097"/>
                  </a:cubicBezTo>
                  <a:cubicBezTo>
                    <a:pt x="196904" y="192647"/>
                    <a:pt x="205870" y="194228"/>
                    <a:pt x="214412" y="192647"/>
                  </a:cubicBezTo>
                  <a:cubicBezTo>
                    <a:pt x="232284" y="189334"/>
                    <a:pt x="290492" y="198088"/>
                    <a:pt x="296723" y="182678"/>
                  </a:cubicBezTo>
                  <a:cubicBezTo>
                    <a:pt x="302985" y="167237"/>
                    <a:pt x="326055" y="158148"/>
                    <a:pt x="320645" y="142069"/>
                  </a:cubicBezTo>
                  <a:cubicBezTo>
                    <a:pt x="319338" y="138118"/>
                    <a:pt x="313623" y="138239"/>
                    <a:pt x="287179" y="125625"/>
                  </a:cubicBezTo>
                  <a:cubicBezTo>
                    <a:pt x="276388" y="120458"/>
                    <a:pt x="269215" y="98786"/>
                    <a:pt x="257239" y="92919"/>
                  </a:cubicBezTo>
                  <a:cubicBezTo>
                    <a:pt x="243287" y="86080"/>
                    <a:pt x="231220" y="88664"/>
                    <a:pt x="209852" y="91734"/>
                  </a:cubicBezTo>
                  <a:cubicBezTo>
                    <a:pt x="198363" y="93406"/>
                    <a:pt x="187937" y="88634"/>
                    <a:pt x="181645" y="85473"/>
                  </a:cubicBezTo>
                  <a:cubicBezTo>
                    <a:pt x="175323" y="82281"/>
                    <a:pt x="169396" y="76263"/>
                    <a:pt x="162526" y="74317"/>
                  </a:cubicBezTo>
                  <a:cubicBezTo>
                    <a:pt x="145261" y="69515"/>
                    <a:pt x="125048" y="80245"/>
                    <a:pt x="109790" y="71339"/>
                  </a:cubicBezTo>
                  <a:cubicBezTo>
                    <a:pt x="100671" y="66019"/>
                    <a:pt x="96020" y="55624"/>
                    <a:pt x="86506" y="51004"/>
                  </a:cubicBezTo>
                  <a:cubicBezTo>
                    <a:pt x="82737" y="49180"/>
                    <a:pt x="78391" y="48329"/>
                    <a:pt x="75108" y="45898"/>
                  </a:cubicBezTo>
                  <a:cubicBezTo>
                    <a:pt x="69667" y="41885"/>
                    <a:pt x="68634" y="34955"/>
                    <a:pt x="66081" y="29058"/>
                  </a:cubicBezTo>
                  <a:cubicBezTo>
                    <a:pt x="61126" y="17417"/>
                    <a:pt x="48238" y="0"/>
                    <a:pt x="26931" y="0"/>
                  </a:cubicBezTo>
                  <a:cubicBezTo>
                    <a:pt x="15654" y="0"/>
                    <a:pt x="11824" y="3708"/>
                    <a:pt x="7873" y="5441"/>
                  </a:cubicBezTo>
                  <a:cubicBezTo>
                    <a:pt x="1277" y="8359"/>
                    <a:pt x="10791" y="18845"/>
                    <a:pt x="9848" y="25502"/>
                  </a:cubicBezTo>
                  <a:cubicBezTo>
                    <a:pt x="8937" y="32007"/>
                    <a:pt x="0" y="44925"/>
                    <a:pt x="2736" y="51430"/>
                  </a:cubicBezTo>
                  <a:cubicBezTo>
                    <a:pt x="7113" y="61764"/>
                    <a:pt x="13587" y="54712"/>
                    <a:pt x="19727" y="65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17160000" algn="bl" rotWithShape="0">
                <a:srgbClr val="000000">
                  <a:alpha val="6499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-7949025" y="476950"/>
              <a:ext cx="8151375" cy="4952225"/>
            </a:xfrm>
            <a:custGeom>
              <a:avLst/>
              <a:gdLst/>
              <a:ahLst/>
              <a:cxnLst/>
              <a:rect l="l" t="t" r="r" b="b"/>
              <a:pathLst>
                <a:path w="326055" h="198089" extrusionOk="0">
                  <a:moveTo>
                    <a:pt x="19727" y="65776"/>
                  </a:moveTo>
                  <a:cubicBezTo>
                    <a:pt x="23527" y="72615"/>
                    <a:pt x="18967" y="84044"/>
                    <a:pt x="24165" y="90488"/>
                  </a:cubicBezTo>
                  <a:cubicBezTo>
                    <a:pt x="28086" y="95351"/>
                    <a:pt x="35685" y="96141"/>
                    <a:pt x="39241" y="101217"/>
                  </a:cubicBezTo>
                  <a:cubicBezTo>
                    <a:pt x="42129" y="105412"/>
                    <a:pt x="43588" y="110853"/>
                    <a:pt x="47509" y="114288"/>
                  </a:cubicBezTo>
                  <a:cubicBezTo>
                    <a:pt x="49454" y="115959"/>
                    <a:pt x="51947" y="116962"/>
                    <a:pt x="54165" y="118391"/>
                  </a:cubicBezTo>
                  <a:cubicBezTo>
                    <a:pt x="63558" y="124470"/>
                    <a:pt x="66871" y="135078"/>
                    <a:pt x="72251" y="144318"/>
                  </a:cubicBezTo>
                  <a:cubicBezTo>
                    <a:pt x="77874" y="153954"/>
                    <a:pt x="85929" y="161735"/>
                    <a:pt x="96719" y="166659"/>
                  </a:cubicBezTo>
                  <a:cubicBezTo>
                    <a:pt x="125413" y="179638"/>
                    <a:pt x="157055" y="185413"/>
                    <a:pt x="188241" y="191097"/>
                  </a:cubicBezTo>
                  <a:cubicBezTo>
                    <a:pt x="196904" y="192647"/>
                    <a:pt x="205870" y="194228"/>
                    <a:pt x="214412" y="192647"/>
                  </a:cubicBezTo>
                  <a:cubicBezTo>
                    <a:pt x="232284" y="189334"/>
                    <a:pt x="290492" y="198088"/>
                    <a:pt x="296723" y="182678"/>
                  </a:cubicBezTo>
                  <a:cubicBezTo>
                    <a:pt x="302985" y="167237"/>
                    <a:pt x="326055" y="158148"/>
                    <a:pt x="320645" y="142069"/>
                  </a:cubicBezTo>
                  <a:cubicBezTo>
                    <a:pt x="319338" y="138118"/>
                    <a:pt x="313623" y="138239"/>
                    <a:pt x="287179" y="125625"/>
                  </a:cubicBezTo>
                  <a:cubicBezTo>
                    <a:pt x="276388" y="120458"/>
                    <a:pt x="269215" y="98786"/>
                    <a:pt x="257239" y="92919"/>
                  </a:cubicBezTo>
                  <a:cubicBezTo>
                    <a:pt x="243287" y="86080"/>
                    <a:pt x="231220" y="88664"/>
                    <a:pt x="209852" y="91734"/>
                  </a:cubicBezTo>
                  <a:cubicBezTo>
                    <a:pt x="198363" y="93406"/>
                    <a:pt x="187937" y="88634"/>
                    <a:pt x="181645" y="85473"/>
                  </a:cubicBezTo>
                  <a:cubicBezTo>
                    <a:pt x="175323" y="82281"/>
                    <a:pt x="169396" y="76263"/>
                    <a:pt x="162526" y="74317"/>
                  </a:cubicBezTo>
                  <a:cubicBezTo>
                    <a:pt x="145261" y="69515"/>
                    <a:pt x="125048" y="80245"/>
                    <a:pt x="109790" y="71339"/>
                  </a:cubicBezTo>
                  <a:cubicBezTo>
                    <a:pt x="100671" y="66019"/>
                    <a:pt x="96020" y="55624"/>
                    <a:pt x="86506" y="51004"/>
                  </a:cubicBezTo>
                  <a:cubicBezTo>
                    <a:pt x="82737" y="49180"/>
                    <a:pt x="78391" y="48329"/>
                    <a:pt x="75108" y="45898"/>
                  </a:cubicBezTo>
                  <a:cubicBezTo>
                    <a:pt x="69667" y="41885"/>
                    <a:pt x="68634" y="34955"/>
                    <a:pt x="66081" y="29058"/>
                  </a:cubicBezTo>
                  <a:cubicBezTo>
                    <a:pt x="61126" y="17417"/>
                    <a:pt x="48238" y="0"/>
                    <a:pt x="26931" y="0"/>
                  </a:cubicBezTo>
                  <a:cubicBezTo>
                    <a:pt x="15654" y="0"/>
                    <a:pt x="11824" y="3708"/>
                    <a:pt x="7873" y="5441"/>
                  </a:cubicBezTo>
                  <a:cubicBezTo>
                    <a:pt x="1277" y="8359"/>
                    <a:pt x="10791" y="18845"/>
                    <a:pt x="9848" y="25502"/>
                  </a:cubicBezTo>
                  <a:cubicBezTo>
                    <a:pt x="8937" y="32007"/>
                    <a:pt x="0" y="44925"/>
                    <a:pt x="2736" y="51430"/>
                  </a:cubicBezTo>
                  <a:cubicBezTo>
                    <a:pt x="7113" y="61764"/>
                    <a:pt x="13587" y="54712"/>
                    <a:pt x="19727" y="65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38100" dir="17160000" algn="bl" rotWithShape="0">
                <a:srgbClr val="000000">
                  <a:alpha val="6499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36"/>
          <p:cNvGrpSpPr/>
          <p:nvPr/>
        </p:nvGrpSpPr>
        <p:grpSpPr>
          <a:xfrm>
            <a:off x="776125" y="187038"/>
            <a:ext cx="643650" cy="627675"/>
            <a:chOff x="6428950" y="2529975"/>
            <a:chExt cx="643650" cy="627675"/>
          </a:xfrm>
        </p:grpSpPr>
        <p:sp>
          <p:nvSpPr>
            <p:cNvPr id="620" name="Google Shape;620;p36"/>
            <p:cNvSpPr/>
            <p:nvPr/>
          </p:nvSpPr>
          <p:spPr>
            <a:xfrm>
              <a:off x="6521675" y="2571000"/>
              <a:ext cx="237100" cy="265225"/>
            </a:xfrm>
            <a:custGeom>
              <a:avLst/>
              <a:gdLst/>
              <a:ahLst/>
              <a:cxnLst/>
              <a:rect l="l" t="t" r="r" b="b"/>
              <a:pathLst>
                <a:path w="9484" h="10609" extrusionOk="0">
                  <a:moveTo>
                    <a:pt x="7325" y="3010"/>
                  </a:moveTo>
                  <a:cubicBezTo>
                    <a:pt x="9484" y="5624"/>
                    <a:pt x="9271" y="10608"/>
                    <a:pt x="9271" y="10608"/>
                  </a:cubicBezTo>
                  <a:cubicBezTo>
                    <a:pt x="9271" y="10608"/>
                    <a:pt x="4316" y="9849"/>
                    <a:pt x="2158" y="7204"/>
                  </a:cubicBezTo>
                  <a:cubicBezTo>
                    <a:pt x="0" y="4590"/>
                    <a:pt x="30" y="2280"/>
                    <a:pt x="1489" y="1125"/>
                  </a:cubicBezTo>
                  <a:cubicBezTo>
                    <a:pt x="2888" y="0"/>
                    <a:pt x="5167" y="365"/>
                    <a:pt x="7325" y="30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6449475" y="2800475"/>
              <a:ext cx="300950" cy="218125"/>
            </a:xfrm>
            <a:custGeom>
              <a:avLst/>
              <a:gdLst/>
              <a:ahLst/>
              <a:cxnLst/>
              <a:rect l="l" t="t" r="r" b="b"/>
              <a:pathLst>
                <a:path w="12038" h="8725" extrusionOk="0">
                  <a:moveTo>
                    <a:pt x="4225" y="1277"/>
                  </a:moveTo>
                  <a:cubicBezTo>
                    <a:pt x="7356" y="1"/>
                    <a:pt x="12037" y="1764"/>
                    <a:pt x="12037" y="1764"/>
                  </a:cubicBezTo>
                  <a:cubicBezTo>
                    <a:pt x="12037" y="1764"/>
                    <a:pt x="9788" y="6232"/>
                    <a:pt x="6657" y="7448"/>
                  </a:cubicBezTo>
                  <a:cubicBezTo>
                    <a:pt x="3496" y="8724"/>
                    <a:pt x="1277" y="7964"/>
                    <a:pt x="639" y="6232"/>
                  </a:cubicBezTo>
                  <a:cubicBezTo>
                    <a:pt x="0" y="4530"/>
                    <a:pt x="1064" y="2493"/>
                    <a:pt x="4225" y="1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6681250" y="2849125"/>
              <a:ext cx="176300" cy="308525"/>
            </a:xfrm>
            <a:custGeom>
              <a:avLst/>
              <a:gdLst/>
              <a:ahLst/>
              <a:cxnLst/>
              <a:rect l="l" t="t" r="r" b="b"/>
              <a:pathLst>
                <a:path w="7052" h="12341" extrusionOk="0">
                  <a:moveTo>
                    <a:pt x="183" y="7295"/>
                  </a:moveTo>
                  <a:cubicBezTo>
                    <a:pt x="0" y="3921"/>
                    <a:pt x="3101" y="0"/>
                    <a:pt x="3101" y="0"/>
                  </a:cubicBezTo>
                  <a:cubicBezTo>
                    <a:pt x="3101" y="0"/>
                    <a:pt x="6687" y="3526"/>
                    <a:pt x="6870" y="6930"/>
                  </a:cubicBezTo>
                  <a:cubicBezTo>
                    <a:pt x="7052" y="10304"/>
                    <a:pt x="5684" y="12158"/>
                    <a:pt x="3830" y="12280"/>
                  </a:cubicBezTo>
                  <a:cubicBezTo>
                    <a:pt x="1976" y="12341"/>
                    <a:pt x="365" y="10669"/>
                    <a:pt x="183" y="72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6764825" y="2786800"/>
              <a:ext cx="307775" cy="203675"/>
            </a:xfrm>
            <a:custGeom>
              <a:avLst/>
              <a:gdLst/>
              <a:ahLst/>
              <a:cxnLst/>
              <a:rect l="l" t="t" r="r" b="b"/>
              <a:pathLst>
                <a:path w="12311" h="8147" extrusionOk="0">
                  <a:moveTo>
                    <a:pt x="6049" y="7296"/>
                  </a:moveTo>
                  <a:cubicBezTo>
                    <a:pt x="2767" y="6445"/>
                    <a:pt x="1" y="2280"/>
                    <a:pt x="1" y="2280"/>
                  </a:cubicBezTo>
                  <a:cubicBezTo>
                    <a:pt x="1" y="2280"/>
                    <a:pt x="4438" y="1"/>
                    <a:pt x="7721" y="821"/>
                  </a:cubicBezTo>
                  <a:cubicBezTo>
                    <a:pt x="10974" y="1672"/>
                    <a:pt x="12311" y="3557"/>
                    <a:pt x="11855" y="5350"/>
                  </a:cubicBezTo>
                  <a:cubicBezTo>
                    <a:pt x="11399" y="7174"/>
                    <a:pt x="9302" y="8147"/>
                    <a:pt x="6049" y="7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6741275" y="2552750"/>
              <a:ext cx="231800" cy="283475"/>
            </a:xfrm>
            <a:custGeom>
              <a:avLst/>
              <a:gdLst/>
              <a:ahLst/>
              <a:cxnLst/>
              <a:rect l="l" t="t" r="r" b="b"/>
              <a:pathLst>
                <a:path w="9272" h="11339" extrusionOk="0">
                  <a:moveTo>
                    <a:pt x="7447" y="7144"/>
                  </a:moveTo>
                  <a:cubicBezTo>
                    <a:pt x="5624" y="10001"/>
                    <a:pt x="791" y="11338"/>
                    <a:pt x="791" y="11338"/>
                  </a:cubicBezTo>
                  <a:cubicBezTo>
                    <a:pt x="791" y="11338"/>
                    <a:pt x="0" y="6384"/>
                    <a:pt x="1824" y="3527"/>
                  </a:cubicBezTo>
                  <a:cubicBezTo>
                    <a:pt x="3648" y="700"/>
                    <a:pt x="5836" y="1"/>
                    <a:pt x="7387" y="1004"/>
                  </a:cubicBezTo>
                  <a:cubicBezTo>
                    <a:pt x="8967" y="1977"/>
                    <a:pt x="9271" y="4287"/>
                    <a:pt x="7447" y="7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6628050" y="2529975"/>
              <a:ext cx="187725" cy="310800"/>
            </a:xfrm>
            <a:custGeom>
              <a:avLst/>
              <a:gdLst/>
              <a:ahLst/>
              <a:cxnLst/>
              <a:rect l="l" t="t" r="r" b="b"/>
              <a:pathLst>
                <a:path w="7509" h="12432" extrusionOk="0">
                  <a:moveTo>
                    <a:pt x="7052" y="4954"/>
                  </a:moveTo>
                  <a:cubicBezTo>
                    <a:pt x="7508" y="8298"/>
                    <a:pt x="4681" y="12432"/>
                    <a:pt x="4681" y="12432"/>
                  </a:cubicBezTo>
                  <a:cubicBezTo>
                    <a:pt x="4681" y="12432"/>
                    <a:pt x="882" y="9149"/>
                    <a:pt x="456" y="5806"/>
                  </a:cubicBezTo>
                  <a:cubicBezTo>
                    <a:pt x="0" y="2462"/>
                    <a:pt x="1247" y="486"/>
                    <a:pt x="3101" y="274"/>
                  </a:cubicBezTo>
                  <a:cubicBezTo>
                    <a:pt x="4894" y="0"/>
                    <a:pt x="6596" y="1550"/>
                    <a:pt x="7052" y="49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6428950" y="2716125"/>
              <a:ext cx="310075" cy="194575"/>
            </a:xfrm>
            <a:custGeom>
              <a:avLst/>
              <a:gdLst/>
              <a:ahLst/>
              <a:cxnLst/>
              <a:rect l="l" t="t" r="r" b="b"/>
              <a:pathLst>
                <a:path w="12403" h="7783" extrusionOk="0">
                  <a:moveTo>
                    <a:pt x="6019" y="609"/>
                  </a:moveTo>
                  <a:cubicBezTo>
                    <a:pt x="9363" y="1217"/>
                    <a:pt x="12402" y="5199"/>
                    <a:pt x="12402" y="5199"/>
                  </a:cubicBezTo>
                  <a:cubicBezTo>
                    <a:pt x="12402" y="5199"/>
                    <a:pt x="8147" y="7782"/>
                    <a:pt x="4803" y="7174"/>
                  </a:cubicBezTo>
                  <a:cubicBezTo>
                    <a:pt x="1460" y="6566"/>
                    <a:pt x="1" y="4773"/>
                    <a:pt x="366" y="2980"/>
                  </a:cubicBezTo>
                  <a:cubicBezTo>
                    <a:pt x="670" y="1156"/>
                    <a:pt x="2676" y="1"/>
                    <a:pt x="6019" y="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6543700" y="2853675"/>
              <a:ext cx="228000" cy="291075"/>
            </a:xfrm>
            <a:custGeom>
              <a:avLst/>
              <a:gdLst/>
              <a:ahLst/>
              <a:cxnLst/>
              <a:rect l="l" t="t" r="r" b="b"/>
              <a:pathLst>
                <a:path w="9120" h="11643" extrusionOk="0">
                  <a:moveTo>
                    <a:pt x="1612" y="4651"/>
                  </a:moveTo>
                  <a:cubicBezTo>
                    <a:pt x="3253" y="1672"/>
                    <a:pt x="7964" y="1"/>
                    <a:pt x="7964" y="1"/>
                  </a:cubicBezTo>
                  <a:cubicBezTo>
                    <a:pt x="7964" y="1"/>
                    <a:pt x="9119" y="4864"/>
                    <a:pt x="7508" y="7843"/>
                  </a:cubicBezTo>
                  <a:cubicBezTo>
                    <a:pt x="5867" y="10791"/>
                    <a:pt x="3739" y="11642"/>
                    <a:pt x="2128" y="10761"/>
                  </a:cubicBezTo>
                  <a:cubicBezTo>
                    <a:pt x="487" y="9879"/>
                    <a:pt x="1" y="7599"/>
                    <a:pt x="1612" y="46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6750400" y="2852925"/>
              <a:ext cx="243950" cy="253825"/>
            </a:xfrm>
            <a:custGeom>
              <a:avLst/>
              <a:gdLst/>
              <a:ahLst/>
              <a:cxnLst/>
              <a:rect l="l" t="t" r="r" b="b"/>
              <a:pathLst>
                <a:path w="9758" h="10153" extrusionOk="0">
                  <a:moveTo>
                    <a:pt x="2462" y="7447"/>
                  </a:moveTo>
                  <a:cubicBezTo>
                    <a:pt x="152" y="4985"/>
                    <a:pt x="0" y="0"/>
                    <a:pt x="0" y="0"/>
                  </a:cubicBezTo>
                  <a:cubicBezTo>
                    <a:pt x="0" y="0"/>
                    <a:pt x="4985" y="426"/>
                    <a:pt x="7295" y="2857"/>
                  </a:cubicBezTo>
                  <a:cubicBezTo>
                    <a:pt x="9605" y="5319"/>
                    <a:pt x="9757" y="7599"/>
                    <a:pt x="8389" y="8876"/>
                  </a:cubicBezTo>
                  <a:cubicBezTo>
                    <a:pt x="7113" y="10152"/>
                    <a:pt x="4803" y="9879"/>
                    <a:pt x="2462" y="74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6752675" y="2656100"/>
              <a:ext cx="296375" cy="223425"/>
            </a:xfrm>
            <a:custGeom>
              <a:avLst/>
              <a:gdLst/>
              <a:ahLst/>
              <a:cxnLst/>
              <a:rect l="l" t="t" r="r" b="b"/>
              <a:pathLst>
                <a:path w="11855" h="8937" extrusionOk="0">
                  <a:moveTo>
                    <a:pt x="7842" y="7508"/>
                  </a:moveTo>
                  <a:cubicBezTo>
                    <a:pt x="4803" y="8937"/>
                    <a:pt x="0" y="7539"/>
                    <a:pt x="0" y="7539"/>
                  </a:cubicBezTo>
                  <a:cubicBezTo>
                    <a:pt x="0" y="7539"/>
                    <a:pt x="1915" y="2949"/>
                    <a:pt x="4955" y="1460"/>
                  </a:cubicBezTo>
                  <a:cubicBezTo>
                    <a:pt x="7994" y="1"/>
                    <a:pt x="10244" y="578"/>
                    <a:pt x="11034" y="2250"/>
                  </a:cubicBezTo>
                  <a:cubicBezTo>
                    <a:pt x="11855" y="3922"/>
                    <a:pt x="10882" y="6019"/>
                    <a:pt x="7842" y="75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6711650" y="2811875"/>
              <a:ext cx="69150" cy="69950"/>
            </a:xfrm>
            <a:custGeom>
              <a:avLst/>
              <a:gdLst/>
              <a:ahLst/>
              <a:cxnLst/>
              <a:rect l="l" t="t" r="r" b="b"/>
              <a:pathLst>
                <a:path w="2766" h="2798" extrusionOk="0">
                  <a:moveTo>
                    <a:pt x="2705" y="1217"/>
                  </a:moveTo>
                  <a:cubicBezTo>
                    <a:pt x="2766" y="1946"/>
                    <a:pt x="2280" y="2584"/>
                    <a:pt x="1550" y="2706"/>
                  </a:cubicBezTo>
                  <a:cubicBezTo>
                    <a:pt x="821" y="2797"/>
                    <a:pt x="182" y="2280"/>
                    <a:pt x="61" y="1581"/>
                  </a:cubicBezTo>
                  <a:cubicBezTo>
                    <a:pt x="0" y="852"/>
                    <a:pt x="486" y="214"/>
                    <a:pt x="1216" y="92"/>
                  </a:cubicBezTo>
                  <a:cubicBezTo>
                    <a:pt x="1945" y="1"/>
                    <a:pt x="2584" y="517"/>
                    <a:pt x="2705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36"/>
          <p:cNvGrpSpPr/>
          <p:nvPr/>
        </p:nvGrpSpPr>
        <p:grpSpPr>
          <a:xfrm>
            <a:off x="406475" y="593563"/>
            <a:ext cx="217350" cy="221150"/>
            <a:chOff x="6604500" y="3483625"/>
            <a:chExt cx="217350" cy="221150"/>
          </a:xfrm>
        </p:grpSpPr>
        <p:sp>
          <p:nvSpPr>
            <p:cNvPr id="632" name="Google Shape;632;p36"/>
            <p:cNvSpPr/>
            <p:nvPr/>
          </p:nvSpPr>
          <p:spPr>
            <a:xfrm>
              <a:off x="6692650" y="3483625"/>
              <a:ext cx="69175" cy="110200"/>
            </a:xfrm>
            <a:custGeom>
              <a:avLst/>
              <a:gdLst/>
              <a:ahLst/>
              <a:cxnLst/>
              <a:rect l="l" t="t" r="r" b="b"/>
              <a:pathLst>
                <a:path w="2767" h="4408" extrusionOk="0">
                  <a:moveTo>
                    <a:pt x="2493" y="2128"/>
                  </a:moveTo>
                  <a:cubicBezTo>
                    <a:pt x="2249" y="3314"/>
                    <a:pt x="790" y="4408"/>
                    <a:pt x="790" y="4408"/>
                  </a:cubicBezTo>
                  <a:cubicBezTo>
                    <a:pt x="790" y="4408"/>
                    <a:pt x="0" y="2766"/>
                    <a:pt x="274" y="1611"/>
                  </a:cubicBezTo>
                  <a:cubicBezTo>
                    <a:pt x="517" y="426"/>
                    <a:pt x="1125" y="0"/>
                    <a:pt x="1793" y="152"/>
                  </a:cubicBezTo>
                  <a:cubicBezTo>
                    <a:pt x="2401" y="304"/>
                    <a:pt x="2766" y="943"/>
                    <a:pt x="2493" y="2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6621200" y="3508700"/>
              <a:ext cx="91225" cy="85900"/>
            </a:xfrm>
            <a:custGeom>
              <a:avLst/>
              <a:gdLst/>
              <a:ahLst/>
              <a:cxnLst/>
              <a:rect l="l" t="t" r="r" b="b"/>
              <a:pathLst>
                <a:path w="3649" h="3436" extrusionOk="0">
                  <a:moveTo>
                    <a:pt x="2524" y="821"/>
                  </a:moveTo>
                  <a:cubicBezTo>
                    <a:pt x="3375" y="1672"/>
                    <a:pt x="3648" y="3435"/>
                    <a:pt x="3648" y="3435"/>
                  </a:cubicBezTo>
                  <a:cubicBezTo>
                    <a:pt x="3648" y="3435"/>
                    <a:pt x="1825" y="3344"/>
                    <a:pt x="943" y="2493"/>
                  </a:cubicBezTo>
                  <a:cubicBezTo>
                    <a:pt x="92" y="1672"/>
                    <a:pt x="1" y="943"/>
                    <a:pt x="457" y="487"/>
                  </a:cubicBezTo>
                  <a:cubicBezTo>
                    <a:pt x="882" y="31"/>
                    <a:pt x="1642" y="1"/>
                    <a:pt x="2524" y="8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6604500" y="3577850"/>
              <a:ext cx="108675" cy="71450"/>
            </a:xfrm>
            <a:custGeom>
              <a:avLst/>
              <a:gdLst/>
              <a:ahLst/>
              <a:cxnLst/>
              <a:rect l="l" t="t" r="r" b="b"/>
              <a:pathLst>
                <a:path w="4347" h="2858" extrusionOk="0">
                  <a:moveTo>
                    <a:pt x="1520" y="335"/>
                  </a:moveTo>
                  <a:cubicBezTo>
                    <a:pt x="2645" y="1"/>
                    <a:pt x="4347" y="639"/>
                    <a:pt x="4347" y="639"/>
                  </a:cubicBezTo>
                  <a:cubicBezTo>
                    <a:pt x="4347" y="639"/>
                    <a:pt x="3374" y="2159"/>
                    <a:pt x="2189" y="2493"/>
                  </a:cubicBezTo>
                  <a:cubicBezTo>
                    <a:pt x="1064" y="2858"/>
                    <a:pt x="365" y="2554"/>
                    <a:pt x="183" y="1946"/>
                  </a:cubicBezTo>
                  <a:cubicBezTo>
                    <a:pt x="0" y="1368"/>
                    <a:pt x="335" y="730"/>
                    <a:pt x="1520" y="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6663775" y="3594575"/>
              <a:ext cx="69925" cy="110200"/>
            </a:xfrm>
            <a:custGeom>
              <a:avLst/>
              <a:gdLst/>
              <a:ahLst/>
              <a:cxnLst/>
              <a:rect l="l" t="t" r="r" b="b"/>
              <a:pathLst>
                <a:path w="2797" h="4408" extrusionOk="0">
                  <a:moveTo>
                    <a:pt x="274" y="2280"/>
                  </a:moveTo>
                  <a:cubicBezTo>
                    <a:pt x="547" y="1094"/>
                    <a:pt x="1976" y="0"/>
                    <a:pt x="1976" y="0"/>
                  </a:cubicBezTo>
                  <a:cubicBezTo>
                    <a:pt x="1976" y="0"/>
                    <a:pt x="2796" y="1642"/>
                    <a:pt x="2523" y="2827"/>
                  </a:cubicBezTo>
                  <a:cubicBezTo>
                    <a:pt x="2249" y="4012"/>
                    <a:pt x="1641" y="4408"/>
                    <a:pt x="1003" y="4256"/>
                  </a:cubicBezTo>
                  <a:cubicBezTo>
                    <a:pt x="395" y="4104"/>
                    <a:pt x="0" y="3465"/>
                    <a:pt x="274" y="2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6713150" y="3594575"/>
              <a:ext cx="91225" cy="85875"/>
            </a:xfrm>
            <a:custGeom>
              <a:avLst/>
              <a:gdLst/>
              <a:ahLst/>
              <a:cxnLst/>
              <a:rect l="l" t="t" r="r" b="b"/>
              <a:pathLst>
                <a:path w="3649" h="3435" extrusionOk="0">
                  <a:moveTo>
                    <a:pt x="1156" y="2645"/>
                  </a:moveTo>
                  <a:cubicBezTo>
                    <a:pt x="274" y="1794"/>
                    <a:pt x="1" y="0"/>
                    <a:pt x="1" y="0"/>
                  </a:cubicBezTo>
                  <a:cubicBezTo>
                    <a:pt x="1" y="0"/>
                    <a:pt x="1825" y="122"/>
                    <a:pt x="2706" y="973"/>
                  </a:cubicBezTo>
                  <a:cubicBezTo>
                    <a:pt x="3587" y="1794"/>
                    <a:pt x="3648" y="2523"/>
                    <a:pt x="3192" y="2979"/>
                  </a:cubicBezTo>
                  <a:cubicBezTo>
                    <a:pt x="2736" y="3435"/>
                    <a:pt x="2037" y="3435"/>
                    <a:pt x="1156" y="26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712400" y="3539850"/>
              <a:ext cx="109450" cy="71450"/>
            </a:xfrm>
            <a:custGeom>
              <a:avLst/>
              <a:gdLst/>
              <a:ahLst/>
              <a:cxnLst/>
              <a:rect l="l" t="t" r="r" b="b"/>
              <a:pathLst>
                <a:path w="4378" h="2858" extrusionOk="0">
                  <a:moveTo>
                    <a:pt x="2858" y="2493"/>
                  </a:moveTo>
                  <a:cubicBezTo>
                    <a:pt x="1703" y="2858"/>
                    <a:pt x="0" y="2189"/>
                    <a:pt x="0" y="2189"/>
                  </a:cubicBezTo>
                  <a:cubicBezTo>
                    <a:pt x="0" y="2189"/>
                    <a:pt x="1003" y="669"/>
                    <a:pt x="2158" y="335"/>
                  </a:cubicBezTo>
                  <a:cubicBezTo>
                    <a:pt x="3314" y="1"/>
                    <a:pt x="3982" y="305"/>
                    <a:pt x="4195" y="913"/>
                  </a:cubicBezTo>
                  <a:cubicBezTo>
                    <a:pt x="4377" y="1521"/>
                    <a:pt x="3982" y="2159"/>
                    <a:pt x="2858" y="2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684275" y="3563400"/>
              <a:ext cx="58550" cy="59300"/>
            </a:xfrm>
            <a:custGeom>
              <a:avLst/>
              <a:gdLst/>
              <a:ahLst/>
              <a:cxnLst/>
              <a:rect l="l" t="t" r="r" b="b"/>
              <a:pathLst>
                <a:path w="2342" h="2372" extrusionOk="0">
                  <a:moveTo>
                    <a:pt x="2220" y="1399"/>
                  </a:moveTo>
                  <a:cubicBezTo>
                    <a:pt x="2068" y="2007"/>
                    <a:pt x="1521" y="2372"/>
                    <a:pt x="943" y="2250"/>
                  </a:cubicBezTo>
                  <a:cubicBezTo>
                    <a:pt x="335" y="2098"/>
                    <a:pt x="1" y="1521"/>
                    <a:pt x="92" y="943"/>
                  </a:cubicBezTo>
                  <a:cubicBezTo>
                    <a:pt x="244" y="335"/>
                    <a:pt x="821" y="1"/>
                    <a:pt x="1399" y="123"/>
                  </a:cubicBezTo>
                  <a:cubicBezTo>
                    <a:pt x="2007" y="275"/>
                    <a:pt x="2341" y="852"/>
                    <a:pt x="2220" y="13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36"/>
          <p:cNvGrpSpPr/>
          <p:nvPr/>
        </p:nvGrpSpPr>
        <p:grpSpPr>
          <a:xfrm rot="560788" flipH="1">
            <a:off x="8252610" y="276059"/>
            <a:ext cx="449640" cy="449640"/>
            <a:chOff x="1455618" y="1674938"/>
            <a:chExt cx="449651" cy="449651"/>
          </a:xfrm>
        </p:grpSpPr>
        <p:sp>
          <p:nvSpPr>
            <p:cNvPr id="640" name="Google Shape;640;p36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6"/>
          <p:cNvGrpSpPr/>
          <p:nvPr/>
        </p:nvGrpSpPr>
        <p:grpSpPr>
          <a:xfrm>
            <a:off x="7181125" y="4343238"/>
            <a:ext cx="514475" cy="520550"/>
            <a:chOff x="719125" y="4242750"/>
            <a:chExt cx="514475" cy="520550"/>
          </a:xfrm>
        </p:grpSpPr>
        <p:sp>
          <p:nvSpPr>
            <p:cNvPr id="643" name="Google Shape;643;p36"/>
            <p:cNvSpPr/>
            <p:nvPr/>
          </p:nvSpPr>
          <p:spPr>
            <a:xfrm>
              <a:off x="928100" y="4242750"/>
              <a:ext cx="164150" cy="259900"/>
            </a:xfrm>
            <a:custGeom>
              <a:avLst/>
              <a:gdLst/>
              <a:ahLst/>
              <a:cxnLst/>
              <a:rect l="l" t="t" r="r" b="b"/>
              <a:pathLst>
                <a:path w="6566" h="10396" extrusionOk="0">
                  <a:moveTo>
                    <a:pt x="5927" y="4986"/>
                  </a:moveTo>
                  <a:cubicBezTo>
                    <a:pt x="5259" y="7752"/>
                    <a:pt x="1885" y="10396"/>
                    <a:pt x="1885" y="10396"/>
                  </a:cubicBezTo>
                  <a:cubicBezTo>
                    <a:pt x="1885" y="10396"/>
                    <a:pt x="0" y="6566"/>
                    <a:pt x="608" y="3770"/>
                  </a:cubicBezTo>
                  <a:cubicBezTo>
                    <a:pt x="1247" y="973"/>
                    <a:pt x="2675" y="1"/>
                    <a:pt x="4165" y="305"/>
                  </a:cubicBezTo>
                  <a:cubicBezTo>
                    <a:pt x="5654" y="669"/>
                    <a:pt x="6566" y="2189"/>
                    <a:pt x="5927" y="4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761675" y="4299750"/>
              <a:ext cx="214325" cy="202900"/>
            </a:xfrm>
            <a:custGeom>
              <a:avLst/>
              <a:gdLst/>
              <a:ahLst/>
              <a:cxnLst/>
              <a:rect l="l" t="t" r="r" b="b"/>
              <a:pathLst>
                <a:path w="8573" h="8116" extrusionOk="0">
                  <a:moveTo>
                    <a:pt x="5867" y="1946"/>
                  </a:moveTo>
                  <a:cubicBezTo>
                    <a:pt x="7964" y="3861"/>
                    <a:pt x="8572" y="8116"/>
                    <a:pt x="8572" y="8116"/>
                  </a:cubicBezTo>
                  <a:cubicBezTo>
                    <a:pt x="8572" y="8116"/>
                    <a:pt x="4286" y="7873"/>
                    <a:pt x="2189" y="5927"/>
                  </a:cubicBezTo>
                  <a:cubicBezTo>
                    <a:pt x="92" y="3982"/>
                    <a:pt x="1" y="2250"/>
                    <a:pt x="973" y="1125"/>
                  </a:cubicBezTo>
                  <a:cubicBezTo>
                    <a:pt x="2007" y="31"/>
                    <a:pt x="3800" y="0"/>
                    <a:pt x="5867" y="19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719125" y="4463125"/>
              <a:ext cx="256875" cy="171000"/>
            </a:xfrm>
            <a:custGeom>
              <a:avLst/>
              <a:gdLst/>
              <a:ahLst/>
              <a:cxnLst/>
              <a:rect l="l" t="t" r="r" b="b"/>
              <a:pathLst>
                <a:path w="10275" h="6840" extrusionOk="0">
                  <a:moveTo>
                    <a:pt x="3557" y="821"/>
                  </a:moveTo>
                  <a:cubicBezTo>
                    <a:pt x="6292" y="0"/>
                    <a:pt x="10274" y="1581"/>
                    <a:pt x="10274" y="1581"/>
                  </a:cubicBezTo>
                  <a:cubicBezTo>
                    <a:pt x="10274" y="1581"/>
                    <a:pt x="7903" y="5168"/>
                    <a:pt x="5198" y="5988"/>
                  </a:cubicBezTo>
                  <a:cubicBezTo>
                    <a:pt x="2463" y="6839"/>
                    <a:pt x="852" y="6079"/>
                    <a:pt x="456" y="4620"/>
                  </a:cubicBezTo>
                  <a:cubicBezTo>
                    <a:pt x="0" y="3222"/>
                    <a:pt x="852" y="1672"/>
                    <a:pt x="3557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860475" y="4502625"/>
              <a:ext cx="163400" cy="260675"/>
            </a:xfrm>
            <a:custGeom>
              <a:avLst/>
              <a:gdLst/>
              <a:ahLst/>
              <a:cxnLst/>
              <a:rect l="l" t="t" r="r" b="b"/>
              <a:pathLst>
                <a:path w="6536" h="10427" extrusionOk="0">
                  <a:moveTo>
                    <a:pt x="608" y="5442"/>
                  </a:moveTo>
                  <a:cubicBezTo>
                    <a:pt x="1246" y="2676"/>
                    <a:pt x="4620" y="1"/>
                    <a:pt x="4620" y="1"/>
                  </a:cubicBezTo>
                  <a:cubicBezTo>
                    <a:pt x="4620" y="1"/>
                    <a:pt x="6535" y="3861"/>
                    <a:pt x="5927" y="6658"/>
                  </a:cubicBezTo>
                  <a:cubicBezTo>
                    <a:pt x="5259" y="9424"/>
                    <a:pt x="3830" y="10427"/>
                    <a:pt x="2341" y="10123"/>
                  </a:cubicBezTo>
                  <a:cubicBezTo>
                    <a:pt x="882" y="9728"/>
                    <a:pt x="0" y="8208"/>
                    <a:pt x="608" y="5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975975" y="4502625"/>
              <a:ext cx="215075" cy="203675"/>
            </a:xfrm>
            <a:custGeom>
              <a:avLst/>
              <a:gdLst/>
              <a:ahLst/>
              <a:cxnLst/>
              <a:rect l="l" t="t" r="r" b="b"/>
              <a:pathLst>
                <a:path w="8603" h="8147" extrusionOk="0">
                  <a:moveTo>
                    <a:pt x="2705" y="6202"/>
                  </a:moveTo>
                  <a:cubicBezTo>
                    <a:pt x="608" y="4256"/>
                    <a:pt x="0" y="1"/>
                    <a:pt x="0" y="1"/>
                  </a:cubicBezTo>
                  <a:cubicBezTo>
                    <a:pt x="0" y="1"/>
                    <a:pt x="4316" y="274"/>
                    <a:pt x="6383" y="2220"/>
                  </a:cubicBezTo>
                  <a:cubicBezTo>
                    <a:pt x="8481" y="4165"/>
                    <a:pt x="8602" y="5898"/>
                    <a:pt x="7599" y="6992"/>
                  </a:cubicBezTo>
                  <a:cubicBezTo>
                    <a:pt x="6596" y="8117"/>
                    <a:pt x="4803" y="8147"/>
                    <a:pt x="2705" y="62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975975" y="4371925"/>
              <a:ext cx="257625" cy="171000"/>
            </a:xfrm>
            <a:custGeom>
              <a:avLst/>
              <a:gdLst/>
              <a:ahLst/>
              <a:cxnLst/>
              <a:rect l="l" t="t" r="r" b="b"/>
              <a:pathLst>
                <a:path w="10305" h="6840" extrusionOk="0">
                  <a:moveTo>
                    <a:pt x="6748" y="5989"/>
                  </a:moveTo>
                  <a:cubicBezTo>
                    <a:pt x="4012" y="6840"/>
                    <a:pt x="0" y="5229"/>
                    <a:pt x="0" y="5229"/>
                  </a:cubicBezTo>
                  <a:cubicBezTo>
                    <a:pt x="0" y="5229"/>
                    <a:pt x="2401" y="1673"/>
                    <a:pt x="5107" y="822"/>
                  </a:cubicBezTo>
                  <a:cubicBezTo>
                    <a:pt x="7842" y="1"/>
                    <a:pt x="9423" y="761"/>
                    <a:pt x="9848" y="2189"/>
                  </a:cubicBezTo>
                  <a:cubicBezTo>
                    <a:pt x="10304" y="3618"/>
                    <a:pt x="9423" y="5168"/>
                    <a:pt x="6748" y="5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906050" y="4428175"/>
              <a:ext cx="142125" cy="142125"/>
            </a:xfrm>
            <a:custGeom>
              <a:avLst/>
              <a:gdLst/>
              <a:ahLst/>
              <a:cxnLst/>
              <a:rect l="l" t="t" r="r" b="b"/>
              <a:pathLst>
                <a:path w="5685" h="5685" extrusionOk="0">
                  <a:moveTo>
                    <a:pt x="5350" y="3404"/>
                  </a:moveTo>
                  <a:cubicBezTo>
                    <a:pt x="5047" y="4803"/>
                    <a:pt x="3648" y="5684"/>
                    <a:pt x="2281" y="5350"/>
                  </a:cubicBezTo>
                  <a:cubicBezTo>
                    <a:pt x="882" y="5046"/>
                    <a:pt x="1" y="3648"/>
                    <a:pt x="335" y="2280"/>
                  </a:cubicBezTo>
                  <a:cubicBezTo>
                    <a:pt x="639" y="851"/>
                    <a:pt x="2037" y="0"/>
                    <a:pt x="3405" y="335"/>
                  </a:cubicBezTo>
                  <a:cubicBezTo>
                    <a:pt x="4834" y="638"/>
                    <a:pt x="5685" y="2006"/>
                    <a:pt x="5350" y="34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36"/>
          <p:cNvSpPr/>
          <p:nvPr/>
        </p:nvSpPr>
        <p:spPr>
          <a:xfrm rot="2396315" flipH="1">
            <a:off x="7733893" y="4144854"/>
            <a:ext cx="1727545" cy="1015883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544382" y="3720085"/>
            <a:ext cx="2292300" cy="7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5311785" y="3720085"/>
            <a:ext cx="2292300" cy="7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1605582" y="3143476"/>
            <a:ext cx="2169900" cy="438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1">
                <a:latin typeface="Imbue"/>
                <a:ea typeface="Imbue"/>
                <a:cs typeface="Imbue"/>
                <a:sym typeface="Imb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5372985" y="3143476"/>
            <a:ext cx="2169900" cy="438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1">
                <a:latin typeface="Imbue"/>
                <a:ea typeface="Imbue"/>
                <a:cs typeface="Imbue"/>
                <a:sym typeface="Imb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-244375" y="-196620"/>
            <a:ext cx="9820346" cy="5746561"/>
            <a:chOff x="-244375" y="-196620"/>
            <a:chExt cx="9820346" cy="5746561"/>
          </a:xfrm>
        </p:grpSpPr>
        <p:grpSp>
          <p:nvGrpSpPr>
            <p:cNvPr id="45" name="Google Shape;45;p5"/>
            <p:cNvGrpSpPr/>
            <p:nvPr/>
          </p:nvGrpSpPr>
          <p:grpSpPr>
            <a:xfrm>
              <a:off x="-244375" y="3945914"/>
              <a:ext cx="1409392" cy="1400020"/>
              <a:chOff x="-2275568" y="3920889"/>
              <a:chExt cx="1409392" cy="1400020"/>
            </a:xfrm>
          </p:grpSpPr>
          <p:grpSp>
            <p:nvGrpSpPr>
              <p:cNvPr id="46" name="Google Shape;46;p5"/>
              <p:cNvGrpSpPr/>
              <p:nvPr/>
            </p:nvGrpSpPr>
            <p:grpSpPr>
              <a:xfrm>
                <a:off x="-2275568" y="3920889"/>
                <a:ext cx="1409392" cy="1400020"/>
                <a:chOff x="-2275568" y="3920889"/>
                <a:chExt cx="1409392" cy="1400020"/>
              </a:xfrm>
            </p:grpSpPr>
            <p:sp>
              <p:nvSpPr>
                <p:cNvPr id="47" name="Google Shape;47;p5"/>
                <p:cNvSpPr/>
                <p:nvPr/>
              </p:nvSpPr>
              <p:spPr>
                <a:xfrm rot="4686751">
                  <a:off x="-1625125" y="4517453"/>
                  <a:ext cx="519524" cy="91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0" h="36434" extrusionOk="0">
                      <a:moveTo>
                        <a:pt x="1905" y="19603"/>
                      </a:moveTo>
                      <a:cubicBezTo>
                        <a:pt x="3193" y="11482"/>
                        <a:pt x="9270" y="4957"/>
                        <a:pt x="15431" y="1"/>
                      </a:cubicBezTo>
                      <a:cubicBezTo>
                        <a:pt x="15431" y="1"/>
                        <a:pt x="14647" y="6190"/>
                        <a:pt x="18539" y="18175"/>
                      </a:cubicBezTo>
                      <a:cubicBezTo>
                        <a:pt x="20780" y="27444"/>
                        <a:pt x="13331" y="35593"/>
                        <a:pt x="9942" y="36181"/>
                      </a:cubicBezTo>
                      <a:cubicBezTo>
                        <a:pt x="8514" y="36433"/>
                        <a:pt x="1" y="31729"/>
                        <a:pt x="1905" y="196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5"/>
                <p:cNvSpPr/>
                <p:nvPr/>
              </p:nvSpPr>
              <p:spPr>
                <a:xfrm rot="4686751">
                  <a:off x="-1568185" y="4454840"/>
                  <a:ext cx="382468" cy="90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8" h="36136" extrusionOk="0">
                      <a:moveTo>
                        <a:pt x="15298" y="1"/>
                      </a:moveTo>
                      <a:lnTo>
                        <a:pt x="15298" y="1"/>
                      </a:lnTo>
                      <a:cubicBezTo>
                        <a:pt x="9165" y="4957"/>
                        <a:pt x="3144" y="11454"/>
                        <a:pt x="1856" y="19547"/>
                      </a:cubicBezTo>
                      <a:cubicBezTo>
                        <a:pt x="0" y="31392"/>
                        <a:pt x="8039" y="36135"/>
                        <a:pt x="9771" y="36135"/>
                      </a:cubicBezTo>
                      <a:cubicBezTo>
                        <a:pt x="9816" y="36135"/>
                        <a:pt x="9857" y="36132"/>
                        <a:pt x="9893" y="36125"/>
                      </a:cubicBezTo>
                      <a:lnTo>
                        <a:pt x="9921" y="36125"/>
                      </a:lnTo>
                      <a:cubicBezTo>
                        <a:pt x="14234" y="24924"/>
                        <a:pt x="3368" y="18875"/>
                        <a:pt x="152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5"/>
                <p:cNvSpPr/>
                <p:nvPr/>
              </p:nvSpPr>
              <p:spPr>
                <a:xfrm rot="4686751">
                  <a:off x="-2282501" y="4078413"/>
                  <a:ext cx="908793" cy="723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50" h="28928" extrusionOk="0">
                      <a:moveTo>
                        <a:pt x="15039" y="22039"/>
                      </a:moveTo>
                      <a:cubicBezTo>
                        <a:pt x="7057" y="17418"/>
                        <a:pt x="2717" y="8429"/>
                        <a:pt x="1" y="0"/>
                      </a:cubicBezTo>
                      <a:cubicBezTo>
                        <a:pt x="1" y="0"/>
                        <a:pt x="6161" y="3332"/>
                        <a:pt x="20247" y="4089"/>
                      </a:cubicBezTo>
                      <a:cubicBezTo>
                        <a:pt x="30833" y="5517"/>
                        <a:pt x="36349" y="16578"/>
                        <a:pt x="35593" y="20359"/>
                      </a:cubicBezTo>
                      <a:cubicBezTo>
                        <a:pt x="35285" y="21955"/>
                        <a:pt x="26940" y="28928"/>
                        <a:pt x="15039" y="220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5"/>
                <p:cNvSpPr/>
                <p:nvPr/>
              </p:nvSpPr>
              <p:spPr>
                <a:xfrm rot="4686751">
                  <a:off x="-2176518" y="4166508"/>
                  <a:ext cx="904592" cy="507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82" h="2030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4114" y="18482"/>
                        <a:pt x="19183" y="6805"/>
                        <a:pt x="35425" y="20303"/>
                      </a:cubicBezTo>
                      <a:lnTo>
                        <a:pt x="35425" y="20275"/>
                      </a:lnTo>
                      <a:cubicBezTo>
                        <a:pt x="36181" y="16494"/>
                        <a:pt x="30665" y="5433"/>
                        <a:pt x="20079" y="4005"/>
                      </a:cubicBezTo>
                      <a:cubicBezTo>
                        <a:pt x="7338" y="3304"/>
                        <a:pt x="1093" y="53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5"/>
                <p:cNvSpPr/>
                <p:nvPr/>
              </p:nvSpPr>
              <p:spPr>
                <a:xfrm rot="4686751">
                  <a:off x="-1799659" y="4126800"/>
                  <a:ext cx="655331" cy="981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2" h="39262" extrusionOk="0">
                      <a:moveTo>
                        <a:pt x="3669" y="26660"/>
                      </a:moveTo>
                      <a:cubicBezTo>
                        <a:pt x="1" y="18203"/>
                        <a:pt x="1821" y="8402"/>
                        <a:pt x="4621" y="1"/>
                      </a:cubicBezTo>
                      <a:cubicBezTo>
                        <a:pt x="4621" y="1"/>
                        <a:pt x="7618" y="6330"/>
                        <a:pt x="18511" y="15291"/>
                      </a:cubicBezTo>
                      <a:cubicBezTo>
                        <a:pt x="26212" y="22712"/>
                        <a:pt x="24056" y="34893"/>
                        <a:pt x="21227" y="37498"/>
                      </a:cubicBezTo>
                      <a:cubicBezTo>
                        <a:pt x="20023" y="38590"/>
                        <a:pt x="9158" y="39262"/>
                        <a:pt x="3669" y="266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5"/>
                <p:cNvSpPr/>
                <p:nvPr/>
              </p:nvSpPr>
              <p:spPr>
                <a:xfrm rot="4686751">
                  <a:off x="-1708783" y="4204732"/>
                  <a:ext cx="537000" cy="93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37330" extrusionOk="0">
                      <a:moveTo>
                        <a:pt x="0" y="1"/>
                      </a:moveTo>
                      <a:cubicBezTo>
                        <a:pt x="392" y="23244"/>
                        <a:pt x="11398" y="16859"/>
                        <a:pt x="16494" y="37330"/>
                      </a:cubicBezTo>
                      <a:cubicBezTo>
                        <a:pt x="19351" y="34725"/>
                        <a:pt x="21479" y="22544"/>
                        <a:pt x="13778" y="15123"/>
                      </a:cubicBezTo>
                      <a:cubicBezTo>
                        <a:pt x="3921" y="7002"/>
                        <a:pt x="532" y="10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5"/>
                <p:cNvSpPr/>
                <p:nvPr/>
              </p:nvSpPr>
              <p:spPr>
                <a:xfrm rot="4686751">
                  <a:off x="-2069624" y="4378951"/>
                  <a:ext cx="674257" cy="67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9" h="26941" extrusionOk="0">
                      <a:moveTo>
                        <a:pt x="1877" y="19771"/>
                      </a:moveTo>
                      <a:cubicBezTo>
                        <a:pt x="2241" y="20136"/>
                        <a:pt x="2773" y="20276"/>
                        <a:pt x="3249" y="20248"/>
                      </a:cubicBezTo>
                      <a:cubicBezTo>
                        <a:pt x="3725" y="20192"/>
                        <a:pt x="4173" y="20080"/>
                        <a:pt x="4593" y="19940"/>
                      </a:cubicBezTo>
                      <a:cubicBezTo>
                        <a:pt x="5013" y="19799"/>
                        <a:pt x="5433" y="19631"/>
                        <a:pt x="5825" y="19435"/>
                      </a:cubicBezTo>
                      <a:cubicBezTo>
                        <a:pt x="6610" y="19071"/>
                        <a:pt x="7338" y="18651"/>
                        <a:pt x="8038" y="18147"/>
                      </a:cubicBezTo>
                      <a:cubicBezTo>
                        <a:pt x="7422" y="18763"/>
                        <a:pt x="6890" y="19435"/>
                        <a:pt x="6414" y="20136"/>
                      </a:cubicBezTo>
                      <a:cubicBezTo>
                        <a:pt x="6161" y="20528"/>
                        <a:pt x="5937" y="20920"/>
                        <a:pt x="5769" y="21312"/>
                      </a:cubicBezTo>
                      <a:cubicBezTo>
                        <a:pt x="5573" y="21704"/>
                        <a:pt x="5377" y="22124"/>
                        <a:pt x="5265" y="22600"/>
                      </a:cubicBezTo>
                      <a:cubicBezTo>
                        <a:pt x="5041" y="23524"/>
                        <a:pt x="5629" y="24504"/>
                        <a:pt x="6582" y="24728"/>
                      </a:cubicBezTo>
                      <a:cubicBezTo>
                        <a:pt x="7086" y="24840"/>
                        <a:pt x="7618" y="24728"/>
                        <a:pt x="8010" y="24448"/>
                      </a:cubicBezTo>
                      <a:cubicBezTo>
                        <a:pt x="8402" y="24168"/>
                        <a:pt x="8710" y="23860"/>
                        <a:pt x="9018" y="23524"/>
                      </a:cubicBezTo>
                      <a:cubicBezTo>
                        <a:pt x="9326" y="23188"/>
                        <a:pt x="9606" y="22824"/>
                        <a:pt x="9858" y="22460"/>
                      </a:cubicBezTo>
                      <a:cubicBezTo>
                        <a:pt x="10334" y="21760"/>
                        <a:pt x="10726" y="21032"/>
                        <a:pt x="11090" y="20248"/>
                      </a:cubicBezTo>
                      <a:cubicBezTo>
                        <a:pt x="10894" y="21088"/>
                        <a:pt x="10754" y="21928"/>
                        <a:pt x="10698" y="22796"/>
                      </a:cubicBezTo>
                      <a:cubicBezTo>
                        <a:pt x="10670" y="23216"/>
                        <a:pt x="10670" y="23664"/>
                        <a:pt x="10698" y="24112"/>
                      </a:cubicBezTo>
                      <a:cubicBezTo>
                        <a:pt x="10726" y="24560"/>
                        <a:pt x="10782" y="25036"/>
                        <a:pt x="10922" y="25484"/>
                      </a:cubicBezTo>
                      <a:cubicBezTo>
                        <a:pt x="11202" y="26408"/>
                        <a:pt x="12182" y="26940"/>
                        <a:pt x="13106" y="26688"/>
                      </a:cubicBezTo>
                      <a:cubicBezTo>
                        <a:pt x="13610" y="26520"/>
                        <a:pt x="14003" y="26156"/>
                        <a:pt x="14227" y="25708"/>
                      </a:cubicBezTo>
                      <a:cubicBezTo>
                        <a:pt x="14423" y="25288"/>
                        <a:pt x="14535" y="24840"/>
                        <a:pt x="14619" y="24392"/>
                      </a:cubicBezTo>
                      <a:cubicBezTo>
                        <a:pt x="14731" y="23972"/>
                        <a:pt x="14787" y="23524"/>
                        <a:pt x="14815" y="23076"/>
                      </a:cubicBezTo>
                      <a:cubicBezTo>
                        <a:pt x="14899" y="22236"/>
                        <a:pt x="14871" y="21396"/>
                        <a:pt x="14787" y="20528"/>
                      </a:cubicBezTo>
                      <a:cubicBezTo>
                        <a:pt x="15039" y="21368"/>
                        <a:pt x="15347" y="22152"/>
                        <a:pt x="15739" y="22936"/>
                      </a:cubicBezTo>
                      <a:cubicBezTo>
                        <a:pt x="15935" y="23328"/>
                        <a:pt x="16159" y="23720"/>
                        <a:pt x="16411" y="24084"/>
                      </a:cubicBezTo>
                      <a:cubicBezTo>
                        <a:pt x="16663" y="24448"/>
                        <a:pt x="16915" y="24812"/>
                        <a:pt x="17279" y="25148"/>
                      </a:cubicBezTo>
                      <a:cubicBezTo>
                        <a:pt x="17979" y="25820"/>
                        <a:pt x="19099" y="25792"/>
                        <a:pt x="19771" y="25092"/>
                      </a:cubicBezTo>
                      <a:cubicBezTo>
                        <a:pt x="20135" y="24700"/>
                        <a:pt x="20275" y="24196"/>
                        <a:pt x="20247" y="23692"/>
                      </a:cubicBezTo>
                      <a:cubicBezTo>
                        <a:pt x="20191" y="23244"/>
                        <a:pt x="20079" y="22796"/>
                        <a:pt x="19939" y="22376"/>
                      </a:cubicBezTo>
                      <a:cubicBezTo>
                        <a:pt x="19799" y="21928"/>
                        <a:pt x="19631" y="21508"/>
                        <a:pt x="19435" y="21116"/>
                      </a:cubicBezTo>
                      <a:cubicBezTo>
                        <a:pt x="19099" y="20360"/>
                        <a:pt x="18651" y="19631"/>
                        <a:pt x="18147" y="18931"/>
                      </a:cubicBezTo>
                      <a:cubicBezTo>
                        <a:pt x="18791" y="19519"/>
                        <a:pt x="19435" y="20080"/>
                        <a:pt x="20163" y="20528"/>
                      </a:cubicBezTo>
                      <a:cubicBezTo>
                        <a:pt x="20527" y="20780"/>
                        <a:pt x="20919" y="21004"/>
                        <a:pt x="21312" y="21200"/>
                      </a:cubicBezTo>
                      <a:cubicBezTo>
                        <a:pt x="21732" y="21396"/>
                        <a:pt x="22124" y="21564"/>
                        <a:pt x="22600" y="21676"/>
                      </a:cubicBezTo>
                      <a:cubicBezTo>
                        <a:pt x="23552" y="21928"/>
                        <a:pt x="24504" y="21340"/>
                        <a:pt x="24728" y="20388"/>
                      </a:cubicBezTo>
                      <a:cubicBezTo>
                        <a:pt x="24840" y="19884"/>
                        <a:pt x="24728" y="19351"/>
                        <a:pt x="24448" y="18959"/>
                      </a:cubicBezTo>
                      <a:cubicBezTo>
                        <a:pt x="24168" y="18567"/>
                        <a:pt x="23860" y="18231"/>
                        <a:pt x="23524" y="17951"/>
                      </a:cubicBezTo>
                      <a:cubicBezTo>
                        <a:pt x="23188" y="17643"/>
                        <a:pt x="22824" y="17363"/>
                        <a:pt x="22460" y="17111"/>
                      </a:cubicBezTo>
                      <a:cubicBezTo>
                        <a:pt x="21788" y="16635"/>
                        <a:pt x="21031" y="16215"/>
                        <a:pt x="20247" y="15851"/>
                      </a:cubicBezTo>
                      <a:cubicBezTo>
                        <a:pt x="21087" y="16047"/>
                        <a:pt x="21928" y="16187"/>
                        <a:pt x="22796" y="16243"/>
                      </a:cubicBezTo>
                      <a:cubicBezTo>
                        <a:pt x="23244" y="16271"/>
                        <a:pt x="23664" y="16271"/>
                        <a:pt x="24140" y="16243"/>
                      </a:cubicBezTo>
                      <a:cubicBezTo>
                        <a:pt x="24588" y="16215"/>
                        <a:pt x="25036" y="16159"/>
                        <a:pt x="25484" y="16019"/>
                      </a:cubicBezTo>
                      <a:cubicBezTo>
                        <a:pt x="26408" y="15767"/>
                        <a:pt x="26968" y="14787"/>
                        <a:pt x="26688" y="13835"/>
                      </a:cubicBezTo>
                      <a:cubicBezTo>
                        <a:pt x="26520" y="13331"/>
                        <a:pt x="26156" y="12939"/>
                        <a:pt x="25708" y="12743"/>
                      </a:cubicBezTo>
                      <a:cubicBezTo>
                        <a:pt x="25288" y="12547"/>
                        <a:pt x="24840" y="12407"/>
                        <a:pt x="24420" y="12323"/>
                      </a:cubicBezTo>
                      <a:cubicBezTo>
                        <a:pt x="23972" y="12239"/>
                        <a:pt x="23524" y="12155"/>
                        <a:pt x="23076" y="12127"/>
                      </a:cubicBezTo>
                      <a:cubicBezTo>
                        <a:pt x="22236" y="12070"/>
                        <a:pt x="21396" y="12070"/>
                        <a:pt x="20555" y="12155"/>
                      </a:cubicBezTo>
                      <a:cubicBezTo>
                        <a:pt x="21368" y="11902"/>
                        <a:pt x="22180" y="11622"/>
                        <a:pt x="22936" y="11230"/>
                      </a:cubicBezTo>
                      <a:cubicBezTo>
                        <a:pt x="23328" y="11034"/>
                        <a:pt x="23720" y="10810"/>
                        <a:pt x="24084" y="10558"/>
                      </a:cubicBezTo>
                      <a:cubicBezTo>
                        <a:pt x="24448" y="10306"/>
                        <a:pt x="24812" y="10026"/>
                        <a:pt x="25148" y="9690"/>
                      </a:cubicBezTo>
                      <a:cubicBezTo>
                        <a:pt x="25820" y="8990"/>
                        <a:pt x="25792" y="7870"/>
                        <a:pt x="25092" y="7198"/>
                      </a:cubicBezTo>
                      <a:cubicBezTo>
                        <a:pt x="24700" y="6834"/>
                        <a:pt x="24196" y="6666"/>
                        <a:pt x="23720" y="6722"/>
                      </a:cubicBezTo>
                      <a:cubicBezTo>
                        <a:pt x="23244" y="6750"/>
                        <a:pt x="22796" y="6890"/>
                        <a:pt x="22376" y="7002"/>
                      </a:cubicBezTo>
                      <a:cubicBezTo>
                        <a:pt x="21928" y="7142"/>
                        <a:pt x="21536" y="7310"/>
                        <a:pt x="21115" y="7506"/>
                      </a:cubicBezTo>
                      <a:cubicBezTo>
                        <a:pt x="20359" y="7870"/>
                        <a:pt x="19631" y="8318"/>
                        <a:pt x="18931" y="8794"/>
                      </a:cubicBezTo>
                      <a:cubicBezTo>
                        <a:pt x="19519" y="8178"/>
                        <a:pt x="20079" y="7506"/>
                        <a:pt x="20527" y="6806"/>
                      </a:cubicBezTo>
                      <a:cubicBezTo>
                        <a:pt x="20779" y="6442"/>
                        <a:pt x="21003" y="6050"/>
                        <a:pt x="21199" y="5630"/>
                      </a:cubicBezTo>
                      <a:cubicBezTo>
                        <a:pt x="21396" y="5238"/>
                        <a:pt x="21592" y="4818"/>
                        <a:pt x="21704" y="4370"/>
                      </a:cubicBezTo>
                      <a:cubicBezTo>
                        <a:pt x="21928" y="3417"/>
                        <a:pt x="21340" y="2465"/>
                        <a:pt x="20387" y="2241"/>
                      </a:cubicBezTo>
                      <a:cubicBezTo>
                        <a:pt x="19883" y="2101"/>
                        <a:pt x="19351" y="2213"/>
                        <a:pt x="18959" y="2493"/>
                      </a:cubicBezTo>
                      <a:cubicBezTo>
                        <a:pt x="18567" y="2773"/>
                        <a:pt x="18231" y="3109"/>
                        <a:pt x="17951" y="3445"/>
                      </a:cubicBezTo>
                      <a:cubicBezTo>
                        <a:pt x="17643" y="3753"/>
                        <a:pt x="17363" y="4117"/>
                        <a:pt x="17111" y="4482"/>
                      </a:cubicBezTo>
                      <a:cubicBezTo>
                        <a:pt x="16635" y="5182"/>
                        <a:pt x="16215" y="5910"/>
                        <a:pt x="15851" y="6694"/>
                      </a:cubicBezTo>
                      <a:cubicBezTo>
                        <a:pt x="16075" y="5854"/>
                        <a:pt x="16215" y="5014"/>
                        <a:pt x="16243" y="4173"/>
                      </a:cubicBezTo>
                      <a:cubicBezTo>
                        <a:pt x="16271" y="3725"/>
                        <a:pt x="16271" y="3277"/>
                        <a:pt x="16243" y="2829"/>
                      </a:cubicBezTo>
                      <a:cubicBezTo>
                        <a:pt x="16215" y="2381"/>
                        <a:pt x="16159" y="1933"/>
                        <a:pt x="16019" y="1457"/>
                      </a:cubicBezTo>
                      <a:cubicBezTo>
                        <a:pt x="15767" y="533"/>
                        <a:pt x="14787" y="1"/>
                        <a:pt x="13835" y="281"/>
                      </a:cubicBezTo>
                      <a:cubicBezTo>
                        <a:pt x="13330" y="421"/>
                        <a:pt x="12938" y="785"/>
                        <a:pt x="12742" y="1233"/>
                      </a:cubicBezTo>
                      <a:cubicBezTo>
                        <a:pt x="12546" y="1653"/>
                        <a:pt x="12434" y="2101"/>
                        <a:pt x="12322" y="2549"/>
                      </a:cubicBezTo>
                      <a:cubicBezTo>
                        <a:pt x="12238" y="2997"/>
                        <a:pt x="12182" y="3417"/>
                        <a:pt x="12126" y="3865"/>
                      </a:cubicBezTo>
                      <a:cubicBezTo>
                        <a:pt x="12070" y="4706"/>
                        <a:pt x="12098" y="5574"/>
                        <a:pt x="12154" y="6414"/>
                      </a:cubicBezTo>
                      <a:cubicBezTo>
                        <a:pt x="11930" y="5574"/>
                        <a:pt x="11622" y="4790"/>
                        <a:pt x="11230" y="4033"/>
                      </a:cubicBezTo>
                      <a:cubicBezTo>
                        <a:pt x="11034" y="3613"/>
                        <a:pt x="10810" y="3249"/>
                        <a:pt x="10558" y="2857"/>
                      </a:cubicBezTo>
                      <a:cubicBezTo>
                        <a:pt x="10306" y="2493"/>
                        <a:pt x="10026" y="2129"/>
                        <a:pt x="9690" y="1793"/>
                      </a:cubicBezTo>
                      <a:cubicBezTo>
                        <a:pt x="8990" y="1121"/>
                        <a:pt x="7870" y="1149"/>
                        <a:pt x="7198" y="1849"/>
                      </a:cubicBezTo>
                      <a:cubicBezTo>
                        <a:pt x="6834" y="2241"/>
                        <a:pt x="6666" y="2745"/>
                        <a:pt x="6722" y="3249"/>
                      </a:cubicBezTo>
                      <a:cubicBezTo>
                        <a:pt x="6778" y="3725"/>
                        <a:pt x="6890" y="4145"/>
                        <a:pt x="7030" y="4594"/>
                      </a:cubicBezTo>
                      <a:cubicBezTo>
                        <a:pt x="7170" y="5014"/>
                        <a:pt x="7338" y="5434"/>
                        <a:pt x="7506" y="5826"/>
                      </a:cubicBezTo>
                      <a:cubicBezTo>
                        <a:pt x="7870" y="6582"/>
                        <a:pt x="8318" y="7310"/>
                        <a:pt x="8794" y="8010"/>
                      </a:cubicBezTo>
                      <a:cubicBezTo>
                        <a:pt x="8178" y="7422"/>
                        <a:pt x="7534" y="6890"/>
                        <a:pt x="6806" y="6414"/>
                      </a:cubicBezTo>
                      <a:cubicBezTo>
                        <a:pt x="6442" y="6162"/>
                        <a:pt x="6049" y="5938"/>
                        <a:pt x="5657" y="5742"/>
                      </a:cubicBezTo>
                      <a:cubicBezTo>
                        <a:pt x="5237" y="5546"/>
                        <a:pt x="4817" y="5378"/>
                        <a:pt x="4369" y="5266"/>
                      </a:cubicBezTo>
                      <a:cubicBezTo>
                        <a:pt x="3417" y="5042"/>
                        <a:pt x="2465" y="5602"/>
                        <a:pt x="2241" y="6554"/>
                      </a:cubicBezTo>
                      <a:cubicBezTo>
                        <a:pt x="2101" y="7086"/>
                        <a:pt x="2241" y="7590"/>
                        <a:pt x="2521" y="8010"/>
                      </a:cubicBezTo>
                      <a:cubicBezTo>
                        <a:pt x="2801" y="8402"/>
                        <a:pt x="3109" y="8710"/>
                        <a:pt x="3445" y="9018"/>
                      </a:cubicBezTo>
                      <a:cubicBezTo>
                        <a:pt x="3781" y="9298"/>
                        <a:pt x="4117" y="9578"/>
                        <a:pt x="4481" y="9830"/>
                      </a:cubicBezTo>
                      <a:cubicBezTo>
                        <a:pt x="5181" y="10334"/>
                        <a:pt x="5937" y="10726"/>
                        <a:pt x="6722" y="11090"/>
                      </a:cubicBezTo>
                      <a:cubicBezTo>
                        <a:pt x="5881" y="10894"/>
                        <a:pt x="5013" y="10754"/>
                        <a:pt x="4173" y="10698"/>
                      </a:cubicBezTo>
                      <a:cubicBezTo>
                        <a:pt x="3725" y="10670"/>
                        <a:pt x="3277" y="10670"/>
                        <a:pt x="2829" y="10698"/>
                      </a:cubicBezTo>
                      <a:cubicBezTo>
                        <a:pt x="2381" y="10726"/>
                        <a:pt x="1933" y="10782"/>
                        <a:pt x="1485" y="10922"/>
                      </a:cubicBezTo>
                      <a:cubicBezTo>
                        <a:pt x="533" y="11202"/>
                        <a:pt x="1" y="12183"/>
                        <a:pt x="281" y="13107"/>
                      </a:cubicBezTo>
                      <a:cubicBezTo>
                        <a:pt x="421" y="13611"/>
                        <a:pt x="785" y="14003"/>
                        <a:pt x="1233" y="14227"/>
                      </a:cubicBezTo>
                      <a:cubicBezTo>
                        <a:pt x="1681" y="14423"/>
                        <a:pt x="2101" y="14535"/>
                        <a:pt x="2549" y="14619"/>
                      </a:cubicBezTo>
                      <a:cubicBezTo>
                        <a:pt x="2997" y="14731"/>
                        <a:pt x="3445" y="14787"/>
                        <a:pt x="3865" y="14815"/>
                      </a:cubicBezTo>
                      <a:cubicBezTo>
                        <a:pt x="4705" y="14899"/>
                        <a:pt x="5573" y="14871"/>
                        <a:pt x="6414" y="14787"/>
                      </a:cubicBezTo>
                      <a:cubicBezTo>
                        <a:pt x="5601" y="15039"/>
                        <a:pt x="4789" y="15347"/>
                        <a:pt x="4033" y="15711"/>
                      </a:cubicBezTo>
                      <a:cubicBezTo>
                        <a:pt x="3641" y="15935"/>
                        <a:pt x="3249" y="16159"/>
                        <a:pt x="2885" y="16383"/>
                      </a:cubicBezTo>
                      <a:cubicBezTo>
                        <a:pt x="2493" y="16663"/>
                        <a:pt x="2129" y="16915"/>
                        <a:pt x="1821" y="17279"/>
                      </a:cubicBezTo>
                      <a:cubicBezTo>
                        <a:pt x="1149" y="17979"/>
                        <a:pt x="1177" y="19071"/>
                        <a:pt x="1877" y="19771"/>
                      </a:cubicBezTo>
                      <a:close/>
                    </a:path>
                  </a:pathLst>
                </a:custGeom>
                <a:solidFill>
                  <a:srgbClr val="F5F0E6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" name="Google Shape;54;p5"/>
              <p:cNvSpPr/>
              <p:nvPr/>
            </p:nvSpPr>
            <p:spPr>
              <a:xfrm rot="4686751">
                <a:off x="-1803957" y="4654061"/>
                <a:ext cx="137256" cy="13725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5490" extrusionOk="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rgbClr val="FAC56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55;p5"/>
            <p:cNvSpPr/>
            <p:nvPr/>
          </p:nvSpPr>
          <p:spPr>
            <a:xfrm rot="3893180" flipH="1">
              <a:off x="7885805" y="4044419"/>
              <a:ext cx="1727413" cy="1015805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56;p5"/>
            <p:cNvGrpSpPr/>
            <p:nvPr/>
          </p:nvGrpSpPr>
          <p:grpSpPr>
            <a:xfrm rot="-3692618">
              <a:off x="8273424" y="-11354"/>
              <a:ext cx="858344" cy="733716"/>
              <a:chOff x="4975650" y="2481550"/>
              <a:chExt cx="858325" cy="733700"/>
            </a:xfrm>
          </p:grpSpPr>
          <p:sp>
            <p:nvSpPr>
              <p:cNvPr id="57" name="Google Shape;57;p5"/>
              <p:cNvSpPr/>
              <p:nvPr/>
            </p:nvSpPr>
            <p:spPr>
              <a:xfrm>
                <a:off x="5269675" y="2620325"/>
                <a:ext cx="564300" cy="594925"/>
              </a:xfrm>
              <a:custGeom>
                <a:avLst/>
                <a:gdLst/>
                <a:ahLst/>
                <a:cxnLst/>
                <a:rect l="l" t="t" r="r" b="b"/>
                <a:pathLst>
                  <a:path w="22572" h="23797" extrusionOk="0">
                    <a:moveTo>
                      <a:pt x="6969" y="1"/>
                    </a:moveTo>
                    <a:cubicBezTo>
                      <a:pt x="6859" y="1"/>
                      <a:pt x="6748" y="17"/>
                      <a:pt x="6638" y="50"/>
                    </a:cubicBezTo>
                    <a:cubicBezTo>
                      <a:pt x="5994" y="246"/>
                      <a:pt x="5770" y="862"/>
                      <a:pt x="5686" y="1450"/>
                    </a:cubicBezTo>
                    <a:cubicBezTo>
                      <a:pt x="5433" y="2962"/>
                      <a:pt x="5826" y="4502"/>
                      <a:pt x="6386" y="5931"/>
                    </a:cubicBezTo>
                    <a:cubicBezTo>
                      <a:pt x="6750" y="6883"/>
                      <a:pt x="7198" y="7863"/>
                      <a:pt x="7758" y="8759"/>
                    </a:cubicBezTo>
                    <a:cubicBezTo>
                      <a:pt x="7170" y="8283"/>
                      <a:pt x="6554" y="7835"/>
                      <a:pt x="5938" y="7387"/>
                    </a:cubicBezTo>
                    <a:cubicBezTo>
                      <a:pt x="5137" y="6807"/>
                      <a:pt x="2074" y="4837"/>
                      <a:pt x="2045" y="4837"/>
                    </a:cubicBezTo>
                    <a:lnTo>
                      <a:pt x="2045" y="4837"/>
                    </a:lnTo>
                    <a:cubicBezTo>
                      <a:pt x="2044" y="4837"/>
                      <a:pt x="2044" y="4838"/>
                      <a:pt x="2045" y="4838"/>
                    </a:cubicBezTo>
                    <a:cubicBezTo>
                      <a:pt x="1457" y="4474"/>
                      <a:pt x="869" y="4138"/>
                      <a:pt x="281" y="3802"/>
                    </a:cubicBezTo>
                    <a:cubicBezTo>
                      <a:pt x="169" y="3942"/>
                      <a:pt x="85" y="4082"/>
                      <a:pt x="1" y="4194"/>
                    </a:cubicBezTo>
                    <a:cubicBezTo>
                      <a:pt x="1541" y="5146"/>
                      <a:pt x="5490" y="7947"/>
                      <a:pt x="5490" y="7947"/>
                    </a:cubicBezTo>
                    <a:cubicBezTo>
                      <a:pt x="6470" y="8703"/>
                      <a:pt x="7422" y="9459"/>
                      <a:pt x="8346" y="10243"/>
                    </a:cubicBezTo>
                    <a:cubicBezTo>
                      <a:pt x="9018" y="10831"/>
                      <a:pt x="9690" y="11419"/>
                      <a:pt x="10334" y="12035"/>
                    </a:cubicBezTo>
                    <a:cubicBezTo>
                      <a:pt x="9914" y="11951"/>
                      <a:pt x="9494" y="11867"/>
                      <a:pt x="9102" y="11811"/>
                    </a:cubicBezTo>
                    <a:cubicBezTo>
                      <a:pt x="8439" y="11726"/>
                      <a:pt x="7759" y="11689"/>
                      <a:pt x="7088" y="11689"/>
                    </a:cubicBezTo>
                    <a:cubicBezTo>
                      <a:pt x="6881" y="11689"/>
                      <a:pt x="6675" y="11693"/>
                      <a:pt x="6470" y="11699"/>
                    </a:cubicBezTo>
                    <a:cubicBezTo>
                      <a:pt x="4901" y="11727"/>
                      <a:pt x="3305" y="11951"/>
                      <a:pt x="1989" y="12791"/>
                    </a:cubicBezTo>
                    <a:cubicBezTo>
                      <a:pt x="1681" y="12987"/>
                      <a:pt x="1373" y="13183"/>
                      <a:pt x="1233" y="13520"/>
                    </a:cubicBezTo>
                    <a:cubicBezTo>
                      <a:pt x="1121" y="13772"/>
                      <a:pt x="1093" y="14080"/>
                      <a:pt x="1177" y="14360"/>
                    </a:cubicBezTo>
                    <a:cubicBezTo>
                      <a:pt x="1373" y="14976"/>
                      <a:pt x="1989" y="15200"/>
                      <a:pt x="2577" y="15312"/>
                    </a:cubicBezTo>
                    <a:cubicBezTo>
                      <a:pt x="2951" y="15379"/>
                      <a:pt x="3323" y="15409"/>
                      <a:pt x="3693" y="15409"/>
                    </a:cubicBezTo>
                    <a:cubicBezTo>
                      <a:pt x="4875" y="15409"/>
                      <a:pt x="6033" y="15101"/>
                      <a:pt x="7142" y="14696"/>
                    </a:cubicBezTo>
                    <a:cubicBezTo>
                      <a:pt x="8514" y="14220"/>
                      <a:pt x="9914" y="13604"/>
                      <a:pt x="11062" y="12707"/>
                    </a:cubicBezTo>
                    <a:cubicBezTo>
                      <a:pt x="11482" y="13127"/>
                      <a:pt x="11902" y="13548"/>
                      <a:pt x="12322" y="13996"/>
                    </a:cubicBezTo>
                    <a:cubicBezTo>
                      <a:pt x="12742" y="14416"/>
                      <a:pt x="13163" y="14864"/>
                      <a:pt x="13583" y="15312"/>
                    </a:cubicBezTo>
                    <a:cubicBezTo>
                      <a:pt x="14255" y="16040"/>
                      <a:pt x="14899" y="16768"/>
                      <a:pt x="15543" y="17524"/>
                    </a:cubicBezTo>
                    <a:cubicBezTo>
                      <a:pt x="15123" y="17412"/>
                      <a:pt x="14703" y="17328"/>
                      <a:pt x="14311" y="17244"/>
                    </a:cubicBezTo>
                    <a:cubicBezTo>
                      <a:pt x="13443" y="17076"/>
                      <a:pt x="12546" y="16992"/>
                      <a:pt x="11678" y="16964"/>
                    </a:cubicBezTo>
                    <a:cubicBezTo>
                      <a:pt x="11466" y="16956"/>
                      <a:pt x="11251" y="16952"/>
                      <a:pt x="11036" y="16952"/>
                    </a:cubicBezTo>
                    <a:cubicBezTo>
                      <a:pt x="9694" y="16952"/>
                      <a:pt x="8324" y="17128"/>
                      <a:pt x="7142" y="17804"/>
                    </a:cubicBezTo>
                    <a:cubicBezTo>
                      <a:pt x="6834" y="17972"/>
                      <a:pt x="6498" y="18168"/>
                      <a:pt x="6330" y="18476"/>
                    </a:cubicBezTo>
                    <a:cubicBezTo>
                      <a:pt x="6218" y="18728"/>
                      <a:pt x="6162" y="19036"/>
                      <a:pt x="6246" y="19316"/>
                    </a:cubicBezTo>
                    <a:cubicBezTo>
                      <a:pt x="6386" y="19960"/>
                      <a:pt x="7002" y="20212"/>
                      <a:pt x="7590" y="20352"/>
                    </a:cubicBezTo>
                    <a:cubicBezTo>
                      <a:pt x="8088" y="20470"/>
                      <a:pt x="8589" y="20521"/>
                      <a:pt x="9090" y="20521"/>
                    </a:cubicBezTo>
                    <a:cubicBezTo>
                      <a:pt x="10136" y="20521"/>
                      <a:pt x="11178" y="20300"/>
                      <a:pt x="12182" y="20016"/>
                    </a:cubicBezTo>
                    <a:cubicBezTo>
                      <a:pt x="13555" y="19624"/>
                      <a:pt x="14955" y="19092"/>
                      <a:pt x="16159" y="18280"/>
                    </a:cubicBezTo>
                    <a:cubicBezTo>
                      <a:pt x="16859" y="19148"/>
                      <a:pt x="17531" y="20016"/>
                      <a:pt x="18175" y="20912"/>
                    </a:cubicBezTo>
                    <a:cubicBezTo>
                      <a:pt x="18539" y="21417"/>
                      <a:pt x="18875" y="21893"/>
                      <a:pt x="19211" y="22397"/>
                    </a:cubicBezTo>
                    <a:lnTo>
                      <a:pt x="19715" y="23153"/>
                    </a:lnTo>
                    <a:lnTo>
                      <a:pt x="19967" y="23517"/>
                    </a:lnTo>
                    <a:lnTo>
                      <a:pt x="20079" y="23713"/>
                    </a:lnTo>
                    <a:cubicBezTo>
                      <a:pt x="20107" y="23741"/>
                      <a:pt x="20107" y="23797"/>
                      <a:pt x="20163" y="23797"/>
                    </a:cubicBezTo>
                    <a:lnTo>
                      <a:pt x="20359" y="23797"/>
                    </a:lnTo>
                    <a:lnTo>
                      <a:pt x="20443" y="23769"/>
                    </a:lnTo>
                    <a:lnTo>
                      <a:pt x="20836" y="23517"/>
                    </a:lnTo>
                    <a:lnTo>
                      <a:pt x="20920" y="23433"/>
                    </a:lnTo>
                    <a:lnTo>
                      <a:pt x="20948" y="23405"/>
                    </a:lnTo>
                    <a:lnTo>
                      <a:pt x="20976" y="23377"/>
                    </a:lnTo>
                    <a:cubicBezTo>
                      <a:pt x="21004" y="23349"/>
                      <a:pt x="21004" y="23321"/>
                      <a:pt x="21004" y="23293"/>
                    </a:cubicBezTo>
                    <a:cubicBezTo>
                      <a:pt x="21032" y="23237"/>
                      <a:pt x="20976" y="23209"/>
                      <a:pt x="20976" y="23181"/>
                    </a:cubicBezTo>
                    <a:lnTo>
                      <a:pt x="20836" y="22985"/>
                    </a:lnTo>
                    <a:lnTo>
                      <a:pt x="20584" y="22593"/>
                    </a:lnTo>
                    <a:lnTo>
                      <a:pt x="20079" y="21837"/>
                    </a:lnTo>
                    <a:cubicBezTo>
                      <a:pt x="19743" y="21333"/>
                      <a:pt x="19379" y="20828"/>
                      <a:pt x="19015" y="20324"/>
                    </a:cubicBezTo>
                    <a:cubicBezTo>
                      <a:pt x="18931" y="20212"/>
                      <a:pt x="18847" y="20128"/>
                      <a:pt x="18791" y="20016"/>
                    </a:cubicBezTo>
                    <a:cubicBezTo>
                      <a:pt x="18819" y="19960"/>
                      <a:pt x="18875" y="19932"/>
                      <a:pt x="18875" y="19904"/>
                    </a:cubicBezTo>
                    <a:cubicBezTo>
                      <a:pt x="19043" y="19764"/>
                      <a:pt x="19183" y="19596"/>
                      <a:pt x="19323" y="19456"/>
                    </a:cubicBezTo>
                    <a:lnTo>
                      <a:pt x="19323" y="19428"/>
                    </a:lnTo>
                    <a:cubicBezTo>
                      <a:pt x="19603" y="19120"/>
                      <a:pt x="19855" y="18784"/>
                      <a:pt x="20107" y="18420"/>
                    </a:cubicBezTo>
                    <a:cubicBezTo>
                      <a:pt x="20584" y="17720"/>
                      <a:pt x="21032" y="16964"/>
                      <a:pt x="21396" y="16180"/>
                    </a:cubicBezTo>
                    <a:cubicBezTo>
                      <a:pt x="22040" y="14808"/>
                      <a:pt x="22572" y="13295"/>
                      <a:pt x="22404" y="11755"/>
                    </a:cubicBezTo>
                    <a:cubicBezTo>
                      <a:pt x="22376" y="11419"/>
                      <a:pt x="22292" y="11055"/>
                      <a:pt x="22068" y="10775"/>
                    </a:cubicBezTo>
                    <a:cubicBezTo>
                      <a:pt x="21872" y="10551"/>
                      <a:pt x="21620" y="10383"/>
                      <a:pt x="21340" y="10327"/>
                    </a:cubicBezTo>
                    <a:cubicBezTo>
                      <a:pt x="21269" y="10315"/>
                      <a:pt x="21200" y="10310"/>
                      <a:pt x="21134" y="10310"/>
                    </a:cubicBezTo>
                    <a:cubicBezTo>
                      <a:pt x="20569" y="10310"/>
                      <a:pt x="20153" y="10713"/>
                      <a:pt x="19827" y="11139"/>
                    </a:cubicBezTo>
                    <a:cubicBezTo>
                      <a:pt x="18875" y="12371"/>
                      <a:pt x="18511" y="13884"/>
                      <a:pt x="18343" y="15396"/>
                    </a:cubicBezTo>
                    <a:cubicBezTo>
                      <a:pt x="18175" y="16712"/>
                      <a:pt x="18119" y="18112"/>
                      <a:pt x="18343" y="19428"/>
                    </a:cubicBezTo>
                    <a:cubicBezTo>
                      <a:pt x="17839" y="18756"/>
                      <a:pt x="17307" y="18084"/>
                      <a:pt x="16747" y="17412"/>
                    </a:cubicBezTo>
                    <a:cubicBezTo>
                      <a:pt x="15991" y="16516"/>
                      <a:pt x="15235" y="15648"/>
                      <a:pt x="14423" y="14780"/>
                    </a:cubicBezTo>
                    <a:cubicBezTo>
                      <a:pt x="14535" y="14612"/>
                      <a:pt x="14619" y="14416"/>
                      <a:pt x="14703" y="14220"/>
                    </a:cubicBezTo>
                    <a:cubicBezTo>
                      <a:pt x="14899" y="13856"/>
                      <a:pt x="15067" y="13464"/>
                      <a:pt x="15207" y="13043"/>
                    </a:cubicBezTo>
                    <a:cubicBezTo>
                      <a:pt x="15487" y="12231"/>
                      <a:pt x="15711" y="11419"/>
                      <a:pt x="15851" y="10551"/>
                    </a:cubicBezTo>
                    <a:cubicBezTo>
                      <a:pt x="16131" y="9067"/>
                      <a:pt x="16243" y="7471"/>
                      <a:pt x="15683" y="6015"/>
                    </a:cubicBezTo>
                    <a:cubicBezTo>
                      <a:pt x="15543" y="5707"/>
                      <a:pt x="15403" y="5370"/>
                      <a:pt x="15095" y="5146"/>
                    </a:cubicBezTo>
                    <a:cubicBezTo>
                      <a:pt x="14899" y="5000"/>
                      <a:pt x="14640" y="4917"/>
                      <a:pt x="14391" y="4917"/>
                    </a:cubicBezTo>
                    <a:cubicBezTo>
                      <a:pt x="14354" y="4917"/>
                      <a:pt x="14318" y="4919"/>
                      <a:pt x="14283" y="4922"/>
                    </a:cubicBezTo>
                    <a:cubicBezTo>
                      <a:pt x="13611" y="4978"/>
                      <a:pt x="13275" y="5510"/>
                      <a:pt x="13051" y="6071"/>
                    </a:cubicBezTo>
                    <a:cubicBezTo>
                      <a:pt x="12462" y="7499"/>
                      <a:pt x="12490" y="9067"/>
                      <a:pt x="12714" y="10579"/>
                    </a:cubicBezTo>
                    <a:cubicBezTo>
                      <a:pt x="12854" y="11671"/>
                      <a:pt x="13107" y="12791"/>
                      <a:pt x="13527" y="13856"/>
                    </a:cubicBezTo>
                    <a:cubicBezTo>
                      <a:pt x="12910" y="13239"/>
                      <a:pt x="12294" y="12651"/>
                      <a:pt x="11678" y="12063"/>
                    </a:cubicBezTo>
                    <a:cubicBezTo>
                      <a:pt x="10810" y="11251"/>
                      <a:pt x="9914" y="10467"/>
                      <a:pt x="8990" y="9711"/>
                    </a:cubicBezTo>
                    <a:cubicBezTo>
                      <a:pt x="8990" y="9683"/>
                      <a:pt x="8990" y="9683"/>
                      <a:pt x="8990" y="9683"/>
                    </a:cubicBezTo>
                    <a:cubicBezTo>
                      <a:pt x="9074" y="9459"/>
                      <a:pt x="9102" y="9263"/>
                      <a:pt x="9158" y="9067"/>
                    </a:cubicBezTo>
                    <a:cubicBezTo>
                      <a:pt x="9242" y="8647"/>
                      <a:pt x="9326" y="8227"/>
                      <a:pt x="9354" y="7807"/>
                    </a:cubicBezTo>
                    <a:cubicBezTo>
                      <a:pt x="9466" y="6939"/>
                      <a:pt x="9494" y="6071"/>
                      <a:pt x="9438" y="5230"/>
                    </a:cubicBezTo>
                    <a:cubicBezTo>
                      <a:pt x="9382" y="3690"/>
                      <a:pt x="9130" y="2122"/>
                      <a:pt x="8234" y="834"/>
                    </a:cubicBezTo>
                    <a:cubicBezTo>
                      <a:pt x="8038" y="526"/>
                      <a:pt x="7814" y="246"/>
                      <a:pt x="7478" y="106"/>
                    </a:cubicBezTo>
                    <a:cubicBezTo>
                      <a:pt x="7308" y="38"/>
                      <a:pt x="7139" y="1"/>
                      <a:pt x="6969" y="1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>
                <a:off x="5072950" y="2481550"/>
                <a:ext cx="337750" cy="334150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336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533" y="6441"/>
                      <a:pt x="4229" y="10865"/>
                    </a:cubicBezTo>
                    <a:cubicBezTo>
                      <a:pt x="5013" y="11818"/>
                      <a:pt x="5826" y="12462"/>
                      <a:pt x="6582" y="12854"/>
                    </a:cubicBezTo>
                    <a:cubicBezTo>
                      <a:pt x="7237" y="13207"/>
                      <a:pt x="7917" y="13366"/>
                      <a:pt x="8575" y="13366"/>
                    </a:cubicBezTo>
                    <a:cubicBezTo>
                      <a:pt x="11208" y="13366"/>
                      <a:pt x="13510" y="10826"/>
                      <a:pt x="12658" y="7981"/>
                    </a:cubicBezTo>
                    <a:cubicBezTo>
                      <a:pt x="12406" y="7113"/>
                      <a:pt x="11902" y="6161"/>
                      <a:pt x="11062" y="5153"/>
                    </a:cubicBezTo>
                    <a:cubicBezTo>
                      <a:pt x="7366" y="72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4975650" y="2602800"/>
                <a:ext cx="4249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16999" h="10051" extrusionOk="0">
                    <a:moveTo>
                      <a:pt x="5093" y="0"/>
                    </a:moveTo>
                    <a:cubicBezTo>
                      <a:pt x="2195" y="0"/>
                      <a:pt x="0" y="527"/>
                      <a:pt x="0" y="527"/>
                    </a:cubicBezTo>
                    <a:cubicBezTo>
                      <a:pt x="0" y="527"/>
                      <a:pt x="3025" y="7276"/>
                      <a:pt x="8373" y="9404"/>
                    </a:cubicBezTo>
                    <a:cubicBezTo>
                      <a:pt x="9520" y="9873"/>
                      <a:pt x="10520" y="10051"/>
                      <a:pt x="11376" y="10051"/>
                    </a:cubicBezTo>
                    <a:cubicBezTo>
                      <a:pt x="11440" y="10051"/>
                      <a:pt x="11503" y="10050"/>
                      <a:pt x="11566" y="10048"/>
                    </a:cubicBezTo>
                    <a:cubicBezTo>
                      <a:pt x="15290" y="9936"/>
                      <a:pt x="16998" y="5287"/>
                      <a:pt x="14282" y="2739"/>
                    </a:cubicBezTo>
                    <a:cubicBezTo>
                      <a:pt x="13666" y="2151"/>
                      <a:pt x="12798" y="1591"/>
                      <a:pt x="11650" y="1115"/>
                    </a:cubicBezTo>
                    <a:cubicBezTo>
                      <a:pt x="9458" y="254"/>
                      <a:pt x="7106" y="0"/>
                      <a:pt x="5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5014150" y="2540700"/>
                <a:ext cx="393100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5724" h="11724" extrusionOk="0">
                    <a:moveTo>
                      <a:pt x="694" y="0"/>
                    </a:moveTo>
                    <a:cubicBezTo>
                      <a:pt x="253" y="0"/>
                      <a:pt x="0" y="14"/>
                      <a:pt x="0" y="14"/>
                    </a:cubicBezTo>
                    <a:lnTo>
                      <a:pt x="0" y="42"/>
                    </a:lnTo>
                    <a:cubicBezTo>
                      <a:pt x="0" y="42"/>
                      <a:pt x="1849" y="6847"/>
                      <a:pt x="6497" y="10208"/>
                    </a:cubicBezTo>
                    <a:cubicBezTo>
                      <a:pt x="7561" y="10964"/>
                      <a:pt x="8514" y="11412"/>
                      <a:pt x="9410" y="11608"/>
                    </a:cubicBezTo>
                    <a:cubicBezTo>
                      <a:pt x="9752" y="11686"/>
                      <a:pt x="10086" y="11723"/>
                      <a:pt x="10410" y="11723"/>
                    </a:cubicBezTo>
                    <a:cubicBezTo>
                      <a:pt x="13564" y="11723"/>
                      <a:pt x="15724" y="8227"/>
                      <a:pt x="13946" y="5307"/>
                    </a:cubicBezTo>
                    <a:cubicBezTo>
                      <a:pt x="13470" y="4551"/>
                      <a:pt x="12770" y="3739"/>
                      <a:pt x="11734" y="2983"/>
                    </a:cubicBezTo>
                    <a:cubicBezTo>
                      <a:pt x="7942" y="258"/>
                      <a:pt x="2585" y="0"/>
                      <a:pt x="6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5"/>
            <p:cNvGrpSpPr/>
            <p:nvPr/>
          </p:nvGrpSpPr>
          <p:grpSpPr>
            <a:xfrm flipH="1">
              <a:off x="-77462" y="-180383"/>
              <a:ext cx="2729312" cy="1071750"/>
              <a:chOff x="6414688" y="-172150"/>
              <a:chExt cx="2729312" cy="1071750"/>
            </a:xfrm>
          </p:grpSpPr>
          <p:sp>
            <p:nvSpPr>
              <p:cNvPr id="62" name="Google Shape;62;p5"/>
              <p:cNvSpPr/>
              <p:nvPr/>
            </p:nvSpPr>
            <p:spPr>
              <a:xfrm flipH="1">
                <a:off x="6414688" y="605"/>
                <a:ext cx="2727487" cy="898995"/>
              </a:xfrm>
              <a:custGeom>
                <a:avLst/>
                <a:gdLst/>
                <a:ahLst/>
                <a:cxnLst/>
                <a:rect l="l" t="t" r="r" b="b"/>
                <a:pathLst>
                  <a:path w="135292" h="44593" extrusionOk="0">
                    <a:moveTo>
                      <a:pt x="0" y="0"/>
                    </a:moveTo>
                    <a:lnTo>
                      <a:pt x="0" y="41338"/>
                    </a:lnTo>
                    <a:cubicBezTo>
                      <a:pt x="3626" y="43470"/>
                      <a:pt x="7757" y="44593"/>
                      <a:pt x="11978" y="44593"/>
                    </a:cubicBezTo>
                    <a:cubicBezTo>
                      <a:pt x="12392" y="44593"/>
                      <a:pt x="12807" y="44582"/>
                      <a:pt x="13222" y="44560"/>
                    </a:cubicBezTo>
                    <a:cubicBezTo>
                      <a:pt x="22007" y="44013"/>
                      <a:pt x="29788" y="39028"/>
                      <a:pt x="37873" y="35502"/>
                    </a:cubicBezTo>
                    <a:cubicBezTo>
                      <a:pt x="47730" y="31217"/>
                      <a:pt x="58360" y="29022"/>
                      <a:pt x="69071" y="29022"/>
                    </a:cubicBezTo>
                    <a:cubicBezTo>
                      <a:pt x="71274" y="29022"/>
                      <a:pt x="73481" y="29115"/>
                      <a:pt x="75685" y="29302"/>
                    </a:cubicBezTo>
                    <a:cubicBezTo>
                      <a:pt x="83348" y="29976"/>
                      <a:pt x="90990" y="31777"/>
                      <a:pt x="98645" y="31777"/>
                    </a:cubicBezTo>
                    <a:cubicBezTo>
                      <a:pt x="100313" y="31777"/>
                      <a:pt x="101981" y="31691"/>
                      <a:pt x="103650" y="31490"/>
                    </a:cubicBezTo>
                    <a:cubicBezTo>
                      <a:pt x="115929" y="30031"/>
                      <a:pt x="127176" y="21824"/>
                      <a:pt x="132343" y="10578"/>
                    </a:cubicBezTo>
                    <a:cubicBezTo>
                      <a:pt x="133863" y="7204"/>
                      <a:pt x="134866" y="3648"/>
                      <a:pt x="1352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100013" dist="47625" dir="5400000" algn="bl" rotWithShape="0">
                  <a:schemeClr val="dk1">
                    <a:alpha val="7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 flipH="1">
                <a:off x="6685744" y="-172150"/>
                <a:ext cx="2458256" cy="681493"/>
              </a:xfrm>
              <a:custGeom>
                <a:avLst/>
                <a:gdLst/>
                <a:ahLst/>
                <a:cxnLst/>
                <a:rect l="l" t="t" r="r" b="b"/>
                <a:pathLst>
                  <a:path w="135292" h="44593" extrusionOk="0">
                    <a:moveTo>
                      <a:pt x="0" y="0"/>
                    </a:moveTo>
                    <a:lnTo>
                      <a:pt x="0" y="41338"/>
                    </a:lnTo>
                    <a:cubicBezTo>
                      <a:pt x="3626" y="43470"/>
                      <a:pt x="7757" y="44593"/>
                      <a:pt x="11978" y="44593"/>
                    </a:cubicBezTo>
                    <a:cubicBezTo>
                      <a:pt x="12392" y="44593"/>
                      <a:pt x="12807" y="44582"/>
                      <a:pt x="13222" y="44560"/>
                    </a:cubicBezTo>
                    <a:cubicBezTo>
                      <a:pt x="22007" y="44013"/>
                      <a:pt x="29788" y="39028"/>
                      <a:pt x="37873" y="35502"/>
                    </a:cubicBezTo>
                    <a:cubicBezTo>
                      <a:pt x="47730" y="31217"/>
                      <a:pt x="58360" y="29022"/>
                      <a:pt x="69071" y="29022"/>
                    </a:cubicBezTo>
                    <a:cubicBezTo>
                      <a:pt x="71274" y="29022"/>
                      <a:pt x="73481" y="29115"/>
                      <a:pt x="75685" y="29302"/>
                    </a:cubicBezTo>
                    <a:cubicBezTo>
                      <a:pt x="83348" y="29976"/>
                      <a:pt x="90990" y="31777"/>
                      <a:pt x="98645" y="31777"/>
                    </a:cubicBezTo>
                    <a:cubicBezTo>
                      <a:pt x="100313" y="31777"/>
                      <a:pt x="101981" y="31691"/>
                      <a:pt x="103650" y="31490"/>
                    </a:cubicBezTo>
                    <a:cubicBezTo>
                      <a:pt x="115929" y="30031"/>
                      <a:pt x="127176" y="21824"/>
                      <a:pt x="132343" y="10578"/>
                    </a:cubicBezTo>
                    <a:cubicBezTo>
                      <a:pt x="133863" y="7204"/>
                      <a:pt x="134866" y="3648"/>
                      <a:pt x="135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0013" dist="47625" dir="5400000" algn="bl" rotWithShape="0">
                  <a:schemeClr val="dk1">
                    <a:alpha val="7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58853" y="-365125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3056566">
            <a:off x="-277356" y="65078"/>
            <a:ext cx="1727458" cy="1015832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858854" y="58896"/>
            <a:ext cx="403086" cy="405699"/>
            <a:chOff x="3316425" y="1194075"/>
            <a:chExt cx="470400" cy="473450"/>
          </a:xfrm>
        </p:grpSpPr>
        <p:sp>
          <p:nvSpPr>
            <p:cNvPr id="69" name="Google Shape;69;p6"/>
            <p:cNvSpPr/>
            <p:nvPr/>
          </p:nvSpPr>
          <p:spPr>
            <a:xfrm>
              <a:off x="3508700" y="1194075"/>
              <a:ext cx="148950" cy="237125"/>
            </a:xfrm>
            <a:custGeom>
              <a:avLst/>
              <a:gdLst/>
              <a:ahLst/>
              <a:cxnLst/>
              <a:rect l="l" t="t" r="r" b="b"/>
              <a:pathLst>
                <a:path w="5958" h="9485" extrusionOk="0">
                  <a:moveTo>
                    <a:pt x="5380" y="4530"/>
                  </a:moveTo>
                  <a:cubicBezTo>
                    <a:pt x="4833" y="7083"/>
                    <a:pt x="1733" y="9484"/>
                    <a:pt x="1733" y="9484"/>
                  </a:cubicBezTo>
                  <a:cubicBezTo>
                    <a:pt x="1733" y="9484"/>
                    <a:pt x="0" y="5989"/>
                    <a:pt x="547" y="3435"/>
                  </a:cubicBezTo>
                  <a:cubicBezTo>
                    <a:pt x="1125" y="882"/>
                    <a:pt x="2462" y="1"/>
                    <a:pt x="3800" y="305"/>
                  </a:cubicBezTo>
                  <a:cubicBezTo>
                    <a:pt x="5137" y="578"/>
                    <a:pt x="5958" y="2007"/>
                    <a:pt x="5380" y="45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356700" y="1245750"/>
              <a:ext cx="195325" cy="185450"/>
            </a:xfrm>
            <a:custGeom>
              <a:avLst/>
              <a:gdLst/>
              <a:ahLst/>
              <a:cxnLst/>
              <a:rect l="l" t="t" r="r" b="b"/>
              <a:pathLst>
                <a:path w="7813" h="7418" extrusionOk="0">
                  <a:moveTo>
                    <a:pt x="5351" y="1763"/>
                  </a:moveTo>
                  <a:cubicBezTo>
                    <a:pt x="7266" y="3496"/>
                    <a:pt x="7813" y="7417"/>
                    <a:pt x="7813" y="7417"/>
                  </a:cubicBezTo>
                  <a:cubicBezTo>
                    <a:pt x="7813" y="7417"/>
                    <a:pt x="3922" y="7143"/>
                    <a:pt x="2007" y="5411"/>
                  </a:cubicBezTo>
                  <a:cubicBezTo>
                    <a:pt x="123" y="3648"/>
                    <a:pt x="1" y="2007"/>
                    <a:pt x="913" y="1034"/>
                  </a:cubicBezTo>
                  <a:cubicBezTo>
                    <a:pt x="1825" y="0"/>
                    <a:pt x="3466" y="0"/>
                    <a:pt x="5351" y="17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316425" y="1394700"/>
              <a:ext cx="235600" cy="155800"/>
            </a:xfrm>
            <a:custGeom>
              <a:avLst/>
              <a:gdLst/>
              <a:ahLst/>
              <a:cxnLst/>
              <a:rect l="l" t="t" r="r" b="b"/>
              <a:pathLst>
                <a:path w="9424" h="6232" extrusionOk="0">
                  <a:moveTo>
                    <a:pt x="3314" y="760"/>
                  </a:moveTo>
                  <a:cubicBezTo>
                    <a:pt x="5776" y="0"/>
                    <a:pt x="9424" y="1459"/>
                    <a:pt x="9424" y="1459"/>
                  </a:cubicBezTo>
                  <a:cubicBezTo>
                    <a:pt x="9424" y="1459"/>
                    <a:pt x="7266" y="4711"/>
                    <a:pt x="4804" y="5471"/>
                  </a:cubicBezTo>
                  <a:cubicBezTo>
                    <a:pt x="2341" y="6231"/>
                    <a:pt x="882" y="5562"/>
                    <a:pt x="457" y="4225"/>
                  </a:cubicBezTo>
                  <a:cubicBezTo>
                    <a:pt x="1" y="2948"/>
                    <a:pt x="822" y="1520"/>
                    <a:pt x="3314" y="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3445625" y="1431175"/>
              <a:ext cx="149725" cy="236350"/>
            </a:xfrm>
            <a:custGeom>
              <a:avLst/>
              <a:gdLst/>
              <a:ahLst/>
              <a:cxnLst/>
              <a:rect l="l" t="t" r="r" b="b"/>
              <a:pathLst>
                <a:path w="5989" h="9454" extrusionOk="0">
                  <a:moveTo>
                    <a:pt x="578" y="4924"/>
                  </a:moveTo>
                  <a:cubicBezTo>
                    <a:pt x="1155" y="2401"/>
                    <a:pt x="4225" y="0"/>
                    <a:pt x="4225" y="0"/>
                  </a:cubicBezTo>
                  <a:cubicBezTo>
                    <a:pt x="4225" y="0"/>
                    <a:pt x="5988" y="3495"/>
                    <a:pt x="5411" y="6049"/>
                  </a:cubicBezTo>
                  <a:cubicBezTo>
                    <a:pt x="4833" y="8572"/>
                    <a:pt x="3496" y="9453"/>
                    <a:pt x="2189" y="9149"/>
                  </a:cubicBezTo>
                  <a:cubicBezTo>
                    <a:pt x="851" y="8876"/>
                    <a:pt x="0" y="7477"/>
                    <a:pt x="578" y="4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3551250" y="1430400"/>
              <a:ext cx="196075" cy="186200"/>
            </a:xfrm>
            <a:custGeom>
              <a:avLst/>
              <a:gdLst/>
              <a:ahLst/>
              <a:cxnLst/>
              <a:rect l="l" t="t" r="r" b="b"/>
              <a:pathLst>
                <a:path w="7843" h="7448" extrusionOk="0">
                  <a:moveTo>
                    <a:pt x="2462" y="5654"/>
                  </a:moveTo>
                  <a:cubicBezTo>
                    <a:pt x="578" y="3891"/>
                    <a:pt x="0" y="1"/>
                    <a:pt x="0" y="1"/>
                  </a:cubicBezTo>
                  <a:cubicBezTo>
                    <a:pt x="0" y="1"/>
                    <a:pt x="3921" y="244"/>
                    <a:pt x="5806" y="2007"/>
                  </a:cubicBezTo>
                  <a:cubicBezTo>
                    <a:pt x="7721" y="3739"/>
                    <a:pt x="7842" y="5381"/>
                    <a:pt x="6930" y="6384"/>
                  </a:cubicBezTo>
                  <a:cubicBezTo>
                    <a:pt x="6019" y="7448"/>
                    <a:pt x="4408" y="7448"/>
                    <a:pt x="2462" y="56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3552000" y="1311100"/>
              <a:ext cx="234825" cy="155800"/>
            </a:xfrm>
            <a:custGeom>
              <a:avLst/>
              <a:gdLst/>
              <a:ahLst/>
              <a:cxnLst/>
              <a:rect l="l" t="t" r="r" b="b"/>
              <a:pathLst>
                <a:path w="9393" h="6232" extrusionOk="0">
                  <a:moveTo>
                    <a:pt x="6141" y="5472"/>
                  </a:moveTo>
                  <a:cubicBezTo>
                    <a:pt x="3648" y="6232"/>
                    <a:pt x="1" y="4803"/>
                    <a:pt x="1" y="4803"/>
                  </a:cubicBezTo>
                  <a:cubicBezTo>
                    <a:pt x="1" y="4803"/>
                    <a:pt x="2189" y="1520"/>
                    <a:pt x="4651" y="760"/>
                  </a:cubicBezTo>
                  <a:cubicBezTo>
                    <a:pt x="7113" y="1"/>
                    <a:pt x="8572" y="700"/>
                    <a:pt x="8967" y="2037"/>
                  </a:cubicBezTo>
                  <a:cubicBezTo>
                    <a:pt x="9393" y="3314"/>
                    <a:pt x="8603" y="4712"/>
                    <a:pt x="6141" y="5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3488925" y="1363525"/>
              <a:ext cx="129225" cy="128450"/>
            </a:xfrm>
            <a:custGeom>
              <a:avLst/>
              <a:gdLst/>
              <a:ahLst/>
              <a:cxnLst/>
              <a:rect l="l" t="t" r="r" b="b"/>
              <a:pathLst>
                <a:path w="5169" h="5138" extrusionOk="0">
                  <a:moveTo>
                    <a:pt x="4864" y="3071"/>
                  </a:moveTo>
                  <a:cubicBezTo>
                    <a:pt x="4560" y="4347"/>
                    <a:pt x="3284" y="5138"/>
                    <a:pt x="2037" y="4864"/>
                  </a:cubicBezTo>
                  <a:cubicBezTo>
                    <a:pt x="791" y="4560"/>
                    <a:pt x="1" y="3314"/>
                    <a:pt x="244" y="2068"/>
                  </a:cubicBezTo>
                  <a:cubicBezTo>
                    <a:pt x="548" y="791"/>
                    <a:pt x="1825" y="1"/>
                    <a:pt x="3071" y="274"/>
                  </a:cubicBezTo>
                  <a:cubicBezTo>
                    <a:pt x="4347" y="548"/>
                    <a:pt x="5168" y="1794"/>
                    <a:pt x="4864" y="30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6"/>
          <p:cNvGrpSpPr/>
          <p:nvPr/>
        </p:nvGrpSpPr>
        <p:grpSpPr>
          <a:xfrm>
            <a:off x="6414688" y="-172150"/>
            <a:ext cx="2729312" cy="1071750"/>
            <a:chOff x="6414688" y="-172150"/>
            <a:chExt cx="2729312" cy="1071750"/>
          </a:xfrm>
        </p:grpSpPr>
        <p:sp>
          <p:nvSpPr>
            <p:cNvPr id="77" name="Google Shape;77;p6"/>
            <p:cNvSpPr/>
            <p:nvPr/>
          </p:nvSpPr>
          <p:spPr>
            <a:xfrm flipH="1">
              <a:off x="6414688" y="605"/>
              <a:ext cx="2727487" cy="898995"/>
            </a:xfrm>
            <a:custGeom>
              <a:avLst/>
              <a:gdLst/>
              <a:ahLst/>
              <a:cxnLst/>
              <a:rect l="l" t="t" r="r" b="b"/>
              <a:pathLst>
                <a:path w="135292" h="44593" extrusionOk="0">
                  <a:moveTo>
                    <a:pt x="0" y="0"/>
                  </a:moveTo>
                  <a:lnTo>
                    <a:pt x="0" y="41338"/>
                  </a:lnTo>
                  <a:cubicBezTo>
                    <a:pt x="3626" y="43470"/>
                    <a:pt x="7757" y="44593"/>
                    <a:pt x="11978" y="44593"/>
                  </a:cubicBezTo>
                  <a:cubicBezTo>
                    <a:pt x="12392" y="44593"/>
                    <a:pt x="12807" y="44582"/>
                    <a:pt x="13222" y="44560"/>
                  </a:cubicBezTo>
                  <a:cubicBezTo>
                    <a:pt x="22007" y="44013"/>
                    <a:pt x="29788" y="39028"/>
                    <a:pt x="37873" y="35502"/>
                  </a:cubicBezTo>
                  <a:cubicBezTo>
                    <a:pt x="47730" y="31217"/>
                    <a:pt x="58360" y="29022"/>
                    <a:pt x="69071" y="29022"/>
                  </a:cubicBezTo>
                  <a:cubicBezTo>
                    <a:pt x="71274" y="29022"/>
                    <a:pt x="73481" y="29115"/>
                    <a:pt x="75685" y="29302"/>
                  </a:cubicBezTo>
                  <a:cubicBezTo>
                    <a:pt x="83348" y="29976"/>
                    <a:pt x="90990" y="31777"/>
                    <a:pt x="98645" y="31777"/>
                  </a:cubicBezTo>
                  <a:cubicBezTo>
                    <a:pt x="100313" y="31777"/>
                    <a:pt x="101981" y="31691"/>
                    <a:pt x="103650" y="31490"/>
                  </a:cubicBezTo>
                  <a:cubicBezTo>
                    <a:pt x="115929" y="30031"/>
                    <a:pt x="127176" y="21824"/>
                    <a:pt x="132343" y="10578"/>
                  </a:cubicBezTo>
                  <a:cubicBezTo>
                    <a:pt x="133863" y="7204"/>
                    <a:pt x="134866" y="3648"/>
                    <a:pt x="135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47625" dir="5400000" algn="bl" rotWithShape="0">
                <a:schemeClr val="dk1">
                  <a:alpha val="7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flipH="1">
              <a:off x="6685744" y="-172150"/>
              <a:ext cx="2458256" cy="681493"/>
            </a:xfrm>
            <a:custGeom>
              <a:avLst/>
              <a:gdLst/>
              <a:ahLst/>
              <a:cxnLst/>
              <a:rect l="l" t="t" r="r" b="b"/>
              <a:pathLst>
                <a:path w="135292" h="44593" extrusionOk="0">
                  <a:moveTo>
                    <a:pt x="0" y="0"/>
                  </a:moveTo>
                  <a:lnTo>
                    <a:pt x="0" y="41338"/>
                  </a:lnTo>
                  <a:cubicBezTo>
                    <a:pt x="3626" y="43470"/>
                    <a:pt x="7757" y="44593"/>
                    <a:pt x="11978" y="44593"/>
                  </a:cubicBezTo>
                  <a:cubicBezTo>
                    <a:pt x="12392" y="44593"/>
                    <a:pt x="12807" y="44582"/>
                    <a:pt x="13222" y="44560"/>
                  </a:cubicBezTo>
                  <a:cubicBezTo>
                    <a:pt x="22007" y="44013"/>
                    <a:pt x="29788" y="39028"/>
                    <a:pt x="37873" y="35502"/>
                  </a:cubicBezTo>
                  <a:cubicBezTo>
                    <a:pt x="47730" y="31217"/>
                    <a:pt x="58360" y="29022"/>
                    <a:pt x="69071" y="29022"/>
                  </a:cubicBezTo>
                  <a:cubicBezTo>
                    <a:pt x="71274" y="29022"/>
                    <a:pt x="73481" y="29115"/>
                    <a:pt x="75685" y="29302"/>
                  </a:cubicBezTo>
                  <a:cubicBezTo>
                    <a:pt x="83348" y="29976"/>
                    <a:pt x="90990" y="31777"/>
                    <a:pt x="98645" y="31777"/>
                  </a:cubicBezTo>
                  <a:cubicBezTo>
                    <a:pt x="100313" y="31777"/>
                    <a:pt x="101981" y="31691"/>
                    <a:pt x="103650" y="31490"/>
                  </a:cubicBezTo>
                  <a:cubicBezTo>
                    <a:pt x="115929" y="30031"/>
                    <a:pt x="127176" y="21824"/>
                    <a:pt x="132343" y="10578"/>
                  </a:cubicBezTo>
                  <a:cubicBezTo>
                    <a:pt x="133863" y="7204"/>
                    <a:pt x="134866" y="3648"/>
                    <a:pt x="135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0013" dist="47625" dir="5400000" algn="bl" rotWithShape="0">
                <a:schemeClr val="dk1">
                  <a:alpha val="7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138905" y="540000"/>
            <a:ext cx="277421" cy="281299"/>
            <a:chOff x="825500" y="1074025"/>
            <a:chExt cx="323750" cy="328275"/>
          </a:xfrm>
        </p:grpSpPr>
        <p:sp>
          <p:nvSpPr>
            <p:cNvPr id="80" name="Google Shape;80;p6"/>
            <p:cNvSpPr/>
            <p:nvPr/>
          </p:nvSpPr>
          <p:spPr>
            <a:xfrm>
              <a:off x="956200" y="1074025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770" y="3161"/>
                  </a:moveTo>
                  <a:cubicBezTo>
                    <a:pt x="3375" y="4894"/>
                    <a:pt x="1217" y="6566"/>
                    <a:pt x="1217" y="6566"/>
                  </a:cubicBezTo>
                  <a:cubicBezTo>
                    <a:pt x="1217" y="6566"/>
                    <a:pt x="1" y="4134"/>
                    <a:pt x="426" y="2401"/>
                  </a:cubicBezTo>
                  <a:cubicBezTo>
                    <a:pt x="791" y="638"/>
                    <a:pt x="1764" y="0"/>
                    <a:pt x="2676" y="213"/>
                  </a:cubicBezTo>
                  <a:cubicBezTo>
                    <a:pt x="3588" y="395"/>
                    <a:pt x="4135" y="1368"/>
                    <a:pt x="3770" y="3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850575" y="1109725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3740" y="1217"/>
                  </a:moveTo>
                  <a:cubicBezTo>
                    <a:pt x="5077" y="2432"/>
                    <a:pt x="5442" y="5138"/>
                    <a:pt x="5442" y="5138"/>
                  </a:cubicBezTo>
                  <a:cubicBezTo>
                    <a:pt x="5442" y="5138"/>
                    <a:pt x="2737" y="4955"/>
                    <a:pt x="1430" y="3739"/>
                  </a:cubicBezTo>
                  <a:cubicBezTo>
                    <a:pt x="92" y="2524"/>
                    <a:pt x="1" y="1368"/>
                    <a:pt x="670" y="700"/>
                  </a:cubicBezTo>
                  <a:cubicBezTo>
                    <a:pt x="1308" y="1"/>
                    <a:pt x="2402" y="1"/>
                    <a:pt x="3740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825500" y="1212325"/>
              <a:ext cx="161900" cy="109450"/>
            </a:xfrm>
            <a:custGeom>
              <a:avLst/>
              <a:gdLst/>
              <a:ahLst/>
              <a:cxnLst/>
              <a:rect l="l" t="t" r="r" b="b"/>
              <a:pathLst>
                <a:path w="6476" h="4378" extrusionOk="0">
                  <a:moveTo>
                    <a:pt x="2220" y="547"/>
                  </a:moveTo>
                  <a:cubicBezTo>
                    <a:pt x="3952" y="0"/>
                    <a:pt x="6475" y="1034"/>
                    <a:pt x="6475" y="1034"/>
                  </a:cubicBezTo>
                  <a:cubicBezTo>
                    <a:pt x="6475" y="1034"/>
                    <a:pt x="4955" y="3283"/>
                    <a:pt x="3253" y="3860"/>
                  </a:cubicBezTo>
                  <a:cubicBezTo>
                    <a:pt x="1551" y="4377"/>
                    <a:pt x="518" y="3891"/>
                    <a:pt x="244" y="2979"/>
                  </a:cubicBezTo>
                  <a:cubicBezTo>
                    <a:pt x="1" y="2067"/>
                    <a:pt x="487" y="1064"/>
                    <a:pt x="2220" y="5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913650" y="1238150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66" y="3435"/>
                  </a:moveTo>
                  <a:cubicBezTo>
                    <a:pt x="761" y="1672"/>
                    <a:pt x="2919" y="1"/>
                    <a:pt x="2919" y="1"/>
                  </a:cubicBezTo>
                  <a:cubicBezTo>
                    <a:pt x="2919" y="1"/>
                    <a:pt x="4135" y="2432"/>
                    <a:pt x="3709" y="4195"/>
                  </a:cubicBezTo>
                  <a:cubicBezTo>
                    <a:pt x="3344" y="5928"/>
                    <a:pt x="2372" y="6566"/>
                    <a:pt x="1460" y="6353"/>
                  </a:cubicBezTo>
                  <a:cubicBezTo>
                    <a:pt x="548" y="6171"/>
                    <a:pt x="1" y="5198"/>
                    <a:pt x="366" y="3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986600" y="1238150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1703" y="3922"/>
                  </a:moveTo>
                  <a:cubicBezTo>
                    <a:pt x="396" y="2706"/>
                    <a:pt x="1" y="1"/>
                    <a:pt x="1" y="1"/>
                  </a:cubicBezTo>
                  <a:cubicBezTo>
                    <a:pt x="1" y="1"/>
                    <a:pt x="2706" y="183"/>
                    <a:pt x="4043" y="1399"/>
                  </a:cubicBezTo>
                  <a:cubicBezTo>
                    <a:pt x="5350" y="2615"/>
                    <a:pt x="5442" y="3770"/>
                    <a:pt x="4803" y="4438"/>
                  </a:cubicBezTo>
                  <a:cubicBezTo>
                    <a:pt x="4135" y="5137"/>
                    <a:pt x="3040" y="5137"/>
                    <a:pt x="1703" y="39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986600" y="1154575"/>
              <a:ext cx="162650" cy="109425"/>
            </a:xfrm>
            <a:custGeom>
              <a:avLst/>
              <a:gdLst/>
              <a:ahLst/>
              <a:cxnLst/>
              <a:rect l="l" t="t" r="r" b="b"/>
              <a:pathLst>
                <a:path w="6506" h="4377" extrusionOk="0">
                  <a:moveTo>
                    <a:pt x="4256" y="3830"/>
                  </a:moveTo>
                  <a:cubicBezTo>
                    <a:pt x="2554" y="4377"/>
                    <a:pt x="1" y="3344"/>
                    <a:pt x="1" y="3344"/>
                  </a:cubicBezTo>
                  <a:cubicBezTo>
                    <a:pt x="1" y="3344"/>
                    <a:pt x="1521" y="1094"/>
                    <a:pt x="3223" y="517"/>
                  </a:cubicBezTo>
                  <a:cubicBezTo>
                    <a:pt x="4955" y="0"/>
                    <a:pt x="5958" y="486"/>
                    <a:pt x="6232" y="1398"/>
                  </a:cubicBezTo>
                  <a:cubicBezTo>
                    <a:pt x="6505" y="2310"/>
                    <a:pt x="5958" y="3313"/>
                    <a:pt x="4256" y="38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943300" y="1191050"/>
              <a:ext cx="88925" cy="89675"/>
            </a:xfrm>
            <a:custGeom>
              <a:avLst/>
              <a:gdLst/>
              <a:ahLst/>
              <a:cxnLst/>
              <a:rect l="l" t="t" r="r" b="b"/>
              <a:pathLst>
                <a:path w="3557" h="3587" extrusionOk="0">
                  <a:moveTo>
                    <a:pt x="3374" y="2158"/>
                  </a:moveTo>
                  <a:cubicBezTo>
                    <a:pt x="3192" y="3040"/>
                    <a:pt x="2310" y="3587"/>
                    <a:pt x="1429" y="3374"/>
                  </a:cubicBezTo>
                  <a:cubicBezTo>
                    <a:pt x="547" y="3192"/>
                    <a:pt x="0" y="2310"/>
                    <a:pt x="213" y="1429"/>
                  </a:cubicBezTo>
                  <a:cubicBezTo>
                    <a:pt x="395" y="547"/>
                    <a:pt x="1277" y="0"/>
                    <a:pt x="2158" y="213"/>
                  </a:cubicBezTo>
                  <a:cubicBezTo>
                    <a:pt x="3009" y="456"/>
                    <a:pt x="3557" y="1277"/>
                    <a:pt x="3374" y="21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3878700" y="1743300"/>
            <a:ext cx="4545300" cy="23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3878550" y="540000"/>
            <a:ext cx="4545300" cy="13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/>
          <p:nvPr/>
        </p:nvSpPr>
        <p:spPr>
          <a:xfrm rot="1201544">
            <a:off x="-119498" y="-7128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1053153" y="-221575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7"/>
          <p:cNvGrpSpPr/>
          <p:nvPr/>
        </p:nvGrpSpPr>
        <p:grpSpPr>
          <a:xfrm>
            <a:off x="6743952" y="4077813"/>
            <a:ext cx="2476250" cy="1141875"/>
            <a:chOff x="4881825" y="4016125"/>
            <a:chExt cx="2476250" cy="1141875"/>
          </a:xfrm>
        </p:grpSpPr>
        <p:sp>
          <p:nvSpPr>
            <p:cNvPr id="93" name="Google Shape;93;p7"/>
            <p:cNvSpPr/>
            <p:nvPr/>
          </p:nvSpPr>
          <p:spPr>
            <a:xfrm>
              <a:off x="4881825" y="4562900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506" y="1541"/>
                    <a:pt x="1" y="3949"/>
                  </a:cubicBezTo>
                  <a:cubicBezTo>
                    <a:pt x="1" y="3949"/>
                    <a:pt x="5601" y="6666"/>
                    <a:pt x="13442" y="16439"/>
                  </a:cubicBezTo>
                  <a:cubicBezTo>
                    <a:pt x="19967" y="23356"/>
                    <a:pt x="30805" y="21592"/>
                    <a:pt x="33157" y="19099"/>
                  </a:cubicBezTo>
                  <a:cubicBezTo>
                    <a:pt x="34165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884625" y="4598450"/>
              <a:ext cx="868850" cy="441950"/>
            </a:xfrm>
            <a:custGeom>
              <a:avLst/>
              <a:gdLst/>
              <a:ahLst/>
              <a:cxnLst/>
              <a:rect l="l" t="t" r="r" b="b"/>
              <a:pathLst>
                <a:path w="34754" h="17678" extrusionOk="0">
                  <a:moveTo>
                    <a:pt x="13844" y="1"/>
                  </a:moveTo>
                  <a:cubicBezTo>
                    <a:pt x="9134" y="1"/>
                    <a:pt x="4353" y="1092"/>
                    <a:pt x="1" y="2499"/>
                  </a:cubicBezTo>
                  <a:cubicBezTo>
                    <a:pt x="22236" y="2835"/>
                    <a:pt x="21340" y="15185"/>
                    <a:pt x="33045" y="17677"/>
                  </a:cubicBezTo>
                  <a:cubicBezTo>
                    <a:pt x="34053" y="16613"/>
                    <a:pt x="34753" y="6952"/>
                    <a:pt x="23608" y="1939"/>
                  </a:cubicBezTo>
                  <a:cubicBezTo>
                    <a:pt x="20511" y="554"/>
                    <a:pt x="17196" y="1"/>
                    <a:pt x="13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783550" y="4160350"/>
              <a:ext cx="666525" cy="945850"/>
            </a:xfrm>
            <a:custGeom>
              <a:avLst/>
              <a:gdLst/>
              <a:ahLst/>
              <a:cxnLst/>
              <a:rect l="l" t="t" r="r" b="b"/>
              <a:pathLst>
                <a:path w="26661" h="37834" extrusionOk="0">
                  <a:moveTo>
                    <a:pt x="5125" y="26408"/>
                  </a:moveTo>
                  <a:cubicBezTo>
                    <a:pt x="1" y="18735"/>
                    <a:pt x="57" y="8738"/>
                    <a:pt x="1345" y="1"/>
                  </a:cubicBezTo>
                  <a:cubicBezTo>
                    <a:pt x="1345" y="1"/>
                    <a:pt x="5405" y="5685"/>
                    <a:pt x="17727" y="12574"/>
                  </a:cubicBezTo>
                  <a:cubicBezTo>
                    <a:pt x="26604" y="18539"/>
                    <a:pt x="26660" y="30889"/>
                    <a:pt x="24308" y="33969"/>
                  </a:cubicBezTo>
                  <a:cubicBezTo>
                    <a:pt x="23328" y="35257"/>
                    <a:pt x="12770" y="37834"/>
                    <a:pt x="5125" y="26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5784250" y="4163150"/>
              <a:ext cx="607700" cy="876150"/>
            </a:xfrm>
            <a:custGeom>
              <a:avLst/>
              <a:gdLst/>
              <a:ahLst/>
              <a:cxnLst/>
              <a:rect l="l" t="t" r="r" b="b"/>
              <a:pathLst>
                <a:path w="24308" h="35046" extrusionOk="0">
                  <a:moveTo>
                    <a:pt x="1317" y="1"/>
                  </a:moveTo>
                  <a:lnTo>
                    <a:pt x="1317" y="1"/>
                  </a:lnTo>
                  <a:cubicBezTo>
                    <a:pt x="29" y="8710"/>
                    <a:pt x="1" y="18651"/>
                    <a:pt x="5097" y="26296"/>
                  </a:cubicBezTo>
                  <a:cubicBezTo>
                    <a:pt x="9788" y="33306"/>
                    <a:pt x="15574" y="35045"/>
                    <a:pt x="19573" y="35045"/>
                  </a:cubicBezTo>
                  <a:cubicBezTo>
                    <a:pt x="22092" y="35045"/>
                    <a:pt x="23901" y="34355"/>
                    <a:pt x="24280" y="33857"/>
                  </a:cubicBezTo>
                  <a:cubicBezTo>
                    <a:pt x="24308" y="33857"/>
                    <a:pt x="24308" y="33829"/>
                    <a:pt x="24308" y="33829"/>
                  </a:cubicBezTo>
                  <a:cubicBezTo>
                    <a:pt x="19351" y="21311"/>
                    <a:pt x="5825" y="24588"/>
                    <a:pt x="1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446100" y="4484500"/>
              <a:ext cx="673525" cy="673500"/>
            </a:xfrm>
            <a:custGeom>
              <a:avLst/>
              <a:gdLst/>
              <a:ahLst/>
              <a:cxnLst/>
              <a:rect l="l" t="t" r="r" b="b"/>
              <a:pathLst>
                <a:path w="26941" h="26940" extrusionOk="0">
                  <a:moveTo>
                    <a:pt x="25148" y="17251"/>
                  </a:moveTo>
                  <a:cubicBezTo>
                    <a:pt x="24812" y="16915"/>
                    <a:pt x="24448" y="16635"/>
                    <a:pt x="24084" y="16382"/>
                  </a:cubicBezTo>
                  <a:cubicBezTo>
                    <a:pt x="23720" y="16158"/>
                    <a:pt x="23328" y="15906"/>
                    <a:pt x="22936" y="15710"/>
                  </a:cubicBezTo>
                  <a:cubicBezTo>
                    <a:pt x="22152" y="15346"/>
                    <a:pt x="21368" y="15038"/>
                    <a:pt x="20527" y="14786"/>
                  </a:cubicBezTo>
                  <a:cubicBezTo>
                    <a:pt x="21396" y="14870"/>
                    <a:pt x="22236" y="14870"/>
                    <a:pt x="23076" y="14814"/>
                  </a:cubicBezTo>
                  <a:cubicBezTo>
                    <a:pt x="23524" y="14786"/>
                    <a:pt x="23972" y="14702"/>
                    <a:pt x="24392" y="14618"/>
                  </a:cubicBezTo>
                  <a:cubicBezTo>
                    <a:pt x="24840" y="14534"/>
                    <a:pt x="25288" y="14394"/>
                    <a:pt x="25708" y="14198"/>
                  </a:cubicBezTo>
                  <a:cubicBezTo>
                    <a:pt x="26156" y="14002"/>
                    <a:pt x="26520" y="13610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782"/>
                    <a:pt x="24560" y="10726"/>
                    <a:pt x="24112" y="10698"/>
                  </a:cubicBezTo>
                  <a:cubicBezTo>
                    <a:pt x="23664" y="10670"/>
                    <a:pt x="23216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26"/>
                    <a:pt x="21760" y="10306"/>
                    <a:pt x="22460" y="9830"/>
                  </a:cubicBezTo>
                  <a:cubicBezTo>
                    <a:pt x="22824" y="9578"/>
                    <a:pt x="23188" y="9298"/>
                    <a:pt x="23524" y="9018"/>
                  </a:cubicBezTo>
                  <a:cubicBezTo>
                    <a:pt x="23860" y="8710"/>
                    <a:pt x="24168" y="8373"/>
                    <a:pt x="24448" y="8009"/>
                  </a:cubicBezTo>
                  <a:cubicBezTo>
                    <a:pt x="24728" y="7589"/>
                    <a:pt x="24840" y="7085"/>
                    <a:pt x="24728" y="6553"/>
                  </a:cubicBezTo>
                  <a:cubicBezTo>
                    <a:pt x="24476" y="5601"/>
                    <a:pt x="23524" y="5041"/>
                    <a:pt x="22600" y="5265"/>
                  </a:cubicBezTo>
                  <a:cubicBezTo>
                    <a:pt x="22124" y="5377"/>
                    <a:pt x="21704" y="5545"/>
                    <a:pt x="21312" y="5741"/>
                  </a:cubicBezTo>
                  <a:cubicBezTo>
                    <a:pt x="20919" y="5937"/>
                    <a:pt x="20527" y="6161"/>
                    <a:pt x="20135" y="6413"/>
                  </a:cubicBezTo>
                  <a:cubicBezTo>
                    <a:pt x="19435" y="6889"/>
                    <a:pt x="18763" y="7421"/>
                    <a:pt x="18147" y="8009"/>
                  </a:cubicBezTo>
                  <a:cubicBezTo>
                    <a:pt x="18651" y="7309"/>
                    <a:pt x="19071" y="6581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45"/>
                    <a:pt x="20191" y="3725"/>
                    <a:pt x="20219" y="3249"/>
                  </a:cubicBezTo>
                  <a:cubicBezTo>
                    <a:pt x="20275" y="2745"/>
                    <a:pt x="20107" y="2241"/>
                    <a:pt x="19743" y="1849"/>
                  </a:cubicBezTo>
                  <a:cubicBezTo>
                    <a:pt x="19071" y="1149"/>
                    <a:pt x="17951" y="1121"/>
                    <a:pt x="17251" y="1793"/>
                  </a:cubicBezTo>
                  <a:cubicBezTo>
                    <a:pt x="16915" y="2129"/>
                    <a:pt x="16635" y="2493"/>
                    <a:pt x="16383" y="2857"/>
                  </a:cubicBezTo>
                  <a:cubicBezTo>
                    <a:pt x="16131" y="3249"/>
                    <a:pt x="15907" y="3613"/>
                    <a:pt x="15711" y="4033"/>
                  </a:cubicBezTo>
                  <a:cubicBezTo>
                    <a:pt x="15347" y="4789"/>
                    <a:pt x="15039" y="5573"/>
                    <a:pt x="14787" y="6413"/>
                  </a:cubicBezTo>
                  <a:cubicBezTo>
                    <a:pt x="14871" y="5545"/>
                    <a:pt x="14899" y="4705"/>
                    <a:pt x="14815" y="3865"/>
                  </a:cubicBezTo>
                  <a:cubicBezTo>
                    <a:pt x="14787" y="3417"/>
                    <a:pt x="14703" y="2969"/>
                    <a:pt x="14619" y="2549"/>
                  </a:cubicBezTo>
                  <a:cubicBezTo>
                    <a:pt x="14535" y="2101"/>
                    <a:pt x="14423" y="1653"/>
                    <a:pt x="14227" y="1233"/>
                  </a:cubicBezTo>
                  <a:cubicBezTo>
                    <a:pt x="14003" y="784"/>
                    <a:pt x="13611" y="420"/>
                    <a:pt x="13106" y="280"/>
                  </a:cubicBezTo>
                  <a:cubicBezTo>
                    <a:pt x="12182" y="0"/>
                    <a:pt x="11202" y="532"/>
                    <a:pt x="10922" y="1457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53"/>
                    <a:pt x="11090" y="6693"/>
                  </a:cubicBezTo>
                  <a:cubicBezTo>
                    <a:pt x="10726" y="5909"/>
                    <a:pt x="10334" y="5181"/>
                    <a:pt x="9830" y="4481"/>
                  </a:cubicBezTo>
                  <a:cubicBezTo>
                    <a:pt x="9578" y="4117"/>
                    <a:pt x="9298" y="3753"/>
                    <a:pt x="9018" y="3417"/>
                  </a:cubicBezTo>
                  <a:cubicBezTo>
                    <a:pt x="8710" y="3109"/>
                    <a:pt x="8374" y="2773"/>
                    <a:pt x="8010" y="2493"/>
                  </a:cubicBezTo>
                  <a:cubicBezTo>
                    <a:pt x="7590" y="2213"/>
                    <a:pt x="7086" y="2101"/>
                    <a:pt x="6554" y="2213"/>
                  </a:cubicBezTo>
                  <a:cubicBezTo>
                    <a:pt x="5629" y="2465"/>
                    <a:pt x="5041" y="3417"/>
                    <a:pt x="5265" y="4341"/>
                  </a:cubicBezTo>
                  <a:cubicBezTo>
                    <a:pt x="5377" y="4817"/>
                    <a:pt x="5545" y="5237"/>
                    <a:pt x="5741" y="5629"/>
                  </a:cubicBezTo>
                  <a:cubicBezTo>
                    <a:pt x="5938" y="6049"/>
                    <a:pt x="6162" y="6413"/>
                    <a:pt x="6414" y="6805"/>
                  </a:cubicBezTo>
                  <a:cubicBezTo>
                    <a:pt x="6890" y="7505"/>
                    <a:pt x="7422" y="8177"/>
                    <a:pt x="8010" y="8794"/>
                  </a:cubicBezTo>
                  <a:cubicBezTo>
                    <a:pt x="7310" y="8289"/>
                    <a:pt x="6582" y="7869"/>
                    <a:pt x="5825" y="7505"/>
                  </a:cubicBezTo>
                  <a:cubicBezTo>
                    <a:pt x="5433" y="7309"/>
                    <a:pt x="5013" y="7141"/>
                    <a:pt x="4593" y="7001"/>
                  </a:cubicBezTo>
                  <a:cubicBezTo>
                    <a:pt x="4145" y="6861"/>
                    <a:pt x="3725" y="6749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90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594"/>
                    <a:pt x="5573" y="11902"/>
                    <a:pt x="6414" y="12154"/>
                  </a:cubicBezTo>
                  <a:cubicBezTo>
                    <a:pt x="5545" y="12070"/>
                    <a:pt x="4705" y="12070"/>
                    <a:pt x="3865" y="12126"/>
                  </a:cubicBezTo>
                  <a:cubicBezTo>
                    <a:pt x="3417" y="12154"/>
                    <a:pt x="2997" y="12238"/>
                    <a:pt x="2549" y="12322"/>
                  </a:cubicBezTo>
                  <a:cubicBezTo>
                    <a:pt x="2101" y="12406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34"/>
                  </a:cubicBezTo>
                  <a:cubicBezTo>
                    <a:pt x="1" y="14786"/>
                    <a:pt x="533" y="15766"/>
                    <a:pt x="1457" y="16018"/>
                  </a:cubicBezTo>
                  <a:cubicBezTo>
                    <a:pt x="1933" y="16158"/>
                    <a:pt x="2381" y="16214"/>
                    <a:pt x="2829" y="16242"/>
                  </a:cubicBezTo>
                  <a:cubicBezTo>
                    <a:pt x="3277" y="16270"/>
                    <a:pt x="3725" y="16270"/>
                    <a:pt x="4173" y="16242"/>
                  </a:cubicBezTo>
                  <a:cubicBezTo>
                    <a:pt x="5013" y="16186"/>
                    <a:pt x="5853" y="16046"/>
                    <a:pt x="6694" y="15850"/>
                  </a:cubicBezTo>
                  <a:cubicBezTo>
                    <a:pt x="5938" y="16214"/>
                    <a:pt x="5181" y="16635"/>
                    <a:pt x="4481" y="17111"/>
                  </a:cubicBezTo>
                  <a:cubicBezTo>
                    <a:pt x="4117" y="17363"/>
                    <a:pt x="3753" y="17643"/>
                    <a:pt x="3445" y="17923"/>
                  </a:cubicBezTo>
                  <a:cubicBezTo>
                    <a:pt x="3109" y="18231"/>
                    <a:pt x="2773" y="18567"/>
                    <a:pt x="2493" y="18931"/>
                  </a:cubicBezTo>
                  <a:cubicBezTo>
                    <a:pt x="2213" y="19351"/>
                    <a:pt x="2101" y="19855"/>
                    <a:pt x="2241" y="20387"/>
                  </a:cubicBezTo>
                  <a:cubicBezTo>
                    <a:pt x="2465" y="21339"/>
                    <a:pt x="3417" y="21899"/>
                    <a:pt x="4369" y="21675"/>
                  </a:cubicBezTo>
                  <a:cubicBezTo>
                    <a:pt x="4817" y="21563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27"/>
                  </a:cubicBezTo>
                  <a:cubicBezTo>
                    <a:pt x="7506" y="20051"/>
                    <a:pt x="8178" y="19519"/>
                    <a:pt x="8794" y="18931"/>
                  </a:cubicBezTo>
                  <a:cubicBezTo>
                    <a:pt x="8318" y="19631"/>
                    <a:pt x="7870" y="20359"/>
                    <a:pt x="7506" y="21115"/>
                  </a:cubicBezTo>
                  <a:cubicBezTo>
                    <a:pt x="7310" y="21535"/>
                    <a:pt x="7142" y="21927"/>
                    <a:pt x="7002" y="22375"/>
                  </a:cubicBezTo>
                  <a:cubicBezTo>
                    <a:pt x="6890" y="22795"/>
                    <a:pt x="6750" y="23215"/>
                    <a:pt x="6722" y="23691"/>
                  </a:cubicBezTo>
                  <a:cubicBezTo>
                    <a:pt x="6666" y="24195"/>
                    <a:pt x="6834" y="24700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12"/>
                    <a:pt x="10306" y="24448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51"/>
                    <a:pt x="11902" y="21367"/>
                    <a:pt x="12154" y="20527"/>
                  </a:cubicBezTo>
                  <a:cubicBezTo>
                    <a:pt x="12070" y="21395"/>
                    <a:pt x="12070" y="22235"/>
                    <a:pt x="12126" y="23075"/>
                  </a:cubicBezTo>
                  <a:cubicBezTo>
                    <a:pt x="12154" y="23523"/>
                    <a:pt x="12238" y="23971"/>
                    <a:pt x="12322" y="24392"/>
                  </a:cubicBezTo>
                  <a:cubicBezTo>
                    <a:pt x="12406" y="24840"/>
                    <a:pt x="12546" y="25288"/>
                    <a:pt x="12742" y="25708"/>
                  </a:cubicBezTo>
                  <a:cubicBezTo>
                    <a:pt x="12938" y="26156"/>
                    <a:pt x="13330" y="26520"/>
                    <a:pt x="13835" y="26660"/>
                  </a:cubicBezTo>
                  <a:cubicBezTo>
                    <a:pt x="14759" y="26940"/>
                    <a:pt x="15767" y="26408"/>
                    <a:pt x="16019" y="25484"/>
                  </a:cubicBezTo>
                  <a:cubicBezTo>
                    <a:pt x="16159" y="25036"/>
                    <a:pt x="16215" y="24560"/>
                    <a:pt x="16243" y="24111"/>
                  </a:cubicBezTo>
                  <a:cubicBezTo>
                    <a:pt x="16271" y="23663"/>
                    <a:pt x="16271" y="23215"/>
                    <a:pt x="16243" y="22795"/>
                  </a:cubicBezTo>
                  <a:cubicBezTo>
                    <a:pt x="16187" y="21927"/>
                    <a:pt x="16047" y="21087"/>
                    <a:pt x="15851" y="20247"/>
                  </a:cubicBezTo>
                  <a:cubicBezTo>
                    <a:pt x="16215" y="21031"/>
                    <a:pt x="16635" y="21759"/>
                    <a:pt x="17111" y="22459"/>
                  </a:cubicBezTo>
                  <a:cubicBezTo>
                    <a:pt x="17363" y="22823"/>
                    <a:pt x="17643" y="23187"/>
                    <a:pt x="17951" y="23523"/>
                  </a:cubicBezTo>
                  <a:cubicBezTo>
                    <a:pt x="18231" y="23859"/>
                    <a:pt x="18567" y="24167"/>
                    <a:pt x="18959" y="24448"/>
                  </a:cubicBezTo>
                  <a:cubicBezTo>
                    <a:pt x="19351" y="24728"/>
                    <a:pt x="19883" y="24840"/>
                    <a:pt x="20387" y="24728"/>
                  </a:cubicBezTo>
                  <a:cubicBezTo>
                    <a:pt x="21340" y="24476"/>
                    <a:pt x="21900" y="23523"/>
                    <a:pt x="21676" y="22599"/>
                  </a:cubicBezTo>
                  <a:cubicBezTo>
                    <a:pt x="21564" y="22123"/>
                    <a:pt x="21396" y="21703"/>
                    <a:pt x="21200" y="21311"/>
                  </a:cubicBezTo>
                  <a:cubicBezTo>
                    <a:pt x="21004" y="20919"/>
                    <a:pt x="20779" y="20527"/>
                    <a:pt x="20527" y="20135"/>
                  </a:cubicBezTo>
                  <a:cubicBezTo>
                    <a:pt x="20079" y="19435"/>
                    <a:pt x="19519" y="18763"/>
                    <a:pt x="18931" y="18147"/>
                  </a:cubicBezTo>
                  <a:cubicBezTo>
                    <a:pt x="19631" y="18651"/>
                    <a:pt x="20359" y="19071"/>
                    <a:pt x="21116" y="19435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275"/>
                    <a:pt x="24700" y="20135"/>
                    <a:pt x="25092" y="19743"/>
                  </a:cubicBezTo>
                  <a:cubicBezTo>
                    <a:pt x="25792" y="19071"/>
                    <a:pt x="25820" y="17979"/>
                    <a:pt x="25148" y="17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5713550" y="4760800"/>
              <a:ext cx="137225" cy="120200"/>
            </a:xfrm>
            <a:custGeom>
              <a:avLst/>
              <a:gdLst/>
              <a:ahLst/>
              <a:cxnLst/>
              <a:rect l="l" t="t" r="r" b="b"/>
              <a:pathLst>
                <a:path w="5489" h="4808" extrusionOk="0">
                  <a:moveTo>
                    <a:pt x="2750" y="0"/>
                  </a:moveTo>
                  <a:cubicBezTo>
                    <a:pt x="1866" y="0"/>
                    <a:pt x="1010" y="490"/>
                    <a:pt x="588" y="1354"/>
                  </a:cubicBezTo>
                  <a:cubicBezTo>
                    <a:pt x="0" y="2558"/>
                    <a:pt x="504" y="3986"/>
                    <a:pt x="1708" y="4574"/>
                  </a:cubicBezTo>
                  <a:cubicBezTo>
                    <a:pt x="2040" y="4732"/>
                    <a:pt x="2392" y="4808"/>
                    <a:pt x="2739" y="4808"/>
                  </a:cubicBezTo>
                  <a:cubicBezTo>
                    <a:pt x="3623" y="4808"/>
                    <a:pt x="4479" y="4319"/>
                    <a:pt x="4901" y="3454"/>
                  </a:cubicBezTo>
                  <a:cubicBezTo>
                    <a:pt x="5489" y="2250"/>
                    <a:pt x="4985" y="822"/>
                    <a:pt x="3781" y="234"/>
                  </a:cubicBezTo>
                  <a:cubicBezTo>
                    <a:pt x="3449" y="76"/>
                    <a:pt x="3097" y="0"/>
                    <a:pt x="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221800" y="4016125"/>
              <a:ext cx="1136275" cy="1136275"/>
            </a:xfrm>
            <a:custGeom>
              <a:avLst/>
              <a:gdLst/>
              <a:ahLst/>
              <a:cxnLst/>
              <a:rect l="l" t="t" r="r" b="b"/>
              <a:pathLst>
                <a:path w="45451" h="45451" extrusionOk="0">
                  <a:moveTo>
                    <a:pt x="19528" y="1"/>
                  </a:moveTo>
                  <a:cubicBezTo>
                    <a:pt x="19411" y="1"/>
                    <a:pt x="19295" y="10"/>
                    <a:pt x="19183" y="29"/>
                  </a:cubicBezTo>
                  <a:cubicBezTo>
                    <a:pt x="18511" y="113"/>
                    <a:pt x="17839" y="561"/>
                    <a:pt x="17363" y="1205"/>
                  </a:cubicBezTo>
                  <a:cubicBezTo>
                    <a:pt x="17223" y="1373"/>
                    <a:pt x="17111" y="1541"/>
                    <a:pt x="17027" y="1709"/>
                  </a:cubicBezTo>
                  <a:cubicBezTo>
                    <a:pt x="16915" y="1877"/>
                    <a:pt x="16831" y="2073"/>
                    <a:pt x="16747" y="2269"/>
                  </a:cubicBezTo>
                  <a:cubicBezTo>
                    <a:pt x="16607" y="2661"/>
                    <a:pt x="16495" y="3053"/>
                    <a:pt x="16467" y="3473"/>
                  </a:cubicBezTo>
                  <a:cubicBezTo>
                    <a:pt x="16327" y="4762"/>
                    <a:pt x="16495" y="5994"/>
                    <a:pt x="16775" y="7114"/>
                  </a:cubicBezTo>
                  <a:cubicBezTo>
                    <a:pt x="16243" y="6106"/>
                    <a:pt x="15571" y="5042"/>
                    <a:pt x="14619" y="4174"/>
                  </a:cubicBezTo>
                  <a:cubicBezTo>
                    <a:pt x="14311" y="3893"/>
                    <a:pt x="13975" y="3641"/>
                    <a:pt x="13611" y="3445"/>
                  </a:cubicBezTo>
                  <a:cubicBezTo>
                    <a:pt x="13415" y="3361"/>
                    <a:pt x="13219" y="3277"/>
                    <a:pt x="13023" y="3193"/>
                  </a:cubicBezTo>
                  <a:cubicBezTo>
                    <a:pt x="12855" y="3137"/>
                    <a:pt x="12659" y="3081"/>
                    <a:pt x="12462" y="3053"/>
                  </a:cubicBezTo>
                  <a:cubicBezTo>
                    <a:pt x="12215" y="3002"/>
                    <a:pt x="11970" y="2977"/>
                    <a:pt x="11734" y="2977"/>
                  </a:cubicBezTo>
                  <a:cubicBezTo>
                    <a:pt x="11193" y="2977"/>
                    <a:pt x="10696" y="3108"/>
                    <a:pt x="10306" y="3361"/>
                  </a:cubicBezTo>
                  <a:cubicBezTo>
                    <a:pt x="10026" y="3557"/>
                    <a:pt x="9774" y="3809"/>
                    <a:pt x="9550" y="4118"/>
                  </a:cubicBezTo>
                  <a:cubicBezTo>
                    <a:pt x="9354" y="4454"/>
                    <a:pt x="9214" y="4790"/>
                    <a:pt x="9102" y="5182"/>
                  </a:cubicBezTo>
                  <a:cubicBezTo>
                    <a:pt x="9018" y="5546"/>
                    <a:pt x="8962" y="5966"/>
                    <a:pt x="8990" y="6414"/>
                  </a:cubicBezTo>
                  <a:cubicBezTo>
                    <a:pt x="9018" y="6806"/>
                    <a:pt x="9074" y="7226"/>
                    <a:pt x="9214" y="7618"/>
                  </a:cubicBezTo>
                  <a:cubicBezTo>
                    <a:pt x="9634" y="8878"/>
                    <a:pt x="10278" y="9942"/>
                    <a:pt x="10978" y="10838"/>
                  </a:cubicBezTo>
                  <a:cubicBezTo>
                    <a:pt x="10754" y="10670"/>
                    <a:pt x="10530" y="10474"/>
                    <a:pt x="10278" y="10306"/>
                  </a:cubicBezTo>
                  <a:cubicBezTo>
                    <a:pt x="9886" y="10026"/>
                    <a:pt x="9494" y="9802"/>
                    <a:pt x="9102" y="9578"/>
                  </a:cubicBezTo>
                  <a:cubicBezTo>
                    <a:pt x="8682" y="9354"/>
                    <a:pt x="8234" y="9186"/>
                    <a:pt x="7786" y="9018"/>
                  </a:cubicBezTo>
                  <a:cubicBezTo>
                    <a:pt x="7394" y="8878"/>
                    <a:pt x="6974" y="8822"/>
                    <a:pt x="6582" y="8794"/>
                  </a:cubicBezTo>
                  <a:cubicBezTo>
                    <a:pt x="6477" y="8787"/>
                    <a:pt x="6373" y="8784"/>
                    <a:pt x="6271" y="8784"/>
                  </a:cubicBezTo>
                  <a:cubicBezTo>
                    <a:pt x="5966" y="8784"/>
                    <a:pt x="5672" y="8815"/>
                    <a:pt x="5378" y="8878"/>
                  </a:cubicBezTo>
                  <a:cubicBezTo>
                    <a:pt x="4985" y="8990"/>
                    <a:pt x="4621" y="9130"/>
                    <a:pt x="4313" y="9326"/>
                  </a:cubicBezTo>
                  <a:cubicBezTo>
                    <a:pt x="4033" y="9466"/>
                    <a:pt x="3809" y="9690"/>
                    <a:pt x="3641" y="9914"/>
                  </a:cubicBezTo>
                  <a:lnTo>
                    <a:pt x="3613" y="9914"/>
                  </a:lnTo>
                  <a:lnTo>
                    <a:pt x="3529" y="10054"/>
                  </a:lnTo>
                  <a:cubicBezTo>
                    <a:pt x="3361" y="10334"/>
                    <a:pt x="3221" y="10642"/>
                    <a:pt x="3165" y="11034"/>
                  </a:cubicBezTo>
                  <a:cubicBezTo>
                    <a:pt x="3109" y="11398"/>
                    <a:pt x="3109" y="11790"/>
                    <a:pt x="3193" y="12183"/>
                  </a:cubicBezTo>
                  <a:cubicBezTo>
                    <a:pt x="3333" y="12967"/>
                    <a:pt x="3725" y="13751"/>
                    <a:pt x="4285" y="14367"/>
                  </a:cubicBezTo>
                  <a:cubicBezTo>
                    <a:pt x="4873" y="15039"/>
                    <a:pt x="5574" y="15599"/>
                    <a:pt x="6442" y="16159"/>
                  </a:cubicBezTo>
                  <a:cubicBezTo>
                    <a:pt x="6694" y="16299"/>
                    <a:pt x="6946" y="16439"/>
                    <a:pt x="7226" y="16579"/>
                  </a:cubicBezTo>
                  <a:cubicBezTo>
                    <a:pt x="6918" y="16523"/>
                    <a:pt x="6638" y="16439"/>
                    <a:pt x="6358" y="16383"/>
                  </a:cubicBezTo>
                  <a:cubicBezTo>
                    <a:pt x="5652" y="16246"/>
                    <a:pt x="4987" y="16177"/>
                    <a:pt x="4354" y="16177"/>
                  </a:cubicBezTo>
                  <a:cubicBezTo>
                    <a:pt x="4083" y="16177"/>
                    <a:pt x="3818" y="16190"/>
                    <a:pt x="3557" y="16215"/>
                  </a:cubicBezTo>
                  <a:cubicBezTo>
                    <a:pt x="3137" y="16243"/>
                    <a:pt x="2717" y="16355"/>
                    <a:pt x="2325" y="16495"/>
                  </a:cubicBezTo>
                  <a:cubicBezTo>
                    <a:pt x="1961" y="16635"/>
                    <a:pt x="1597" y="16831"/>
                    <a:pt x="1261" y="17083"/>
                  </a:cubicBezTo>
                  <a:cubicBezTo>
                    <a:pt x="953" y="17307"/>
                    <a:pt x="701" y="17587"/>
                    <a:pt x="477" y="17895"/>
                  </a:cubicBezTo>
                  <a:cubicBezTo>
                    <a:pt x="365" y="18063"/>
                    <a:pt x="281" y="18203"/>
                    <a:pt x="225" y="18371"/>
                  </a:cubicBezTo>
                  <a:cubicBezTo>
                    <a:pt x="141" y="18539"/>
                    <a:pt x="85" y="18707"/>
                    <a:pt x="57" y="18875"/>
                  </a:cubicBezTo>
                  <a:cubicBezTo>
                    <a:pt x="1" y="19239"/>
                    <a:pt x="29" y="19603"/>
                    <a:pt x="141" y="19940"/>
                  </a:cubicBezTo>
                  <a:cubicBezTo>
                    <a:pt x="253" y="20332"/>
                    <a:pt x="421" y="20668"/>
                    <a:pt x="617" y="20976"/>
                  </a:cubicBezTo>
                  <a:cubicBezTo>
                    <a:pt x="841" y="21312"/>
                    <a:pt x="1121" y="21620"/>
                    <a:pt x="1429" y="21872"/>
                  </a:cubicBezTo>
                  <a:cubicBezTo>
                    <a:pt x="1765" y="22152"/>
                    <a:pt x="2129" y="22376"/>
                    <a:pt x="2493" y="22544"/>
                  </a:cubicBezTo>
                  <a:cubicBezTo>
                    <a:pt x="3305" y="22908"/>
                    <a:pt x="4201" y="23132"/>
                    <a:pt x="5210" y="23272"/>
                  </a:cubicBezTo>
                  <a:cubicBezTo>
                    <a:pt x="5490" y="23328"/>
                    <a:pt x="5798" y="23356"/>
                    <a:pt x="6078" y="23384"/>
                  </a:cubicBezTo>
                  <a:cubicBezTo>
                    <a:pt x="5798" y="23412"/>
                    <a:pt x="5490" y="23468"/>
                    <a:pt x="5210" y="23552"/>
                  </a:cubicBezTo>
                  <a:cubicBezTo>
                    <a:pt x="4229" y="23776"/>
                    <a:pt x="3361" y="24084"/>
                    <a:pt x="2577" y="24532"/>
                  </a:cubicBezTo>
                  <a:cubicBezTo>
                    <a:pt x="2241" y="24728"/>
                    <a:pt x="1905" y="24980"/>
                    <a:pt x="1597" y="25288"/>
                  </a:cubicBezTo>
                  <a:cubicBezTo>
                    <a:pt x="1289" y="25596"/>
                    <a:pt x="1037" y="25932"/>
                    <a:pt x="869" y="26240"/>
                  </a:cubicBezTo>
                  <a:cubicBezTo>
                    <a:pt x="673" y="26604"/>
                    <a:pt x="533" y="26968"/>
                    <a:pt x="477" y="27332"/>
                  </a:cubicBezTo>
                  <a:cubicBezTo>
                    <a:pt x="393" y="27697"/>
                    <a:pt x="421" y="28061"/>
                    <a:pt x="505" y="28369"/>
                  </a:cubicBezTo>
                  <a:cubicBezTo>
                    <a:pt x="589" y="28705"/>
                    <a:pt x="757" y="29041"/>
                    <a:pt x="981" y="29321"/>
                  </a:cubicBezTo>
                  <a:cubicBezTo>
                    <a:pt x="1205" y="29601"/>
                    <a:pt x="1485" y="29853"/>
                    <a:pt x="1849" y="30077"/>
                  </a:cubicBezTo>
                  <a:cubicBezTo>
                    <a:pt x="2045" y="30189"/>
                    <a:pt x="2213" y="30273"/>
                    <a:pt x="2381" y="30357"/>
                  </a:cubicBezTo>
                  <a:cubicBezTo>
                    <a:pt x="2577" y="30441"/>
                    <a:pt x="2773" y="30497"/>
                    <a:pt x="2969" y="30553"/>
                  </a:cubicBezTo>
                  <a:cubicBezTo>
                    <a:pt x="3389" y="30665"/>
                    <a:pt x="3781" y="30721"/>
                    <a:pt x="4201" y="30721"/>
                  </a:cubicBezTo>
                  <a:cubicBezTo>
                    <a:pt x="5266" y="30721"/>
                    <a:pt x="6302" y="30525"/>
                    <a:pt x="7226" y="30217"/>
                  </a:cubicBezTo>
                  <a:lnTo>
                    <a:pt x="7226" y="30217"/>
                  </a:lnTo>
                  <a:cubicBezTo>
                    <a:pt x="7170" y="30273"/>
                    <a:pt x="7142" y="30301"/>
                    <a:pt x="7086" y="30329"/>
                  </a:cubicBezTo>
                  <a:cubicBezTo>
                    <a:pt x="6274" y="30945"/>
                    <a:pt x="5602" y="31589"/>
                    <a:pt x="5070" y="32289"/>
                  </a:cubicBezTo>
                  <a:cubicBezTo>
                    <a:pt x="4593" y="32961"/>
                    <a:pt x="4257" y="33801"/>
                    <a:pt x="4201" y="34557"/>
                  </a:cubicBezTo>
                  <a:cubicBezTo>
                    <a:pt x="4173" y="34977"/>
                    <a:pt x="4201" y="35370"/>
                    <a:pt x="4285" y="35706"/>
                  </a:cubicBezTo>
                  <a:cubicBezTo>
                    <a:pt x="4397" y="36098"/>
                    <a:pt x="4537" y="36434"/>
                    <a:pt x="4733" y="36658"/>
                  </a:cubicBezTo>
                  <a:cubicBezTo>
                    <a:pt x="4985" y="36966"/>
                    <a:pt x="5238" y="37190"/>
                    <a:pt x="5574" y="37330"/>
                  </a:cubicBezTo>
                  <a:cubicBezTo>
                    <a:pt x="5910" y="37498"/>
                    <a:pt x="6274" y="37610"/>
                    <a:pt x="6666" y="37666"/>
                  </a:cubicBezTo>
                  <a:cubicBezTo>
                    <a:pt x="6851" y="37691"/>
                    <a:pt x="7039" y="37704"/>
                    <a:pt x="7228" y="37704"/>
                  </a:cubicBezTo>
                  <a:cubicBezTo>
                    <a:pt x="7868" y="37704"/>
                    <a:pt x="8518" y="37561"/>
                    <a:pt x="9102" y="37302"/>
                  </a:cubicBezTo>
                  <a:cubicBezTo>
                    <a:pt x="9914" y="36938"/>
                    <a:pt x="10670" y="36462"/>
                    <a:pt x="11454" y="35790"/>
                  </a:cubicBezTo>
                  <a:cubicBezTo>
                    <a:pt x="11818" y="35482"/>
                    <a:pt x="12182" y="35145"/>
                    <a:pt x="12547" y="34781"/>
                  </a:cubicBezTo>
                  <a:lnTo>
                    <a:pt x="12547" y="34781"/>
                  </a:lnTo>
                  <a:cubicBezTo>
                    <a:pt x="11762" y="35874"/>
                    <a:pt x="11006" y="37218"/>
                    <a:pt x="10642" y="38786"/>
                  </a:cubicBezTo>
                  <a:cubicBezTo>
                    <a:pt x="10586" y="38982"/>
                    <a:pt x="10558" y="39178"/>
                    <a:pt x="10530" y="39402"/>
                  </a:cubicBezTo>
                  <a:cubicBezTo>
                    <a:pt x="10530" y="39598"/>
                    <a:pt x="10530" y="39822"/>
                    <a:pt x="10530" y="40018"/>
                  </a:cubicBezTo>
                  <a:cubicBezTo>
                    <a:pt x="10558" y="40438"/>
                    <a:pt x="10642" y="40858"/>
                    <a:pt x="10754" y="41222"/>
                  </a:cubicBezTo>
                  <a:cubicBezTo>
                    <a:pt x="10894" y="41586"/>
                    <a:pt x="11062" y="41922"/>
                    <a:pt x="11286" y="42230"/>
                  </a:cubicBezTo>
                  <a:cubicBezTo>
                    <a:pt x="11510" y="42482"/>
                    <a:pt x="11734" y="42706"/>
                    <a:pt x="11986" y="42846"/>
                  </a:cubicBezTo>
                  <a:lnTo>
                    <a:pt x="12098" y="42902"/>
                  </a:lnTo>
                  <a:cubicBezTo>
                    <a:pt x="12406" y="43071"/>
                    <a:pt x="12743" y="43155"/>
                    <a:pt x="13135" y="43183"/>
                  </a:cubicBezTo>
                  <a:cubicBezTo>
                    <a:pt x="13192" y="43187"/>
                    <a:pt x="13252" y="43190"/>
                    <a:pt x="13312" y="43190"/>
                  </a:cubicBezTo>
                  <a:cubicBezTo>
                    <a:pt x="13605" y="43190"/>
                    <a:pt x="13930" y="43135"/>
                    <a:pt x="14255" y="43043"/>
                  </a:cubicBezTo>
                  <a:cubicBezTo>
                    <a:pt x="14619" y="42930"/>
                    <a:pt x="15011" y="42762"/>
                    <a:pt x="15375" y="42538"/>
                  </a:cubicBezTo>
                  <a:cubicBezTo>
                    <a:pt x="15739" y="42286"/>
                    <a:pt x="16047" y="42034"/>
                    <a:pt x="16327" y="41726"/>
                  </a:cubicBezTo>
                  <a:cubicBezTo>
                    <a:pt x="16915" y="41054"/>
                    <a:pt x="17419" y="40298"/>
                    <a:pt x="17867" y="39374"/>
                  </a:cubicBezTo>
                  <a:cubicBezTo>
                    <a:pt x="17979" y="39122"/>
                    <a:pt x="18091" y="38842"/>
                    <a:pt x="18203" y="38562"/>
                  </a:cubicBezTo>
                  <a:lnTo>
                    <a:pt x="18203" y="38562"/>
                  </a:lnTo>
                  <a:cubicBezTo>
                    <a:pt x="18175" y="38870"/>
                    <a:pt x="18119" y="39150"/>
                    <a:pt x="18119" y="39458"/>
                  </a:cubicBezTo>
                  <a:cubicBezTo>
                    <a:pt x="18007" y="40466"/>
                    <a:pt x="18063" y="41390"/>
                    <a:pt x="18231" y="42258"/>
                  </a:cubicBezTo>
                  <a:cubicBezTo>
                    <a:pt x="18315" y="42650"/>
                    <a:pt x="18455" y="43071"/>
                    <a:pt x="18623" y="43435"/>
                  </a:cubicBezTo>
                  <a:cubicBezTo>
                    <a:pt x="18819" y="43799"/>
                    <a:pt x="19043" y="44135"/>
                    <a:pt x="19323" y="44415"/>
                  </a:cubicBezTo>
                  <a:cubicBezTo>
                    <a:pt x="19883" y="45031"/>
                    <a:pt x="20584" y="45395"/>
                    <a:pt x="21228" y="45423"/>
                  </a:cubicBezTo>
                  <a:lnTo>
                    <a:pt x="21284" y="45423"/>
                  </a:lnTo>
                  <a:lnTo>
                    <a:pt x="21368" y="45451"/>
                  </a:lnTo>
                  <a:cubicBezTo>
                    <a:pt x="21508" y="45451"/>
                    <a:pt x="21648" y="45423"/>
                    <a:pt x="21788" y="45395"/>
                  </a:cubicBezTo>
                  <a:cubicBezTo>
                    <a:pt x="21956" y="45367"/>
                    <a:pt x="22124" y="45311"/>
                    <a:pt x="22292" y="45255"/>
                  </a:cubicBezTo>
                  <a:cubicBezTo>
                    <a:pt x="22460" y="45199"/>
                    <a:pt x="22628" y="45115"/>
                    <a:pt x="22796" y="45003"/>
                  </a:cubicBezTo>
                  <a:cubicBezTo>
                    <a:pt x="22964" y="44919"/>
                    <a:pt x="23104" y="44807"/>
                    <a:pt x="23272" y="44667"/>
                  </a:cubicBezTo>
                  <a:cubicBezTo>
                    <a:pt x="23608" y="44387"/>
                    <a:pt x="23888" y="44079"/>
                    <a:pt x="24084" y="43743"/>
                  </a:cubicBezTo>
                  <a:cubicBezTo>
                    <a:pt x="24336" y="43407"/>
                    <a:pt x="24504" y="43015"/>
                    <a:pt x="24644" y="42622"/>
                  </a:cubicBezTo>
                  <a:cubicBezTo>
                    <a:pt x="24784" y="42202"/>
                    <a:pt x="24896" y="41726"/>
                    <a:pt x="24952" y="41250"/>
                  </a:cubicBezTo>
                  <a:cubicBezTo>
                    <a:pt x="25036" y="40802"/>
                    <a:pt x="25064" y="40326"/>
                    <a:pt x="25092" y="39850"/>
                  </a:cubicBezTo>
                  <a:cubicBezTo>
                    <a:pt x="25092" y="39570"/>
                    <a:pt x="25092" y="39290"/>
                    <a:pt x="25092" y="38982"/>
                  </a:cubicBezTo>
                  <a:cubicBezTo>
                    <a:pt x="25400" y="40074"/>
                    <a:pt x="25848" y="41250"/>
                    <a:pt x="26604" y="42342"/>
                  </a:cubicBezTo>
                  <a:cubicBezTo>
                    <a:pt x="26828" y="42678"/>
                    <a:pt x="27136" y="42987"/>
                    <a:pt x="27444" y="43239"/>
                  </a:cubicBezTo>
                  <a:cubicBezTo>
                    <a:pt x="27781" y="43491"/>
                    <a:pt x="28145" y="43715"/>
                    <a:pt x="28481" y="43855"/>
                  </a:cubicBezTo>
                  <a:cubicBezTo>
                    <a:pt x="28873" y="44023"/>
                    <a:pt x="29265" y="44135"/>
                    <a:pt x="29601" y="44135"/>
                  </a:cubicBezTo>
                  <a:cubicBezTo>
                    <a:pt x="29693" y="44141"/>
                    <a:pt x="29783" y="44145"/>
                    <a:pt x="29869" y="44145"/>
                  </a:cubicBezTo>
                  <a:cubicBezTo>
                    <a:pt x="30150" y="44145"/>
                    <a:pt x="30402" y="44108"/>
                    <a:pt x="30637" y="44023"/>
                  </a:cubicBezTo>
                  <a:lnTo>
                    <a:pt x="30637" y="43995"/>
                  </a:lnTo>
                  <a:cubicBezTo>
                    <a:pt x="30973" y="43855"/>
                    <a:pt x="31253" y="43659"/>
                    <a:pt x="31533" y="43407"/>
                  </a:cubicBezTo>
                  <a:cubicBezTo>
                    <a:pt x="31785" y="43155"/>
                    <a:pt x="32009" y="42846"/>
                    <a:pt x="32177" y="42454"/>
                  </a:cubicBezTo>
                  <a:cubicBezTo>
                    <a:pt x="32345" y="42118"/>
                    <a:pt x="32485" y="41698"/>
                    <a:pt x="32541" y="41306"/>
                  </a:cubicBezTo>
                  <a:cubicBezTo>
                    <a:pt x="32625" y="40886"/>
                    <a:pt x="32625" y="40466"/>
                    <a:pt x="32597" y="40046"/>
                  </a:cubicBezTo>
                  <a:cubicBezTo>
                    <a:pt x="32485" y="39206"/>
                    <a:pt x="32289" y="38366"/>
                    <a:pt x="31981" y="37638"/>
                  </a:cubicBezTo>
                  <a:cubicBezTo>
                    <a:pt x="31841" y="37246"/>
                    <a:pt x="31673" y="36882"/>
                    <a:pt x="31505" y="36518"/>
                  </a:cubicBezTo>
                  <a:lnTo>
                    <a:pt x="31505" y="36518"/>
                  </a:lnTo>
                  <a:cubicBezTo>
                    <a:pt x="31701" y="36770"/>
                    <a:pt x="31897" y="36994"/>
                    <a:pt x="32093" y="37190"/>
                  </a:cubicBezTo>
                  <a:cubicBezTo>
                    <a:pt x="32429" y="37554"/>
                    <a:pt x="32765" y="37862"/>
                    <a:pt x="33101" y="38170"/>
                  </a:cubicBezTo>
                  <a:cubicBezTo>
                    <a:pt x="33493" y="38478"/>
                    <a:pt x="33885" y="38758"/>
                    <a:pt x="34277" y="38982"/>
                  </a:cubicBezTo>
                  <a:cubicBezTo>
                    <a:pt x="34613" y="39206"/>
                    <a:pt x="35005" y="39374"/>
                    <a:pt x="35398" y="39486"/>
                  </a:cubicBezTo>
                  <a:cubicBezTo>
                    <a:pt x="35790" y="39570"/>
                    <a:pt x="36182" y="39626"/>
                    <a:pt x="36630" y="39626"/>
                  </a:cubicBezTo>
                  <a:cubicBezTo>
                    <a:pt x="36854" y="39626"/>
                    <a:pt x="37022" y="39598"/>
                    <a:pt x="37218" y="39570"/>
                  </a:cubicBezTo>
                  <a:cubicBezTo>
                    <a:pt x="37386" y="39542"/>
                    <a:pt x="37582" y="39486"/>
                    <a:pt x="37750" y="39430"/>
                  </a:cubicBezTo>
                  <a:cubicBezTo>
                    <a:pt x="37918" y="39346"/>
                    <a:pt x="38086" y="39290"/>
                    <a:pt x="38254" y="39206"/>
                  </a:cubicBezTo>
                  <a:cubicBezTo>
                    <a:pt x="38338" y="39122"/>
                    <a:pt x="38450" y="39066"/>
                    <a:pt x="38562" y="38954"/>
                  </a:cubicBezTo>
                  <a:lnTo>
                    <a:pt x="38562" y="38982"/>
                  </a:lnTo>
                  <a:lnTo>
                    <a:pt x="38646" y="38870"/>
                  </a:lnTo>
                  <a:cubicBezTo>
                    <a:pt x="39122" y="38422"/>
                    <a:pt x="39402" y="37666"/>
                    <a:pt x="39430" y="36854"/>
                  </a:cubicBezTo>
                  <a:cubicBezTo>
                    <a:pt x="39458" y="36434"/>
                    <a:pt x="39402" y="36042"/>
                    <a:pt x="39318" y="35622"/>
                  </a:cubicBezTo>
                  <a:cubicBezTo>
                    <a:pt x="39262" y="35482"/>
                    <a:pt x="39206" y="35314"/>
                    <a:pt x="39150" y="35173"/>
                  </a:cubicBezTo>
                  <a:cubicBezTo>
                    <a:pt x="39066" y="34921"/>
                    <a:pt x="38954" y="34697"/>
                    <a:pt x="38842" y="34473"/>
                  </a:cubicBezTo>
                  <a:cubicBezTo>
                    <a:pt x="38394" y="33717"/>
                    <a:pt x="37806" y="32989"/>
                    <a:pt x="37078" y="32289"/>
                  </a:cubicBezTo>
                  <a:cubicBezTo>
                    <a:pt x="36854" y="32093"/>
                    <a:pt x="36658" y="31897"/>
                    <a:pt x="36406" y="31701"/>
                  </a:cubicBezTo>
                  <a:lnTo>
                    <a:pt x="36406" y="31701"/>
                  </a:lnTo>
                  <a:cubicBezTo>
                    <a:pt x="36686" y="31841"/>
                    <a:pt x="36966" y="31981"/>
                    <a:pt x="37218" y="32065"/>
                  </a:cubicBezTo>
                  <a:cubicBezTo>
                    <a:pt x="38142" y="32485"/>
                    <a:pt x="39038" y="32709"/>
                    <a:pt x="39934" y="32821"/>
                  </a:cubicBezTo>
                  <a:cubicBezTo>
                    <a:pt x="40110" y="32846"/>
                    <a:pt x="40292" y="32860"/>
                    <a:pt x="40477" y="32860"/>
                  </a:cubicBezTo>
                  <a:cubicBezTo>
                    <a:pt x="40704" y="32860"/>
                    <a:pt x="40935" y="32839"/>
                    <a:pt x="41166" y="32793"/>
                  </a:cubicBezTo>
                  <a:cubicBezTo>
                    <a:pt x="41586" y="32737"/>
                    <a:pt x="41978" y="32625"/>
                    <a:pt x="42314" y="32457"/>
                  </a:cubicBezTo>
                  <a:cubicBezTo>
                    <a:pt x="42707" y="32261"/>
                    <a:pt x="43043" y="32065"/>
                    <a:pt x="43267" y="31813"/>
                  </a:cubicBezTo>
                  <a:cubicBezTo>
                    <a:pt x="43547" y="31533"/>
                    <a:pt x="43771" y="31253"/>
                    <a:pt x="43883" y="30945"/>
                  </a:cubicBezTo>
                  <a:lnTo>
                    <a:pt x="43939" y="30833"/>
                  </a:lnTo>
                  <a:lnTo>
                    <a:pt x="43911" y="30833"/>
                  </a:lnTo>
                  <a:cubicBezTo>
                    <a:pt x="44023" y="30553"/>
                    <a:pt x="44051" y="30245"/>
                    <a:pt x="44023" y="29909"/>
                  </a:cubicBezTo>
                  <a:cubicBezTo>
                    <a:pt x="44023" y="29545"/>
                    <a:pt x="43939" y="29209"/>
                    <a:pt x="43799" y="28845"/>
                  </a:cubicBezTo>
                  <a:cubicBezTo>
                    <a:pt x="43799" y="28845"/>
                    <a:pt x="43771" y="28817"/>
                    <a:pt x="43771" y="28789"/>
                  </a:cubicBezTo>
                  <a:cubicBezTo>
                    <a:pt x="43631" y="28425"/>
                    <a:pt x="43407" y="28061"/>
                    <a:pt x="43155" y="27725"/>
                  </a:cubicBezTo>
                  <a:cubicBezTo>
                    <a:pt x="43015" y="27557"/>
                    <a:pt x="42875" y="27416"/>
                    <a:pt x="42735" y="27276"/>
                  </a:cubicBezTo>
                  <a:cubicBezTo>
                    <a:pt x="42595" y="27136"/>
                    <a:pt x="42426" y="26996"/>
                    <a:pt x="42258" y="26856"/>
                  </a:cubicBezTo>
                  <a:cubicBezTo>
                    <a:pt x="41194" y="26100"/>
                    <a:pt x="40018" y="25624"/>
                    <a:pt x="38926" y="25316"/>
                  </a:cubicBezTo>
                  <a:lnTo>
                    <a:pt x="39794" y="25316"/>
                  </a:lnTo>
                  <a:cubicBezTo>
                    <a:pt x="40830" y="25316"/>
                    <a:pt x="41726" y="25176"/>
                    <a:pt x="42567" y="24924"/>
                  </a:cubicBezTo>
                  <a:cubicBezTo>
                    <a:pt x="43351" y="24672"/>
                    <a:pt x="44079" y="24196"/>
                    <a:pt x="44639" y="23580"/>
                  </a:cubicBezTo>
                  <a:cubicBezTo>
                    <a:pt x="44891" y="23300"/>
                    <a:pt x="45087" y="22964"/>
                    <a:pt x="45227" y="22628"/>
                  </a:cubicBezTo>
                  <a:cubicBezTo>
                    <a:pt x="45367" y="22292"/>
                    <a:pt x="45451" y="21928"/>
                    <a:pt x="45423" y="21592"/>
                  </a:cubicBezTo>
                  <a:cubicBezTo>
                    <a:pt x="45423" y="21340"/>
                    <a:pt x="45367" y="21116"/>
                    <a:pt x="45283" y="20864"/>
                  </a:cubicBezTo>
                  <a:cubicBezTo>
                    <a:pt x="45255" y="20752"/>
                    <a:pt x="45199" y="20640"/>
                    <a:pt x="45143" y="20556"/>
                  </a:cubicBezTo>
                  <a:cubicBezTo>
                    <a:pt x="44975" y="20220"/>
                    <a:pt x="44751" y="19912"/>
                    <a:pt x="44443" y="19631"/>
                  </a:cubicBezTo>
                  <a:cubicBezTo>
                    <a:pt x="43883" y="19071"/>
                    <a:pt x="43099" y="18679"/>
                    <a:pt x="42286" y="18483"/>
                  </a:cubicBezTo>
                  <a:cubicBezTo>
                    <a:pt x="41687" y="18367"/>
                    <a:pt x="41074" y="18305"/>
                    <a:pt x="40411" y="18305"/>
                  </a:cubicBezTo>
                  <a:cubicBezTo>
                    <a:pt x="40114" y="18305"/>
                    <a:pt x="39807" y="18317"/>
                    <a:pt x="39486" y="18343"/>
                  </a:cubicBezTo>
                  <a:cubicBezTo>
                    <a:pt x="39206" y="18371"/>
                    <a:pt x="38898" y="18399"/>
                    <a:pt x="38618" y="18427"/>
                  </a:cubicBezTo>
                  <a:cubicBezTo>
                    <a:pt x="39682" y="18007"/>
                    <a:pt x="40802" y="17419"/>
                    <a:pt x="41782" y="16579"/>
                  </a:cubicBezTo>
                  <a:cubicBezTo>
                    <a:pt x="42090" y="16299"/>
                    <a:pt x="42370" y="15991"/>
                    <a:pt x="42595" y="15627"/>
                  </a:cubicBezTo>
                  <a:cubicBezTo>
                    <a:pt x="42707" y="15459"/>
                    <a:pt x="42819" y="15291"/>
                    <a:pt x="42903" y="15095"/>
                  </a:cubicBezTo>
                  <a:cubicBezTo>
                    <a:pt x="42987" y="14927"/>
                    <a:pt x="43071" y="14731"/>
                    <a:pt x="43127" y="14535"/>
                  </a:cubicBezTo>
                  <a:cubicBezTo>
                    <a:pt x="43239" y="14143"/>
                    <a:pt x="43295" y="13751"/>
                    <a:pt x="43295" y="13415"/>
                  </a:cubicBezTo>
                  <a:cubicBezTo>
                    <a:pt x="43267" y="13107"/>
                    <a:pt x="43211" y="12827"/>
                    <a:pt x="43127" y="12575"/>
                  </a:cubicBezTo>
                  <a:cubicBezTo>
                    <a:pt x="43099" y="12519"/>
                    <a:pt x="43071" y="12463"/>
                    <a:pt x="43043" y="12407"/>
                  </a:cubicBezTo>
                  <a:cubicBezTo>
                    <a:pt x="42875" y="12071"/>
                    <a:pt x="42651" y="11790"/>
                    <a:pt x="42370" y="11566"/>
                  </a:cubicBezTo>
                  <a:cubicBezTo>
                    <a:pt x="42090" y="11342"/>
                    <a:pt x="41754" y="11146"/>
                    <a:pt x="41362" y="11006"/>
                  </a:cubicBezTo>
                  <a:cubicBezTo>
                    <a:pt x="40998" y="10866"/>
                    <a:pt x="40606" y="10782"/>
                    <a:pt x="40158" y="10754"/>
                  </a:cubicBezTo>
                  <a:cubicBezTo>
                    <a:pt x="40053" y="10747"/>
                    <a:pt x="39948" y="10744"/>
                    <a:pt x="39844" y="10744"/>
                  </a:cubicBezTo>
                  <a:cubicBezTo>
                    <a:pt x="39530" y="10744"/>
                    <a:pt x="39220" y="10775"/>
                    <a:pt x="38926" y="10838"/>
                  </a:cubicBezTo>
                  <a:cubicBezTo>
                    <a:pt x="38058" y="11034"/>
                    <a:pt x="37190" y="11370"/>
                    <a:pt x="36294" y="11846"/>
                  </a:cubicBezTo>
                  <a:cubicBezTo>
                    <a:pt x="36042" y="11987"/>
                    <a:pt x="35790" y="12127"/>
                    <a:pt x="35538" y="12295"/>
                  </a:cubicBezTo>
                  <a:cubicBezTo>
                    <a:pt x="35734" y="12071"/>
                    <a:pt x="35958" y="11846"/>
                    <a:pt x="36126" y="11650"/>
                  </a:cubicBezTo>
                  <a:cubicBezTo>
                    <a:pt x="36798" y="10866"/>
                    <a:pt x="37302" y="10082"/>
                    <a:pt x="37666" y="9298"/>
                  </a:cubicBezTo>
                  <a:cubicBezTo>
                    <a:pt x="37862" y="8934"/>
                    <a:pt x="37974" y="8514"/>
                    <a:pt x="38030" y="8094"/>
                  </a:cubicBezTo>
                  <a:cubicBezTo>
                    <a:pt x="38114" y="7702"/>
                    <a:pt x="38114" y="7282"/>
                    <a:pt x="38058" y="6890"/>
                  </a:cubicBezTo>
                  <a:cubicBezTo>
                    <a:pt x="38030" y="6610"/>
                    <a:pt x="37974" y="6330"/>
                    <a:pt x="37862" y="6078"/>
                  </a:cubicBezTo>
                  <a:cubicBezTo>
                    <a:pt x="37834" y="5966"/>
                    <a:pt x="37778" y="5882"/>
                    <a:pt x="37750" y="5798"/>
                  </a:cubicBezTo>
                  <a:cubicBezTo>
                    <a:pt x="37582" y="5462"/>
                    <a:pt x="37358" y="5154"/>
                    <a:pt x="37106" y="4958"/>
                  </a:cubicBezTo>
                  <a:cubicBezTo>
                    <a:pt x="36966" y="4818"/>
                    <a:pt x="36826" y="4734"/>
                    <a:pt x="36658" y="4650"/>
                  </a:cubicBezTo>
                  <a:cubicBezTo>
                    <a:pt x="36490" y="4594"/>
                    <a:pt x="36322" y="4510"/>
                    <a:pt x="36154" y="4482"/>
                  </a:cubicBezTo>
                  <a:cubicBezTo>
                    <a:pt x="35876" y="4396"/>
                    <a:pt x="35581" y="4359"/>
                    <a:pt x="35283" y="4359"/>
                  </a:cubicBezTo>
                  <a:cubicBezTo>
                    <a:pt x="35191" y="4359"/>
                    <a:pt x="35098" y="4363"/>
                    <a:pt x="35005" y="4370"/>
                  </a:cubicBezTo>
                  <a:cubicBezTo>
                    <a:pt x="34585" y="4426"/>
                    <a:pt x="34193" y="4510"/>
                    <a:pt x="33801" y="4650"/>
                  </a:cubicBezTo>
                  <a:cubicBezTo>
                    <a:pt x="33409" y="4790"/>
                    <a:pt x="33045" y="4986"/>
                    <a:pt x="32709" y="5238"/>
                  </a:cubicBezTo>
                  <a:cubicBezTo>
                    <a:pt x="32009" y="5742"/>
                    <a:pt x="31365" y="6386"/>
                    <a:pt x="30721" y="7198"/>
                  </a:cubicBezTo>
                  <a:cubicBezTo>
                    <a:pt x="30553" y="7422"/>
                    <a:pt x="30385" y="7674"/>
                    <a:pt x="30217" y="7926"/>
                  </a:cubicBezTo>
                  <a:cubicBezTo>
                    <a:pt x="30329" y="7646"/>
                    <a:pt x="30413" y="7366"/>
                    <a:pt x="30497" y="7086"/>
                  </a:cubicBezTo>
                  <a:cubicBezTo>
                    <a:pt x="30805" y="6106"/>
                    <a:pt x="30945" y="5210"/>
                    <a:pt x="30973" y="4314"/>
                  </a:cubicBezTo>
                  <a:cubicBezTo>
                    <a:pt x="30973" y="3753"/>
                    <a:pt x="30861" y="3165"/>
                    <a:pt x="30665" y="2633"/>
                  </a:cubicBezTo>
                  <a:cubicBezTo>
                    <a:pt x="30581" y="2409"/>
                    <a:pt x="30469" y="2185"/>
                    <a:pt x="30329" y="1961"/>
                  </a:cubicBezTo>
                  <a:cubicBezTo>
                    <a:pt x="30133" y="1597"/>
                    <a:pt x="29881" y="1317"/>
                    <a:pt x="29601" y="1093"/>
                  </a:cubicBezTo>
                  <a:cubicBezTo>
                    <a:pt x="29321" y="869"/>
                    <a:pt x="29069" y="701"/>
                    <a:pt x="28789" y="617"/>
                  </a:cubicBezTo>
                  <a:lnTo>
                    <a:pt x="28537" y="533"/>
                  </a:lnTo>
                  <a:cubicBezTo>
                    <a:pt x="28383" y="505"/>
                    <a:pt x="28229" y="491"/>
                    <a:pt x="28075" y="491"/>
                  </a:cubicBezTo>
                  <a:cubicBezTo>
                    <a:pt x="27921" y="491"/>
                    <a:pt x="27767" y="505"/>
                    <a:pt x="27613" y="533"/>
                  </a:cubicBezTo>
                  <a:cubicBezTo>
                    <a:pt x="27248" y="589"/>
                    <a:pt x="26884" y="729"/>
                    <a:pt x="26520" y="925"/>
                  </a:cubicBezTo>
                  <a:cubicBezTo>
                    <a:pt x="26184" y="1093"/>
                    <a:pt x="25848" y="1345"/>
                    <a:pt x="25540" y="1625"/>
                  </a:cubicBezTo>
                  <a:cubicBezTo>
                    <a:pt x="25260" y="1905"/>
                    <a:pt x="25008" y="2241"/>
                    <a:pt x="24784" y="2605"/>
                  </a:cubicBezTo>
                  <a:cubicBezTo>
                    <a:pt x="24560" y="3025"/>
                    <a:pt x="24364" y="3445"/>
                    <a:pt x="24168" y="3893"/>
                  </a:cubicBezTo>
                  <a:cubicBezTo>
                    <a:pt x="24028" y="4314"/>
                    <a:pt x="23888" y="4762"/>
                    <a:pt x="23776" y="5238"/>
                  </a:cubicBezTo>
                  <a:cubicBezTo>
                    <a:pt x="23692" y="5518"/>
                    <a:pt x="23636" y="5798"/>
                    <a:pt x="23580" y="6106"/>
                  </a:cubicBezTo>
                  <a:cubicBezTo>
                    <a:pt x="23524" y="5042"/>
                    <a:pt x="23356" y="3921"/>
                    <a:pt x="22936" y="2857"/>
                  </a:cubicBezTo>
                  <a:cubicBezTo>
                    <a:pt x="22908" y="2717"/>
                    <a:pt x="22852" y="2605"/>
                    <a:pt x="22796" y="2493"/>
                  </a:cubicBezTo>
                  <a:cubicBezTo>
                    <a:pt x="22628" y="2129"/>
                    <a:pt x="22432" y="1765"/>
                    <a:pt x="22152" y="1429"/>
                  </a:cubicBezTo>
                  <a:cubicBezTo>
                    <a:pt x="21900" y="1093"/>
                    <a:pt x="21592" y="813"/>
                    <a:pt x="21284" y="617"/>
                  </a:cubicBezTo>
                  <a:cubicBezTo>
                    <a:pt x="20948" y="365"/>
                    <a:pt x="20584" y="197"/>
                    <a:pt x="20248" y="113"/>
                  </a:cubicBezTo>
                  <a:cubicBezTo>
                    <a:pt x="20005" y="38"/>
                    <a:pt x="19762" y="1"/>
                    <a:pt x="19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307225" y="4098050"/>
              <a:ext cx="960550" cy="959150"/>
            </a:xfrm>
            <a:custGeom>
              <a:avLst/>
              <a:gdLst/>
              <a:ahLst/>
              <a:cxnLst/>
              <a:rect l="l" t="t" r="r" b="b"/>
              <a:pathLst>
                <a:path w="38422" h="38366" extrusionOk="0">
                  <a:moveTo>
                    <a:pt x="25204" y="32737"/>
                  </a:moveTo>
                  <a:cubicBezTo>
                    <a:pt x="25176" y="32541"/>
                    <a:pt x="25120" y="32373"/>
                    <a:pt x="25064" y="32177"/>
                  </a:cubicBezTo>
                  <a:cubicBezTo>
                    <a:pt x="25540" y="32961"/>
                    <a:pt x="26156" y="33745"/>
                    <a:pt x="26968" y="34417"/>
                  </a:cubicBezTo>
                  <a:cubicBezTo>
                    <a:pt x="27248" y="34641"/>
                    <a:pt x="27556" y="34809"/>
                    <a:pt x="27892" y="34949"/>
                  </a:cubicBezTo>
                  <a:cubicBezTo>
                    <a:pt x="28200" y="35089"/>
                    <a:pt x="28564" y="35201"/>
                    <a:pt x="28872" y="35229"/>
                  </a:cubicBezTo>
                  <a:cubicBezTo>
                    <a:pt x="29236" y="35285"/>
                    <a:pt x="29572" y="35257"/>
                    <a:pt x="29852" y="35201"/>
                  </a:cubicBezTo>
                  <a:cubicBezTo>
                    <a:pt x="30160" y="35145"/>
                    <a:pt x="30440" y="35005"/>
                    <a:pt x="30664" y="34865"/>
                  </a:cubicBezTo>
                  <a:cubicBezTo>
                    <a:pt x="30916" y="34669"/>
                    <a:pt x="31112" y="34445"/>
                    <a:pt x="31252" y="34165"/>
                  </a:cubicBezTo>
                  <a:cubicBezTo>
                    <a:pt x="31392" y="33913"/>
                    <a:pt x="31504" y="33605"/>
                    <a:pt x="31560" y="33241"/>
                  </a:cubicBezTo>
                  <a:cubicBezTo>
                    <a:pt x="31617" y="32933"/>
                    <a:pt x="31645" y="32569"/>
                    <a:pt x="31617" y="32205"/>
                  </a:cubicBezTo>
                  <a:cubicBezTo>
                    <a:pt x="31560" y="31868"/>
                    <a:pt x="31476" y="31560"/>
                    <a:pt x="31392" y="31252"/>
                  </a:cubicBezTo>
                  <a:cubicBezTo>
                    <a:pt x="31364" y="31224"/>
                    <a:pt x="31364" y="31196"/>
                    <a:pt x="31364" y="31196"/>
                  </a:cubicBezTo>
                  <a:cubicBezTo>
                    <a:pt x="30944" y="30216"/>
                    <a:pt x="30384" y="29404"/>
                    <a:pt x="29768" y="28704"/>
                  </a:cubicBezTo>
                  <a:cubicBezTo>
                    <a:pt x="29936" y="28816"/>
                    <a:pt x="30104" y="28900"/>
                    <a:pt x="30244" y="29012"/>
                  </a:cubicBezTo>
                  <a:cubicBezTo>
                    <a:pt x="31000" y="29460"/>
                    <a:pt x="31729" y="29768"/>
                    <a:pt x="32429" y="29964"/>
                  </a:cubicBezTo>
                  <a:cubicBezTo>
                    <a:pt x="33129" y="30132"/>
                    <a:pt x="33857" y="30132"/>
                    <a:pt x="34501" y="29936"/>
                  </a:cubicBezTo>
                  <a:cubicBezTo>
                    <a:pt x="34837" y="29824"/>
                    <a:pt x="35117" y="29684"/>
                    <a:pt x="35369" y="29488"/>
                  </a:cubicBezTo>
                  <a:cubicBezTo>
                    <a:pt x="35593" y="29348"/>
                    <a:pt x="35761" y="29180"/>
                    <a:pt x="35901" y="28984"/>
                  </a:cubicBezTo>
                  <a:lnTo>
                    <a:pt x="35901" y="28984"/>
                  </a:lnTo>
                  <a:lnTo>
                    <a:pt x="35985" y="28844"/>
                  </a:lnTo>
                  <a:cubicBezTo>
                    <a:pt x="36265" y="28340"/>
                    <a:pt x="36349" y="27668"/>
                    <a:pt x="36153" y="26996"/>
                  </a:cubicBezTo>
                  <a:cubicBezTo>
                    <a:pt x="36125" y="26856"/>
                    <a:pt x="36097" y="26716"/>
                    <a:pt x="36041" y="26604"/>
                  </a:cubicBezTo>
                  <a:cubicBezTo>
                    <a:pt x="35957" y="26408"/>
                    <a:pt x="35873" y="26212"/>
                    <a:pt x="35761" y="26044"/>
                  </a:cubicBezTo>
                  <a:cubicBezTo>
                    <a:pt x="35593" y="25736"/>
                    <a:pt x="35369" y="25456"/>
                    <a:pt x="35117" y="25204"/>
                  </a:cubicBezTo>
                  <a:cubicBezTo>
                    <a:pt x="34585" y="24672"/>
                    <a:pt x="33941" y="24224"/>
                    <a:pt x="33185" y="23831"/>
                  </a:cubicBezTo>
                  <a:cubicBezTo>
                    <a:pt x="33017" y="23747"/>
                    <a:pt x="32849" y="23663"/>
                    <a:pt x="32681" y="23579"/>
                  </a:cubicBezTo>
                  <a:cubicBezTo>
                    <a:pt x="32877" y="23607"/>
                    <a:pt x="33045" y="23635"/>
                    <a:pt x="33241" y="23663"/>
                  </a:cubicBezTo>
                  <a:lnTo>
                    <a:pt x="33241" y="23663"/>
                  </a:lnTo>
                  <a:cubicBezTo>
                    <a:pt x="34081" y="23775"/>
                    <a:pt x="34865" y="23747"/>
                    <a:pt x="35593" y="23635"/>
                  </a:cubicBezTo>
                  <a:cubicBezTo>
                    <a:pt x="35957" y="23579"/>
                    <a:pt x="36293" y="23495"/>
                    <a:pt x="36601" y="23327"/>
                  </a:cubicBezTo>
                  <a:cubicBezTo>
                    <a:pt x="36937" y="23187"/>
                    <a:pt x="37245" y="22991"/>
                    <a:pt x="37497" y="22795"/>
                  </a:cubicBezTo>
                  <a:cubicBezTo>
                    <a:pt x="38001" y="22319"/>
                    <a:pt x="38337" y="21759"/>
                    <a:pt x="38393" y="21199"/>
                  </a:cubicBezTo>
                  <a:cubicBezTo>
                    <a:pt x="38421" y="20891"/>
                    <a:pt x="38393" y="20583"/>
                    <a:pt x="38281" y="20275"/>
                  </a:cubicBezTo>
                  <a:lnTo>
                    <a:pt x="38281" y="20247"/>
                  </a:lnTo>
                  <a:cubicBezTo>
                    <a:pt x="38169" y="19967"/>
                    <a:pt x="38001" y="19687"/>
                    <a:pt x="37805" y="19435"/>
                  </a:cubicBezTo>
                  <a:cubicBezTo>
                    <a:pt x="37609" y="19183"/>
                    <a:pt x="37357" y="18931"/>
                    <a:pt x="37049" y="18735"/>
                  </a:cubicBezTo>
                  <a:cubicBezTo>
                    <a:pt x="36769" y="18511"/>
                    <a:pt x="36461" y="18343"/>
                    <a:pt x="36125" y="18231"/>
                  </a:cubicBezTo>
                  <a:cubicBezTo>
                    <a:pt x="35145" y="17867"/>
                    <a:pt x="34165" y="17755"/>
                    <a:pt x="33241" y="17727"/>
                  </a:cubicBezTo>
                  <a:cubicBezTo>
                    <a:pt x="33437" y="17699"/>
                    <a:pt x="33605" y="17643"/>
                    <a:pt x="33773" y="17587"/>
                  </a:cubicBezTo>
                  <a:cubicBezTo>
                    <a:pt x="34613" y="17335"/>
                    <a:pt x="35313" y="16999"/>
                    <a:pt x="35957" y="16607"/>
                  </a:cubicBezTo>
                  <a:cubicBezTo>
                    <a:pt x="36517" y="16214"/>
                    <a:pt x="37021" y="15682"/>
                    <a:pt x="37301" y="15038"/>
                  </a:cubicBezTo>
                  <a:cubicBezTo>
                    <a:pt x="37469" y="14730"/>
                    <a:pt x="37553" y="14422"/>
                    <a:pt x="37581" y="14114"/>
                  </a:cubicBezTo>
                  <a:cubicBezTo>
                    <a:pt x="37609" y="13806"/>
                    <a:pt x="37581" y="13498"/>
                    <a:pt x="37497" y="13218"/>
                  </a:cubicBezTo>
                  <a:cubicBezTo>
                    <a:pt x="37497" y="13190"/>
                    <a:pt x="37497" y="13162"/>
                    <a:pt x="37469" y="13134"/>
                  </a:cubicBezTo>
                  <a:cubicBezTo>
                    <a:pt x="37385" y="12882"/>
                    <a:pt x="37245" y="12658"/>
                    <a:pt x="37021" y="12434"/>
                  </a:cubicBezTo>
                  <a:cubicBezTo>
                    <a:pt x="36825" y="12210"/>
                    <a:pt x="36545" y="12014"/>
                    <a:pt x="36237" y="11846"/>
                  </a:cubicBezTo>
                  <a:cubicBezTo>
                    <a:pt x="35649" y="11538"/>
                    <a:pt x="34921" y="11370"/>
                    <a:pt x="34221" y="11426"/>
                  </a:cubicBezTo>
                  <a:cubicBezTo>
                    <a:pt x="33185" y="11510"/>
                    <a:pt x="32205" y="11790"/>
                    <a:pt x="31364" y="12154"/>
                  </a:cubicBezTo>
                  <a:cubicBezTo>
                    <a:pt x="32093" y="11594"/>
                    <a:pt x="32821" y="10894"/>
                    <a:pt x="33381" y="10026"/>
                  </a:cubicBezTo>
                  <a:cubicBezTo>
                    <a:pt x="33577" y="9718"/>
                    <a:pt x="33717" y="9410"/>
                    <a:pt x="33829" y="9074"/>
                  </a:cubicBezTo>
                  <a:cubicBezTo>
                    <a:pt x="33885" y="8906"/>
                    <a:pt x="33941" y="8738"/>
                    <a:pt x="33969" y="8569"/>
                  </a:cubicBezTo>
                  <a:cubicBezTo>
                    <a:pt x="33997" y="8401"/>
                    <a:pt x="33997" y="8233"/>
                    <a:pt x="33997" y="8037"/>
                  </a:cubicBezTo>
                  <a:cubicBezTo>
                    <a:pt x="34025" y="7673"/>
                    <a:pt x="33941" y="7281"/>
                    <a:pt x="33829" y="6973"/>
                  </a:cubicBezTo>
                  <a:cubicBezTo>
                    <a:pt x="33745" y="6721"/>
                    <a:pt x="33605" y="6497"/>
                    <a:pt x="33437" y="6301"/>
                  </a:cubicBezTo>
                  <a:cubicBezTo>
                    <a:pt x="33241" y="6077"/>
                    <a:pt x="32989" y="5909"/>
                    <a:pt x="32681" y="5797"/>
                  </a:cubicBezTo>
                  <a:cubicBezTo>
                    <a:pt x="32401" y="5657"/>
                    <a:pt x="32093" y="5601"/>
                    <a:pt x="31729" y="5573"/>
                  </a:cubicBezTo>
                  <a:cubicBezTo>
                    <a:pt x="31420" y="5545"/>
                    <a:pt x="31056" y="5573"/>
                    <a:pt x="30692" y="5629"/>
                  </a:cubicBezTo>
                  <a:cubicBezTo>
                    <a:pt x="30356" y="5713"/>
                    <a:pt x="30020" y="5853"/>
                    <a:pt x="29712" y="5993"/>
                  </a:cubicBezTo>
                  <a:cubicBezTo>
                    <a:pt x="29040" y="6357"/>
                    <a:pt x="28424" y="6805"/>
                    <a:pt x="27808" y="7421"/>
                  </a:cubicBezTo>
                  <a:cubicBezTo>
                    <a:pt x="27668" y="7533"/>
                    <a:pt x="27556" y="7673"/>
                    <a:pt x="27416" y="7813"/>
                  </a:cubicBezTo>
                  <a:cubicBezTo>
                    <a:pt x="27500" y="7645"/>
                    <a:pt x="27584" y="7477"/>
                    <a:pt x="27668" y="7309"/>
                  </a:cubicBezTo>
                  <a:cubicBezTo>
                    <a:pt x="28032" y="6525"/>
                    <a:pt x="28256" y="5769"/>
                    <a:pt x="28368" y="5041"/>
                  </a:cubicBezTo>
                  <a:cubicBezTo>
                    <a:pt x="28424" y="4705"/>
                    <a:pt x="28452" y="4341"/>
                    <a:pt x="28396" y="3977"/>
                  </a:cubicBezTo>
                  <a:cubicBezTo>
                    <a:pt x="28368" y="3697"/>
                    <a:pt x="28284" y="3389"/>
                    <a:pt x="28200" y="3109"/>
                  </a:cubicBezTo>
                  <a:cubicBezTo>
                    <a:pt x="28172" y="3081"/>
                    <a:pt x="28144" y="3025"/>
                    <a:pt x="28144" y="2997"/>
                  </a:cubicBezTo>
                  <a:cubicBezTo>
                    <a:pt x="28004" y="2689"/>
                    <a:pt x="27836" y="2409"/>
                    <a:pt x="27612" y="2157"/>
                  </a:cubicBezTo>
                  <a:cubicBezTo>
                    <a:pt x="27416" y="1933"/>
                    <a:pt x="27164" y="1737"/>
                    <a:pt x="26884" y="1625"/>
                  </a:cubicBezTo>
                  <a:cubicBezTo>
                    <a:pt x="26744" y="1569"/>
                    <a:pt x="26604" y="1513"/>
                    <a:pt x="26464" y="1485"/>
                  </a:cubicBezTo>
                  <a:cubicBezTo>
                    <a:pt x="26296" y="1457"/>
                    <a:pt x="26156" y="1457"/>
                    <a:pt x="25988" y="1457"/>
                  </a:cubicBezTo>
                  <a:cubicBezTo>
                    <a:pt x="25680" y="1457"/>
                    <a:pt x="25344" y="1513"/>
                    <a:pt x="25036" y="1653"/>
                  </a:cubicBezTo>
                  <a:cubicBezTo>
                    <a:pt x="24700" y="1765"/>
                    <a:pt x="24392" y="1933"/>
                    <a:pt x="24140" y="2129"/>
                  </a:cubicBezTo>
                  <a:cubicBezTo>
                    <a:pt x="23859" y="2353"/>
                    <a:pt x="23579" y="2605"/>
                    <a:pt x="23383" y="2857"/>
                  </a:cubicBezTo>
                  <a:cubicBezTo>
                    <a:pt x="22907" y="3445"/>
                    <a:pt x="22543" y="4117"/>
                    <a:pt x="22207" y="4929"/>
                  </a:cubicBezTo>
                  <a:cubicBezTo>
                    <a:pt x="22151" y="5125"/>
                    <a:pt x="22067" y="5293"/>
                    <a:pt x="22011" y="5461"/>
                  </a:cubicBezTo>
                  <a:cubicBezTo>
                    <a:pt x="22067" y="4565"/>
                    <a:pt x="22039" y="3557"/>
                    <a:pt x="21787" y="2549"/>
                  </a:cubicBezTo>
                  <a:cubicBezTo>
                    <a:pt x="21731" y="2437"/>
                    <a:pt x="21703" y="2297"/>
                    <a:pt x="21675" y="2185"/>
                  </a:cubicBezTo>
                  <a:cubicBezTo>
                    <a:pt x="21451" y="1653"/>
                    <a:pt x="21115" y="1149"/>
                    <a:pt x="20723" y="756"/>
                  </a:cubicBezTo>
                  <a:cubicBezTo>
                    <a:pt x="20471" y="532"/>
                    <a:pt x="20191" y="336"/>
                    <a:pt x="19911" y="224"/>
                  </a:cubicBezTo>
                  <a:cubicBezTo>
                    <a:pt x="19659" y="112"/>
                    <a:pt x="19407" y="28"/>
                    <a:pt x="19183" y="28"/>
                  </a:cubicBezTo>
                  <a:lnTo>
                    <a:pt x="19183" y="0"/>
                  </a:lnTo>
                  <a:lnTo>
                    <a:pt x="19043" y="28"/>
                  </a:lnTo>
                  <a:cubicBezTo>
                    <a:pt x="18707" y="28"/>
                    <a:pt x="18427" y="112"/>
                    <a:pt x="18147" y="224"/>
                  </a:cubicBezTo>
                  <a:cubicBezTo>
                    <a:pt x="17867" y="364"/>
                    <a:pt x="17587" y="560"/>
                    <a:pt x="17363" y="784"/>
                  </a:cubicBezTo>
                  <a:cubicBezTo>
                    <a:pt x="16859" y="1261"/>
                    <a:pt x="16494" y="1905"/>
                    <a:pt x="16326" y="2577"/>
                  </a:cubicBezTo>
                  <a:cubicBezTo>
                    <a:pt x="16130" y="3305"/>
                    <a:pt x="16074" y="4089"/>
                    <a:pt x="16102" y="4957"/>
                  </a:cubicBezTo>
                  <a:cubicBezTo>
                    <a:pt x="16102" y="5125"/>
                    <a:pt x="16102" y="5321"/>
                    <a:pt x="16130" y="5517"/>
                  </a:cubicBezTo>
                  <a:cubicBezTo>
                    <a:pt x="16130" y="5489"/>
                    <a:pt x="16102" y="5461"/>
                    <a:pt x="16102" y="5433"/>
                  </a:cubicBezTo>
                  <a:cubicBezTo>
                    <a:pt x="15794" y="4593"/>
                    <a:pt x="15346" y="3725"/>
                    <a:pt x="14730" y="2941"/>
                  </a:cubicBezTo>
                  <a:cubicBezTo>
                    <a:pt x="14506" y="2661"/>
                    <a:pt x="14226" y="2437"/>
                    <a:pt x="13946" y="2213"/>
                  </a:cubicBezTo>
                  <a:cubicBezTo>
                    <a:pt x="13638" y="2017"/>
                    <a:pt x="13330" y="1849"/>
                    <a:pt x="13022" y="1737"/>
                  </a:cubicBezTo>
                  <a:cubicBezTo>
                    <a:pt x="12714" y="1653"/>
                    <a:pt x="12378" y="1597"/>
                    <a:pt x="12070" y="1569"/>
                  </a:cubicBezTo>
                  <a:cubicBezTo>
                    <a:pt x="11734" y="1569"/>
                    <a:pt x="11426" y="1653"/>
                    <a:pt x="11174" y="1765"/>
                  </a:cubicBezTo>
                  <a:cubicBezTo>
                    <a:pt x="10642" y="1989"/>
                    <a:pt x="10222" y="2521"/>
                    <a:pt x="9942" y="3165"/>
                  </a:cubicBezTo>
                  <a:cubicBezTo>
                    <a:pt x="9886" y="3305"/>
                    <a:pt x="9830" y="3473"/>
                    <a:pt x="9802" y="3641"/>
                  </a:cubicBezTo>
                  <a:cubicBezTo>
                    <a:pt x="9746" y="3809"/>
                    <a:pt x="9718" y="3977"/>
                    <a:pt x="9718" y="4145"/>
                  </a:cubicBezTo>
                  <a:cubicBezTo>
                    <a:pt x="9690" y="4509"/>
                    <a:pt x="9690" y="4873"/>
                    <a:pt x="9746" y="5209"/>
                  </a:cubicBezTo>
                  <a:cubicBezTo>
                    <a:pt x="9942" y="6217"/>
                    <a:pt x="10334" y="7141"/>
                    <a:pt x="10782" y="7953"/>
                  </a:cubicBezTo>
                  <a:cubicBezTo>
                    <a:pt x="10138" y="7309"/>
                    <a:pt x="9354" y="6637"/>
                    <a:pt x="8457" y="6161"/>
                  </a:cubicBezTo>
                  <a:cubicBezTo>
                    <a:pt x="8121" y="6021"/>
                    <a:pt x="7785" y="5909"/>
                    <a:pt x="7449" y="5825"/>
                  </a:cubicBezTo>
                  <a:cubicBezTo>
                    <a:pt x="7281" y="5797"/>
                    <a:pt x="7113" y="5769"/>
                    <a:pt x="6945" y="5769"/>
                  </a:cubicBezTo>
                  <a:cubicBezTo>
                    <a:pt x="6749" y="5741"/>
                    <a:pt x="6581" y="5741"/>
                    <a:pt x="6413" y="5769"/>
                  </a:cubicBezTo>
                  <a:cubicBezTo>
                    <a:pt x="5741" y="5825"/>
                    <a:pt x="5125" y="6105"/>
                    <a:pt x="4733" y="6525"/>
                  </a:cubicBezTo>
                  <a:cubicBezTo>
                    <a:pt x="4537" y="6749"/>
                    <a:pt x="4397" y="7001"/>
                    <a:pt x="4285" y="7309"/>
                  </a:cubicBezTo>
                  <a:cubicBezTo>
                    <a:pt x="4201" y="7617"/>
                    <a:pt x="4173" y="7953"/>
                    <a:pt x="4173" y="8289"/>
                  </a:cubicBezTo>
                  <a:cubicBezTo>
                    <a:pt x="4201" y="8626"/>
                    <a:pt x="4257" y="8962"/>
                    <a:pt x="4369" y="9298"/>
                  </a:cubicBezTo>
                  <a:cubicBezTo>
                    <a:pt x="4481" y="9634"/>
                    <a:pt x="4621" y="9970"/>
                    <a:pt x="4817" y="10250"/>
                  </a:cubicBezTo>
                  <a:cubicBezTo>
                    <a:pt x="5405" y="11118"/>
                    <a:pt x="6133" y="11790"/>
                    <a:pt x="6889" y="12350"/>
                  </a:cubicBezTo>
                  <a:cubicBezTo>
                    <a:pt x="6693" y="12294"/>
                    <a:pt x="6525" y="12210"/>
                    <a:pt x="6357" y="12154"/>
                  </a:cubicBezTo>
                  <a:cubicBezTo>
                    <a:pt x="5545" y="11874"/>
                    <a:pt x="4761" y="11734"/>
                    <a:pt x="4033" y="11678"/>
                  </a:cubicBezTo>
                  <a:cubicBezTo>
                    <a:pt x="3333" y="11650"/>
                    <a:pt x="2605" y="11818"/>
                    <a:pt x="1989" y="12154"/>
                  </a:cubicBezTo>
                  <a:cubicBezTo>
                    <a:pt x="1709" y="12294"/>
                    <a:pt x="1456" y="12518"/>
                    <a:pt x="1232" y="12742"/>
                  </a:cubicBezTo>
                  <a:cubicBezTo>
                    <a:pt x="1036" y="12966"/>
                    <a:pt x="868" y="13218"/>
                    <a:pt x="784" y="13498"/>
                  </a:cubicBezTo>
                  <a:cubicBezTo>
                    <a:pt x="672" y="13778"/>
                    <a:pt x="672" y="14086"/>
                    <a:pt x="700" y="14422"/>
                  </a:cubicBezTo>
                  <a:cubicBezTo>
                    <a:pt x="728" y="14730"/>
                    <a:pt x="840" y="15038"/>
                    <a:pt x="980" y="15346"/>
                  </a:cubicBezTo>
                  <a:cubicBezTo>
                    <a:pt x="1288" y="15962"/>
                    <a:pt x="1793" y="16495"/>
                    <a:pt x="2381" y="16887"/>
                  </a:cubicBezTo>
                  <a:cubicBezTo>
                    <a:pt x="3277" y="17419"/>
                    <a:pt x="4229" y="17755"/>
                    <a:pt x="5125" y="17951"/>
                  </a:cubicBezTo>
                  <a:cubicBezTo>
                    <a:pt x="4929" y="17979"/>
                    <a:pt x="4733" y="17979"/>
                    <a:pt x="4537" y="18007"/>
                  </a:cubicBezTo>
                  <a:cubicBezTo>
                    <a:pt x="3669" y="18063"/>
                    <a:pt x="2913" y="18231"/>
                    <a:pt x="2241" y="18511"/>
                  </a:cubicBezTo>
                  <a:cubicBezTo>
                    <a:pt x="1905" y="18623"/>
                    <a:pt x="1597" y="18791"/>
                    <a:pt x="1316" y="19015"/>
                  </a:cubicBezTo>
                  <a:cubicBezTo>
                    <a:pt x="1036" y="19211"/>
                    <a:pt x="784" y="19463"/>
                    <a:pt x="560" y="19743"/>
                  </a:cubicBezTo>
                  <a:cubicBezTo>
                    <a:pt x="364" y="19995"/>
                    <a:pt x="224" y="20275"/>
                    <a:pt x="112" y="20583"/>
                  </a:cubicBezTo>
                  <a:cubicBezTo>
                    <a:pt x="56" y="20751"/>
                    <a:pt x="28" y="20891"/>
                    <a:pt x="0" y="21031"/>
                  </a:cubicBezTo>
                  <a:cubicBezTo>
                    <a:pt x="0" y="21199"/>
                    <a:pt x="0" y="21339"/>
                    <a:pt x="0" y="21479"/>
                  </a:cubicBezTo>
                  <a:cubicBezTo>
                    <a:pt x="28" y="21787"/>
                    <a:pt x="140" y="22095"/>
                    <a:pt x="308" y="22347"/>
                  </a:cubicBezTo>
                  <a:cubicBezTo>
                    <a:pt x="476" y="22627"/>
                    <a:pt x="700" y="22879"/>
                    <a:pt x="952" y="23103"/>
                  </a:cubicBezTo>
                  <a:cubicBezTo>
                    <a:pt x="1204" y="23299"/>
                    <a:pt x="1512" y="23495"/>
                    <a:pt x="1821" y="23635"/>
                  </a:cubicBezTo>
                  <a:cubicBezTo>
                    <a:pt x="2157" y="23775"/>
                    <a:pt x="2493" y="23887"/>
                    <a:pt x="2857" y="23915"/>
                  </a:cubicBezTo>
                  <a:cubicBezTo>
                    <a:pt x="3585" y="24027"/>
                    <a:pt x="4369" y="24027"/>
                    <a:pt x="5209" y="23887"/>
                  </a:cubicBezTo>
                  <a:cubicBezTo>
                    <a:pt x="5405" y="23887"/>
                    <a:pt x="5601" y="23831"/>
                    <a:pt x="5769" y="23803"/>
                  </a:cubicBezTo>
                  <a:cubicBezTo>
                    <a:pt x="5601" y="23887"/>
                    <a:pt x="5433" y="23971"/>
                    <a:pt x="5265" y="24055"/>
                  </a:cubicBezTo>
                  <a:cubicBezTo>
                    <a:pt x="4509" y="24476"/>
                    <a:pt x="3893" y="24952"/>
                    <a:pt x="3361" y="25484"/>
                  </a:cubicBezTo>
                  <a:cubicBezTo>
                    <a:pt x="3109" y="25736"/>
                    <a:pt x="2913" y="26016"/>
                    <a:pt x="2717" y="26324"/>
                  </a:cubicBezTo>
                  <a:cubicBezTo>
                    <a:pt x="2549" y="26660"/>
                    <a:pt x="2409" y="26996"/>
                    <a:pt x="2353" y="27304"/>
                  </a:cubicBezTo>
                  <a:cubicBezTo>
                    <a:pt x="2269" y="27640"/>
                    <a:pt x="2269" y="27976"/>
                    <a:pt x="2297" y="28256"/>
                  </a:cubicBezTo>
                  <a:cubicBezTo>
                    <a:pt x="2325" y="28592"/>
                    <a:pt x="2409" y="28872"/>
                    <a:pt x="2549" y="29124"/>
                  </a:cubicBezTo>
                  <a:cubicBezTo>
                    <a:pt x="2857" y="29628"/>
                    <a:pt x="3417" y="29992"/>
                    <a:pt x="4061" y="30188"/>
                  </a:cubicBezTo>
                  <a:cubicBezTo>
                    <a:pt x="4229" y="30244"/>
                    <a:pt x="4397" y="30272"/>
                    <a:pt x="4565" y="30300"/>
                  </a:cubicBezTo>
                  <a:cubicBezTo>
                    <a:pt x="4733" y="30328"/>
                    <a:pt x="4901" y="30328"/>
                    <a:pt x="5097" y="30328"/>
                  </a:cubicBezTo>
                  <a:cubicBezTo>
                    <a:pt x="5433" y="30328"/>
                    <a:pt x="5797" y="30272"/>
                    <a:pt x="6133" y="30160"/>
                  </a:cubicBezTo>
                  <a:cubicBezTo>
                    <a:pt x="7113" y="29880"/>
                    <a:pt x="8009" y="29404"/>
                    <a:pt x="8765" y="28872"/>
                  </a:cubicBezTo>
                  <a:cubicBezTo>
                    <a:pt x="8177" y="29572"/>
                    <a:pt x="7589" y="30412"/>
                    <a:pt x="7225" y="31364"/>
                  </a:cubicBezTo>
                  <a:cubicBezTo>
                    <a:pt x="6973" y="32037"/>
                    <a:pt x="6917" y="32793"/>
                    <a:pt x="7029" y="33437"/>
                  </a:cubicBezTo>
                  <a:cubicBezTo>
                    <a:pt x="7113" y="33773"/>
                    <a:pt x="7225" y="34109"/>
                    <a:pt x="7365" y="34361"/>
                  </a:cubicBezTo>
                  <a:cubicBezTo>
                    <a:pt x="7561" y="34669"/>
                    <a:pt x="7757" y="34893"/>
                    <a:pt x="7953" y="35033"/>
                  </a:cubicBezTo>
                  <a:cubicBezTo>
                    <a:pt x="8233" y="35201"/>
                    <a:pt x="8513" y="35341"/>
                    <a:pt x="8821" y="35397"/>
                  </a:cubicBezTo>
                  <a:cubicBezTo>
                    <a:pt x="9130" y="35453"/>
                    <a:pt x="9466" y="35453"/>
                    <a:pt x="9802" y="35397"/>
                  </a:cubicBezTo>
                  <a:cubicBezTo>
                    <a:pt x="10474" y="35313"/>
                    <a:pt x="11146" y="35005"/>
                    <a:pt x="11678" y="34557"/>
                  </a:cubicBezTo>
                  <a:cubicBezTo>
                    <a:pt x="12266" y="34053"/>
                    <a:pt x="12770" y="33493"/>
                    <a:pt x="13246" y="32765"/>
                  </a:cubicBezTo>
                  <a:cubicBezTo>
                    <a:pt x="13358" y="32625"/>
                    <a:pt x="13442" y="32457"/>
                    <a:pt x="13554" y="32289"/>
                  </a:cubicBezTo>
                  <a:cubicBezTo>
                    <a:pt x="13302" y="33185"/>
                    <a:pt x="13134" y="34165"/>
                    <a:pt x="13190" y="35201"/>
                  </a:cubicBezTo>
                  <a:cubicBezTo>
                    <a:pt x="13190" y="35565"/>
                    <a:pt x="13274" y="35901"/>
                    <a:pt x="13386" y="36237"/>
                  </a:cubicBezTo>
                  <a:cubicBezTo>
                    <a:pt x="13498" y="36573"/>
                    <a:pt x="13666" y="36909"/>
                    <a:pt x="13834" y="37161"/>
                  </a:cubicBezTo>
                  <a:cubicBezTo>
                    <a:pt x="14030" y="37441"/>
                    <a:pt x="14254" y="37665"/>
                    <a:pt x="14506" y="37861"/>
                  </a:cubicBezTo>
                  <a:cubicBezTo>
                    <a:pt x="14786" y="38057"/>
                    <a:pt x="15066" y="38169"/>
                    <a:pt x="15318" y="38253"/>
                  </a:cubicBezTo>
                  <a:cubicBezTo>
                    <a:pt x="15906" y="38365"/>
                    <a:pt x="16551" y="38197"/>
                    <a:pt x="17139" y="37833"/>
                  </a:cubicBezTo>
                  <a:cubicBezTo>
                    <a:pt x="17419" y="37665"/>
                    <a:pt x="17699" y="37441"/>
                    <a:pt x="17923" y="37161"/>
                  </a:cubicBezTo>
                  <a:cubicBezTo>
                    <a:pt x="18175" y="36909"/>
                    <a:pt x="18371" y="36601"/>
                    <a:pt x="18511" y="36293"/>
                  </a:cubicBezTo>
                  <a:cubicBezTo>
                    <a:pt x="18847" y="35621"/>
                    <a:pt x="19071" y="34865"/>
                    <a:pt x="19239" y="34025"/>
                  </a:cubicBezTo>
                  <a:cubicBezTo>
                    <a:pt x="19267" y="33857"/>
                    <a:pt x="19295" y="33661"/>
                    <a:pt x="19323" y="33465"/>
                  </a:cubicBezTo>
                  <a:cubicBezTo>
                    <a:pt x="19351" y="33661"/>
                    <a:pt x="19379" y="33857"/>
                    <a:pt x="19407" y="34025"/>
                  </a:cubicBezTo>
                  <a:cubicBezTo>
                    <a:pt x="19575" y="34865"/>
                    <a:pt x="19799" y="35621"/>
                    <a:pt x="20163" y="36293"/>
                  </a:cubicBezTo>
                  <a:cubicBezTo>
                    <a:pt x="20303" y="36601"/>
                    <a:pt x="20527" y="36881"/>
                    <a:pt x="20751" y="37161"/>
                  </a:cubicBezTo>
                  <a:cubicBezTo>
                    <a:pt x="21003" y="37413"/>
                    <a:pt x="21255" y="37637"/>
                    <a:pt x="21563" y="37805"/>
                  </a:cubicBezTo>
                  <a:cubicBezTo>
                    <a:pt x="22151" y="38169"/>
                    <a:pt x="22823" y="38309"/>
                    <a:pt x="23355" y="38169"/>
                  </a:cubicBezTo>
                  <a:lnTo>
                    <a:pt x="23355" y="38029"/>
                  </a:lnTo>
                  <a:lnTo>
                    <a:pt x="23383" y="38169"/>
                  </a:lnTo>
                  <a:cubicBezTo>
                    <a:pt x="23663" y="38113"/>
                    <a:pt x="23915" y="38001"/>
                    <a:pt x="24196" y="37777"/>
                  </a:cubicBezTo>
                  <a:cubicBezTo>
                    <a:pt x="24448" y="37581"/>
                    <a:pt x="24672" y="37357"/>
                    <a:pt x="24868" y="37077"/>
                  </a:cubicBezTo>
                  <a:cubicBezTo>
                    <a:pt x="25232" y="36517"/>
                    <a:pt x="25456" y="35817"/>
                    <a:pt x="25484" y="35089"/>
                  </a:cubicBezTo>
                  <a:cubicBezTo>
                    <a:pt x="25512" y="34361"/>
                    <a:pt x="25428" y="33577"/>
                    <a:pt x="25204" y="327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476650" y="4268875"/>
              <a:ext cx="621000" cy="618900"/>
            </a:xfrm>
            <a:custGeom>
              <a:avLst/>
              <a:gdLst/>
              <a:ahLst/>
              <a:cxnLst/>
              <a:rect l="l" t="t" r="r" b="b"/>
              <a:pathLst>
                <a:path w="24840" h="24756" extrusionOk="0">
                  <a:moveTo>
                    <a:pt x="15122" y="24671"/>
                  </a:moveTo>
                  <a:lnTo>
                    <a:pt x="15122" y="24671"/>
                  </a:lnTo>
                  <a:lnTo>
                    <a:pt x="15122" y="24671"/>
                  </a:lnTo>
                  <a:lnTo>
                    <a:pt x="15094" y="24671"/>
                  </a:lnTo>
                  <a:lnTo>
                    <a:pt x="15094" y="24671"/>
                  </a:lnTo>
                  <a:cubicBezTo>
                    <a:pt x="14758" y="24755"/>
                    <a:pt x="14366" y="24643"/>
                    <a:pt x="14002" y="24419"/>
                  </a:cubicBezTo>
                  <a:cubicBezTo>
                    <a:pt x="13806" y="24335"/>
                    <a:pt x="13638" y="24195"/>
                    <a:pt x="13498" y="24027"/>
                  </a:cubicBezTo>
                  <a:cubicBezTo>
                    <a:pt x="13330" y="23859"/>
                    <a:pt x="13218" y="23663"/>
                    <a:pt x="13106" y="23467"/>
                  </a:cubicBezTo>
                  <a:cubicBezTo>
                    <a:pt x="12994" y="23243"/>
                    <a:pt x="12910" y="23019"/>
                    <a:pt x="12826" y="22767"/>
                  </a:cubicBezTo>
                  <a:cubicBezTo>
                    <a:pt x="12742" y="22515"/>
                    <a:pt x="12686" y="22291"/>
                    <a:pt x="12630" y="22039"/>
                  </a:cubicBezTo>
                  <a:cubicBezTo>
                    <a:pt x="12546" y="21535"/>
                    <a:pt x="12490" y="21031"/>
                    <a:pt x="12490" y="20555"/>
                  </a:cubicBezTo>
                  <a:lnTo>
                    <a:pt x="12490" y="20247"/>
                  </a:lnTo>
                  <a:lnTo>
                    <a:pt x="12462" y="20247"/>
                  </a:lnTo>
                  <a:lnTo>
                    <a:pt x="12462" y="20555"/>
                  </a:lnTo>
                  <a:cubicBezTo>
                    <a:pt x="12462" y="21031"/>
                    <a:pt x="12434" y="21535"/>
                    <a:pt x="12350" y="22039"/>
                  </a:cubicBezTo>
                  <a:cubicBezTo>
                    <a:pt x="12266" y="22543"/>
                    <a:pt x="12126" y="23019"/>
                    <a:pt x="11902" y="23495"/>
                  </a:cubicBezTo>
                  <a:cubicBezTo>
                    <a:pt x="11790" y="23691"/>
                    <a:pt x="11678" y="23859"/>
                    <a:pt x="11510" y="24027"/>
                  </a:cubicBezTo>
                  <a:cubicBezTo>
                    <a:pt x="11370" y="24195"/>
                    <a:pt x="11202" y="24335"/>
                    <a:pt x="11034" y="24447"/>
                  </a:cubicBezTo>
                  <a:cubicBezTo>
                    <a:pt x="10950" y="24503"/>
                    <a:pt x="10838" y="24559"/>
                    <a:pt x="10754" y="24615"/>
                  </a:cubicBezTo>
                  <a:cubicBezTo>
                    <a:pt x="10670" y="24643"/>
                    <a:pt x="10558" y="24671"/>
                    <a:pt x="10474" y="24699"/>
                  </a:cubicBezTo>
                  <a:cubicBezTo>
                    <a:pt x="10278" y="24727"/>
                    <a:pt x="10110" y="24755"/>
                    <a:pt x="9942" y="24727"/>
                  </a:cubicBezTo>
                  <a:lnTo>
                    <a:pt x="9942" y="24727"/>
                  </a:lnTo>
                  <a:lnTo>
                    <a:pt x="9914" y="24727"/>
                  </a:lnTo>
                  <a:lnTo>
                    <a:pt x="9914" y="24727"/>
                  </a:lnTo>
                  <a:lnTo>
                    <a:pt x="9914" y="24727"/>
                  </a:lnTo>
                  <a:cubicBezTo>
                    <a:pt x="9745" y="24671"/>
                    <a:pt x="9577" y="24587"/>
                    <a:pt x="9437" y="24475"/>
                  </a:cubicBezTo>
                  <a:cubicBezTo>
                    <a:pt x="9269" y="24363"/>
                    <a:pt x="9129" y="24223"/>
                    <a:pt x="9017" y="24055"/>
                  </a:cubicBezTo>
                  <a:cubicBezTo>
                    <a:pt x="8877" y="23887"/>
                    <a:pt x="8793" y="23691"/>
                    <a:pt x="8709" y="23467"/>
                  </a:cubicBezTo>
                  <a:cubicBezTo>
                    <a:pt x="8681" y="23355"/>
                    <a:pt x="8653" y="23271"/>
                    <a:pt x="8625" y="23159"/>
                  </a:cubicBezTo>
                  <a:cubicBezTo>
                    <a:pt x="8597" y="23047"/>
                    <a:pt x="8597" y="22935"/>
                    <a:pt x="8597" y="22823"/>
                  </a:cubicBezTo>
                  <a:cubicBezTo>
                    <a:pt x="8541" y="21787"/>
                    <a:pt x="8849" y="20807"/>
                    <a:pt x="9185" y="19883"/>
                  </a:cubicBezTo>
                  <a:cubicBezTo>
                    <a:pt x="9241" y="19799"/>
                    <a:pt x="9269" y="19715"/>
                    <a:pt x="9325" y="19603"/>
                  </a:cubicBezTo>
                  <a:lnTo>
                    <a:pt x="9325" y="19603"/>
                  </a:lnTo>
                  <a:cubicBezTo>
                    <a:pt x="9269" y="19687"/>
                    <a:pt x="9241" y="19799"/>
                    <a:pt x="9185" y="19883"/>
                  </a:cubicBezTo>
                  <a:cubicBezTo>
                    <a:pt x="8989" y="20331"/>
                    <a:pt x="8737" y="20779"/>
                    <a:pt x="8457" y="21199"/>
                  </a:cubicBezTo>
                  <a:cubicBezTo>
                    <a:pt x="8177" y="21619"/>
                    <a:pt x="7869" y="22011"/>
                    <a:pt x="7477" y="22319"/>
                  </a:cubicBezTo>
                  <a:cubicBezTo>
                    <a:pt x="7113" y="22627"/>
                    <a:pt x="6693" y="22795"/>
                    <a:pt x="6273" y="22851"/>
                  </a:cubicBezTo>
                  <a:cubicBezTo>
                    <a:pt x="6077" y="22879"/>
                    <a:pt x="5853" y="22879"/>
                    <a:pt x="5685" y="22851"/>
                  </a:cubicBezTo>
                  <a:cubicBezTo>
                    <a:pt x="5489" y="22823"/>
                    <a:pt x="5321" y="22739"/>
                    <a:pt x="5181" y="22655"/>
                  </a:cubicBezTo>
                  <a:lnTo>
                    <a:pt x="5181" y="22655"/>
                  </a:ln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cubicBezTo>
                    <a:pt x="5013" y="22543"/>
                    <a:pt x="4901" y="22403"/>
                    <a:pt x="4789" y="22235"/>
                  </a:cubicBezTo>
                  <a:cubicBezTo>
                    <a:pt x="4761" y="22151"/>
                    <a:pt x="4705" y="22067"/>
                    <a:pt x="4677" y="21955"/>
                  </a:cubicBezTo>
                  <a:cubicBezTo>
                    <a:pt x="4649" y="21871"/>
                    <a:pt x="4621" y="21759"/>
                    <a:pt x="4593" y="21675"/>
                  </a:cubicBezTo>
                  <a:cubicBezTo>
                    <a:pt x="4509" y="21255"/>
                    <a:pt x="4565" y="20779"/>
                    <a:pt x="4705" y="20359"/>
                  </a:cubicBezTo>
                  <a:cubicBezTo>
                    <a:pt x="4817" y="20135"/>
                    <a:pt x="4929" y="19883"/>
                    <a:pt x="5041" y="19687"/>
                  </a:cubicBezTo>
                  <a:cubicBezTo>
                    <a:pt x="5181" y="19463"/>
                    <a:pt x="5321" y="19239"/>
                    <a:pt x="5461" y="19043"/>
                  </a:cubicBezTo>
                  <a:cubicBezTo>
                    <a:pt x="5769" y="18651"/>
                    <a:pt x="6105" y="18287"/>
                    <a:pt x="6469" y="17951"/>
                  </a:cubicBezTo>
                  <a:cubicBezTo>
                    <a:pt x="6525" y="17867"/>
                    <a:pt x="6609" y="17811"/>
                    <a:pt x="6693" y="17755"/>
                  </a:cubicBezTo>
                  <a:cubicBezTo>
                    <a:pt x="6693" y="17755"/>
                    <a:pt x="6693" y="17727"/>
                    <a:pt x="6693" y="17727"/>
                  </a:cubicBezTo>
                  <a:cubicBezTo>
                    <a:pt x="6609" y="17811"/>
                    <a:pt x="6525" y="17867"/>
                    <a:pt x="6441" y="17951"/>
                  </a:cubicBezTo>
                  <a:cubicBezTo>
                    <a:pt x="6077" y="18259"/>
                    <a:pt x="5685" y="18567"/>
                    <a:pt x="5265" y="18847"/>
                  </a:cubicBezTo>
                  <a:cubicBezTo>
                    <a:pt x="4845" y="19099"/>
                    <a:pt x="4397" y="19323"/>
                    <a:pt x="3893" y="19463"/>
                  </a:cubicBezTo>
                  <a:cubicBezTo>
                    <a:pt x="3669" y="19519"/>
                    <a:pt x="3445" y="19547"/>
                    <a:pt x="3221" y="19575"/>
                  </a:cubicBezTo>
                  <a:cubicBezTo>
                    <a:pt x="3137" y="19575"/>
                    <a:pt x="3025" y="19547"/>
                    <a:pt x="2913" y="19547"/>
                  </a:cubicBezTo>
                  <a:cubicBezTo>
                    <a:pt x="2801" y="19519"/>
                    <a:pt x="2689" y="19519"/>
                    <a:pt x="2605" y="19491"/>
                  </a:cubicBezTo>
                  <a:cubicBezTo>
                    <a:pt x="2493" y="19463"/>
                    <a:pt x="2381" y="19407"/>
                    <a:pt x="2296" y="19379"/>
                  </a:cubicBezTo>
                  <a:cubicBezTo>
                    <a:pt x="2268" y="19351"/>
                    <a:pt x="2212" y="19323"/>
                    <a:pt x="2156" y="19295"/>
                  </a:cubicBezTo>
                  <a:cubicBezTo>
                    <a:pt x="2128" y="19295"/>
                    <a:pt x="2072" y="19267"/>
                    <a:pt x="2044" y="19239"/>
                  </a:cubicBezTo>
                  <a:cubicBezTo>
                    <a:pt x="1876" y="19127"/>
                    <a:pt x="1764" y="18987"/>
                    <a:pt x="1680" y="18847"/>
                  </a:cubicBezTo>
                  <a:lnTo>
                    <a:pt x="1680" y="18847"/>
                  </a:lnTo>
                  <a:lnTo>
                    <a:pt x="1680" y="18819"/>
                  </a:lnTo>
                  <a:lnTo>
                    <a:pt x="1680" y="18819"/>
                  </a:lnTo>
                  <a:lnTo>
                    <a:pt x="1680" y="18819"/>
                  </a:lnTo>
                  <a:cubicBezTo>
                    <a:pt x="1568" y="18679"/>
                    <a:pt x="1540" y="18483"/>
                    <a:pt x="1512" y="18315"/>
                  </a:cubicBezTo>
                  <a:cubicBezTo>
                    <a:pt x="1484" y="18119"/>
                    <a:pt x="1512" y="17895"/>
                    <a:pt x="1540" y="17699"/>
                  </a:cubicBezTo>
                  <a:cubicBezTo>
                    <a:pt x="1596" y="17503"/>
                    <a:pt x="1680" y="17278"/>
                    <a:pt x="1792" y="17082"/>
                  </a:cubicBezTo>
                  <a:cubicBezTo>
                    <a:pt x="1904" y="16886"/>
                    <a:pt x="2016" y="16718"/>
                    <a:pt x="2184" y="16550"/>
                  </a:cubicBezTo>
                  <a:cubicBezTo>
                    <a:pt x="2549" y="16186"/>
                    <a:pt x="2969" y="15906"/>
                    <a:pt x="3417" y="15654"/>
                  </a:cubicBezTo>
                  <a:cubicBezTo>
                    <a:pt x="3837" y="15430"/>
                    <a:pt x="4313" y="15234"/>
                    <a:pt x="4761" y="15066"/>
                  </a:cubicBezTo>
                  <a:cubicBezTo>
                    <a:pt x="4845" y="15038"/>
                    <a:pt x="4929" y="14982"/>
                    <a:pt x="5041" y="14954"/>
                  </a:cubicBezTo>
                  <a:lnTo>
                    <a:pt x="5041" y="14954"/>
                  </a:lnTo>
                  <a:cubicBezTo>
                    <a:pt x="4929" y="14982"/>
                    <a:pt x="4845" y="15010"/>
                    <a:pt x="4761" y="15038"/>
                  </a:cubicBezTo>
                  <a:cubicBezTo>
                    <a:pt x="4285" y="15206"/>
                    <a:pt x="3809" y="15318"/>
                    <a:pt x="3305" y="15374"/>
                  </a:cubicBezTo>
                  <a:cubicBezTo>
                    <a:pt x="2829" y="15458"/>
                    <a:pt x="2296" y="15458"/>
                    <a:pt x="1792" y="15402"/>
                  </a:cubicBezTo>
                  <a:cubicBezTo>
                    <a:pt x="1568" y="15374"/>
                    <a:pt x="1372" y="15318"/>
                    <a:pt x="1148" y="15206"/>
                  </a:cubicBezTo>
                  <a:cubicBezTo>
                    <a:pt x="952" y="15122"/>
                    <a:pt x="784" y="15010"/>
                    <a:pt x="616" y="14870"/>
                  </a:cubicBezTo>
                  <a:cubicBezTo>
                    <a:pt x="560" y="14842"/>
                    <a:pt x="532" y="14814"/>
                    <a:pt x="476" y="14758"/>
                  </a:cubicBezTo>
                  <a:cubicBezTo>
                    <a:pt x="448" y="14730"/>
                    <a:pt x="420" y="14702"/>
                    <a:pt x="392" y="14646"/>
                  </a:cubicBezTo>
                  <a:cubicBezTo>
                    <a:pt x="308" y="14590"/>
                    <a:pt x="252" y="14506"/>
                    <a:pt x="196" y="14422"/>
                  </a:cubicBezTo>
                  <a:cubicBezTo>
                    <a:pt x="112" y="14254"/>
                    <a:pt x="56" y="14086"/>
                    <a:pt x="28" y="13890"/>
                  </a:cubicBez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cubicBezTo>
                    <a:pt x="0" y="13806"/>
                    <a:pt x="0" y="13722"/>
                    <a:pt x="28" y="13610"/>
                  </a:cubicBezTo>
                  <a:cubicBezTo>
                    <a:pt x="28" y="13526"/>
                    <a:pt x="56" y="13442"/>
                    <a:pt x="84" y="13330"/>
                  </a:cubicBezTo>
                  <a:cubicBezTo>
                    <a:pt x="140" y="13162"/>
                    <a:pt x="252" y="12966"/>
                    <a:pt x="364" y="12798"/>
                  </a:cubicBezTo>
                  <a:cubicBezTo>
                    <a:pt x="504" y="12630"/>
                    <a:pt x="644" y="12490"/>
                    <a:pt x="840" y="12350"/>
                  </a:cubicBezTo>
                  <a:cubicBezTo>
                    <a:pt x="1008" y="12210"/>
                    <a:pt x="1204" y="12126"/>
                    <a:pt x="1428" y="12042"/>
                  </a:cubicBezTo>
                  <a:cubicBezTo>
                    <a:pt x="1540" y="11986"/>
                    <a:pt x="1652" y="11958"/>
                    <a:pt x="1792" y="11902"/>
                  </a:cubicBezTo>
                  <a:cubicBezTo>
                    <a:pt x="1904" y="11874"/>
                    <a:pt x="2016" y="11846"/>
                    <a:pt x="2156" y="11818"/>
                  </a:cubicBezTo>
                  <a:cubicBezTo>
                    <a:pt x="2409" y="11762"/>
                    <a:pt x="2661" y="11734"/>
                    <a:pt x="2913" y="11706"/>
                  </a:cubicBezTo>
                  <a:cubicBezTo>
                    <a:pt x="3389" y="11678"/>
                    <a:pt x="3893" y="11678"/>
                    <a:pt x="4369" y="11706"/>
                  </a:cubicBezTo>
                  <a:lnTo>
                    <a:pt x="4621" y="11734"/>
                  </a:lnTo>
                  <a:lnTo>
                    <a:pt x="4621" y="11734"/>
                  </a:lnTo>
                  <a:cubicBezTo>
                    <a:pt x="4537" y="11706"/>
                    <a:pt x="4453" y="11706"/>
                    <a:pt x="4369" y="11706"/>
                  </a:cubicBezTo>
                  <a:cubicBezTo>
                    <a:pt x="3893" y="11650"/>
                    <a:pt x="3417" y="11566"/>
                    <a:pt x="2913" y="11426"/>
                  </a:cubicBezTo>
                  <a:cubicBezTo>
                    <a:pt x="2437" y="11286"/>
                    <a:pt x="1960" y="11090"/>
                    <a:pt x="1540" y="10810"/>
                  </a:cubicBezTo>
                  <a:cubicBezTo>
                    <a:pt x="1344" y="10698"/>
                    <a:pt x="1176" y="10558"/>
                    <a:pt x="1008" y="10390"/>
                  </a:cubicBezTo>
                  <a:cubicBezTo>
                    <a:pt x="952" y="10306"/>
                    <a:pt x="868" y="10222"/>
                    <a:pt x="812" y="10138"/>
                  </a:cubicBezTo>
                  <a:cubicBezTo>
                    <a:pt x="756" y="10054"/>
                    <a:pt x="700" y="9942"/>
                    <a:pt x="644" y="9858"/>
                  </a:cubicBezTo>
                  <a:cubicBezTo>
                    <a:pt x="616" y="9774"/>
                    <a:pt x="560" y="9662"/>
                    <a:pt x="532" y="9578"/>
                  </a:cubicBezTo>
                  <a:cubicBezTo>
                    <a:pt x="504" y="9465"/>
                    <a:pt x="476" y="9381"/>
                    <a:pt x="476" y="9269"/>
                  </a:cubicBezTo>
                  <a:cubicBezTo>
                    <a:pt x="448" y="9073"/>
                    <a:pt x="448" y="8905"/>
                    <a:pt x="504" y="8737"/>
                  </a:cubicBez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cubicBezTo>
                    <a:pt x="532" y="8625"/>
                    <a:pt x="588" y="8569"/>
                    <a:pt x="616" y="8485"/>
                  </a:cubicBezTo>
                  <a:cubicBezTo>
                    <a:pt x="672" y="8401"/>
                    <a:pt x="728" y="8317"/>
                    <a:pt x="784" y="8261"/>
                  </a:cubicBezTo>
                  <a:cubicBezTo>
                    <a:pt x="924" y="8121"/>
                    <a:pt x="1092" y="7981"/>
                    <a:pt x="1260" y="7897"/>
                  </a:cubicBezTo>
                  <a:cubicBezTo>
                    <a:pt x="1456" y="7785"/>
                    <a:pt x="1652" y="7701"/>
                    <a:pt x="1876" y="7645"/>
                  </a:cubicBezTo>
                  <a:cubicBezTo>
                    <a:pt x="2072" y="7617"/>
                    <a:pt x="2325" y="7589"/>
                    <a:pt x="2521" y="7589"/>
                  </a:cubicBezTo>
                  <a:cubicBezTo>
                    <a:pt x="2801" y="7617"/>
                    <a:pt x="3053" y="7645"/>
                    <a:pt x="3305" y="7701"/>
                  </a:cubicBezTo>
                  <a:cubicBezTo>
                    <a:pt x="3557" y="7757"/>
                    <a:pt x="3781" y="7813"/>
                    <a:pt x="4033" y="7897"/>
                  </a:cubicBezTo>
                  <a:cubicBezTo>
                    <a:pt x="4509" y="8065"/>
                    <a:pt x="4957" y="8261"/>
                    <a:pt x="5377" y="8513"/>
                  </a:cubicBezTo>
                  <a:cubicBezTo>
                    <a:pt x="5433" y="8541"/>
                    <a:pt x="5489" y="8569"/>
                    <a:pt x="5545" y="8597"/>
                  </a:cubicBezTo>
                  <a:cubicBezTo>
                    <a:pt x="5545" y="8597"/>
                    <a:pt x="5545" y="8597"/>
                    <a:pt x="5545" y="8597"/>
                  </a:cubicBezTo>
                  <a:cubicBezTo>
                    <a:pt x="5489" y="8569"/>
                    <a:pt x="5433" y="8541"/>
                    <a:pt x="5377" y="8485"/>
                  </a:cubicBezTo>
                  <a:cubicBezTo>
                    <a:pt x="4957" y="8233"/>
                    <a:pt x="4537" y="7981"/>
                    <a:pt x="4173" y="7645"/>
                  </a:cubicBezTo>
                  <a:cubicBezTo>
                    <a:pt x="3781" y="7337"/>
                    <a:pt x="3417" y="6973"/>
                    <a:pt x="3137" y="6525"/>
                  </a:cubicBezTo>
                  <a:cubicBezTo>
                    <a:pt x="3081" y="6441"/>
                    <a:pt x="3025" y="6329"/>
                    <a:pt x="2969" y="6245"/>
                  </a:cubicBezTo>
                  <a:cubicBezTo>
                    <a:pt x="2913" y="6133"/>
                    <a:pt x="2885" y="6049"/>
                    <a:pt x="2857" y="5937"/>
                  </a:cubicBezTo>
                  <a:cubicBezTo>
                    <a:pt x="2773" y="5713"/>
                    <a:pt x="2745" y="5517"/>
                    <a:pt x="2717" y="5293"/>
                  </a:cubicBezTo>
                  <a:cubicBezTo>
                    <a:pt x="2717" y="5097"/>
                    <a:pt x="2745" y="4873"/>
                    <a:pt x="2801" y="4705"/>
                  </a:cubicBezTo>
                  <a:cubicBezTo>
                    <a:pt x="2857" y="4509"/>
                    <a:pt x="2941" y="4341"/>
                    <a:pt x="3053" y="4201"/>
                  </a:cubicBezTo>
                  <a:lnTo>
                    <a:pt x="3053" y="4201"/>
                  </a:lnTo>
                  <a:lnTo>
                    <a:pt x="3053" y="4201"/>
                  </a:lnTo>
                  <a:lnTo>
                    <a:pt x="3081" y="4201"/>
                  </a:lnTo>
                  <a:lnTo>
                    <a:pt x="3081" y="4201"/>
                  </a:lnTo>
                  <a:cubicBezTo>
                    <a:pt x="3305" y="3949"/>
                    <a:pt x="3669" y="3781"/>
                    <a:pt x="4117" y="3753"/>
                  </a:cubicBezTo>
                  <a:cubicBezTo>
                    <a:pt x="4201" y="3725"/>
                    <a:pt x="4313" y="3725"/>
                    <a:pt x="4425" y="3753"/>
                  </a:cubicBezTo>
                  <a:cubicBezTo>
                    <a:pt x="4537" y="3753"/>
                    <a:pt x="4649" y="3753"/>
                    <a:pt x="4761" y="3781"/>
                  </a:cubicBezTo>
                  <a:cubicBezTo>
                    <a:pt x="4957" y="3837"/>
                    <a:pt x="5181" y="3893"/>
                    <a:pt x="5377" y="4005"/>
                  </a:cubicBezTo>
                  <a:cubicBezTo>
                    <a:pt x="5825" y="4229"/>
                    <a:pt x="6245" y="4537"/>
                    <a:pt x="6609" y="4901"/>
                  </a:cubicBezTo>
                  <a:cubicBezTo>
                    <a:pt x="6973" y="5237"/>
                    <a:pt x="7309" y="5601"/>
                    <a:pt x="7589" y="5993"/>
                  </a:cubicBezTo>
                  <a:cubicBezTo>
                    <a:pt x="7617" y="6021"/>
                    <a:pt x="7645" y="6077"/>
                    <a:pt x="7673" y="6105"/>
                  </a:cubicBezTo>
                  <a:lnTo>
                    <a:pt x="7701" y="6105"/>
                  </a:lnTo>
                  <a:cubicBezTo>
                    <a:pt x="7673" y="6077"/>
                    <a:pt x="7645" y="6021"/>
                    <a:pt x="7617" y="5993"/>
                  </a:cubicBezTo>
                  <a:cubicBezTo>
                    <a:pt x="7337" y="5601"/>
                    <a:pt x="7057" y="5181"/>
                    <a:pt x="6833" y="4733"/>
                  </a:cubicBezTo>
                  <a:cubicBezTo>
                    <a:pt x="6609" y="4285"/>
                    <a:pt x="6441" y="3781"/>
                    <a:pt x="6357" y="3277"/>
                  </a:cubicBezTo>
                  <a:cubicBezTo>
                    <a:pt x="6301" y="3053"/>
                    <a:pt x="6301" y="2829"/>
                    <a:pt x="6329" y="2605"/>
                  </a:cubicBezTo>
                  <a:cubicBezTo>
                    <a:pt x="6329" y="2521"/>
                    <a:pt x="6357" y="2409"/>
                    <a:pt x="6385" y="2297"/>
                  </a:cubicBezTo>
                  <a:cubicBezTo>
                    <a:pt x="6413" y="2185"/>
                    <a:pt x="6441" y="2073"/>
                    <a:pt x="6469" y="1989"/>
                  </a:cubicBezTo>
                  <a:cubicBezTo>
                    <a:pt x="6637" y="1596"/>
                    <a:pt x="6917" y="1288"/>
                    <a:pt x="7225" y="1120"/>
                  </a:cubicBez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cubicBezTo>
                    <a:pt x="7393" y="1064"/>
                    <a:pt x="7589" y="1036"/>
                    <a:pt x="7757" y="1008"/>
                  </a:cubicBezTo>
                  <a:cubicBezTo>
                    <a:pt x="7953" y="1008"/>
                    <a:pt x="8177" y="1064"/>
                    <a:pt x="8373" y="1120"/>
                  </a:cubicBezTo>
                  <a:cubicBezTo>
                    <a:pt x="8569" y="1204"/>
                    <a:pt x="8765" y="1288"/>
                    <a:pt x="8933" y="1428"/>
                  </a:cubicBezTo>
                  <a:cubicBezTo>
                    <a:pt x="9045" y="1484"/>
                    <a:pt x="9129" y="1568"/>
                    <a:pt x="9213" y="1624"/>
                  </a:cubicBezTo>
                  <a:cubicBezTo>
                    <a:pt x="9269" y="1708"/>
                    <a:pt x="9353" y="1793"/>
                    <a:pt x="9437" y="1877"/>
                  </a:cubicBezTo>
                  <a:cubicBezTo>
                    <a:pt x="9745" y="2269"/>
                    <a:pt x="9998" y="2717"/>
                    <a:pt x="10194" y="3193"/>
                  </a:cubicBezTo>
                  <a:cubicBezTo>
                    <a:pt x="10390" y="3641"/>
                    <a:pt x="10530" y="4117"/>
                    <a:pt x="10642" y="4593"/>
                  </a:cubicBezTo>
                  <a:cubicBezTo>
                    <a:pt x="10670" y="4621"/>
                    <a:pt x="10670" y="4677"/>
                    <a:pt x="10670" y="4705"/>
                  </a:cubicBezTo>
                  <a:lnTo>
                    <a:pt x="10698" y="4705"/>
                  </a:lnTo>
                  <a:cubicBezTo>
                    <a:pt x="10670" y="4677"/>
                    <a:pt x="10670" y="4649"/>
                    <a:pt x="10670" y="4593"/>
                  </a:cubicBezTo>
                  <a:cubicBezTo>
                    <a:pt x="10586" y="4117"/>
                    <a:pt x="10502" y="3641"/>
                    <a:pt x="10474" y="3137"/>
                  </a:cubicBezTo>
                  <a:cubicBezTo>
                    <a:pt x="10474" y="2885"/>
                    <a:pt x="10474" y="2633"/>
                    <a:pt x="10502" y="2381"/>
                  </a:cubicBezTo>
                  <a:cubicBezTo>
                    <a:pt x="10530" y="2129"/>
                    <a:pt x="10558" y="1877"/>
                    <a:pt x="10614" y="1624"/>
                  </a:cubicBezTo>
                  <a:cubicBezTo>
                    <a:pt x="10670" y="1400"/>
                    <a:pt x="10754" y="1176"/>
                    <a:pt x="10866" y="1008"/>
                  </a:cubicBezTo>
                  <a:cubicBezTo>
                    <a:pt x="10978" y="812"/>
                    <a:pt x="11118" y="616"/>
                    <a:pt x="11258" y="476"/>
                  </a:cubicBezTo>
                  <a:cubicBezTo>
                    <a:pt x="11426" y="336"/>
                    <a:pt x="11594" y="224"/>
                    <a:pt x="11762" y="140"/>
                  </a:cubicBezTo>
                  <a:cubicBezTo>
                    <a:pt x="11846" y="84"/>
                    <a:pt x="11930" y="56"/>
                    <a:pt x="12042" y="56"/>
                  </a:cubicBezTo>
                  <a:cubicBezTo>
                    <a:pt x="12126" y="28"/>
                    <a:pt x="12210" y="0"/>
                    <a:pt x="12294" y="0"/>
                  </a:cubicBezTo>
                  <a:lnTo>
                    <a:pt x="12294" y="0"/>
                  </a:lnTo>
                  <a:lnTo>
                    <a:pt x="12294" y="0"/>
                  </a:lnTo>
                  <a:lnTo>
                    <a:pt x="12322" y="0"/>
                  </a:lnTo>
                  <a:lnTo>
                    <a:pt x="12322" y="0"/>
                  </a:lnTo>
                  <a:cubicBezTo>
                    <a:pt x="12490" y="0"/>
                    <a:pt x="12658" y="56"/>
                    <a:pt x="12826" y="140"/>
                  </a:cubicBezTo>
                  <a:cubicBezTo>
                    <a:pt x="12938" y="168"/>
                    <a:pt x="13022" y="224"/>
                    <a:pt x="13106" y="280"/>
                  </a:cubicBezTo>
                  <a:cubicBezTo>
                    <a:pt x="13190" y="336"/>
                    <a:pt x="13274" y="392"/>
                    <a:pt x="13330" y="476"/>
                  </a:cubicBezTo>
                  <a:cubicBezTo>
                    <a:pt x="13414" y="532"/>
                    <a:pt x="13498" y="616"/>
                    <a:pt x="13554" y="700"/>
                  </a:cubicBezTo>
                  <a:cubicBezTo>
                    <a:pt x="13610" y="784"/>
                    <a:pt x="13694" y="868"/>
                    <a:pt x="13750" y="980"/>
                  </a:cubicBezTo>
                  <a:cubicBezTo>
                    <a:pt x="13862" y="1176"/>
                    <a:pt x="13946" y="1372"/>
                    <a:pt x="14002" y="1596"/>
                  </a:cubicBezTo>
                  <a:cubicBezTo>
                    <a:pt x="14142" y="2101"/>
                    <a:pt x="14170" y="2605"/>
                    <a:pt x="14170" y="3109"/>
                  </a:cubicBezTo>
                  <a:cubicBezTo>
                    <a:pt x="14142" y="3585"/>
                    <a:pt x="14086" y="4089"/>
                    <a:pt x="14002" y="4565"/>
                  </a:cubicBezTo>
                  <a:cubicBezTo>
                    <a:pt x="14002" y="4593"/>
                    <a:pt x="14002" y="4621"/>
                    <a:pt x="14002" y="4649"/>
                  </a:cubicBezTo>
                  <a:lnTo>
                    <a:pt x="14002" y="4649"/>
                  </a:lnTo>
                  <a:cubicBezTo>
                    <a:pt x="14002" y="4621"/>
                    <a:pt x="14002" y="4593"/>
                    <a:pt x="14030" y="4565"/>
                  </a:cubicBezTo>
                  <a:cubicBezTo>
                    <a:pt x="14114" y="4089"/>
                    <a:pt x="14254" y="3613"/>
                    <a:pt x="14450" y="3165"/>
                  </a:cubicBezTo>
                  <a:cubicBezTo>
                    <a:pt x="14534" y="2913"/>
                    <a:pt x="14646" y="2689"/>
                    <a:pt x="14758" y="2465"/>
                  </a:cubicBezTo>
                  <a:cubicBezTo>
                    <a:pt x="14842" y="2353"/>
                    <a:pt x="14898" y="2241"/>
                    <a:pt x="14982" y="2129"/>
                  </a:cubicBezTo>
                  <a:cubicBezTo>
                    <a:pt x="15038" y="2045"/>
                    <a:pt x="15122" y="1933"/>
                    <a:pt x="15206" y="1821"/>
                  </a:cubicBezTo>
                  <a:cubicBezTo>
                    <a:pt x="15318" y="1652"/>
                    <a:pt x="15486" y="1484"/>
                    <a:pt x="15682" y="1372"/>
                  </a:cubicBezTo>
                  <a:cubicBezTo>
                    <a:pt x="15850" y="1232"/>
                    <a:pt x="16046" y="1120"/>
                    <a:pt x="16242" y="1064"/>
                  </a:cubicBezTo>
                  <a:cubicBezTo>
                    <a:pt x="16438" y="980"/>
                    <a:pt x="16634" y="952"/>
                    <a:pt x="16830" y="952"/>
                  </a:cubicBezTo>
                  <a:cubicBezTo>
                    <a:pt x="16942" y="952"/>
                    <a:pt x="17026" y="952"/>
                    <a:pt x="17110" y="952"/>
                  </a:cubicBezTo>
                  <a:cubicBezTo>
                    <a:pt x="17194" y="980"/>
                    <a:pt x="17278" y="1008"/>
                    <a:pt x="17363" y="1036"/>
                  </a:cubicBezTo>
                  <a:lnTo>
                    <a:pt x="17363" y="1036"/>
                  </a:lnTo>
                  <a:lnTo>
                    <a:pt x="17363" y="1036"/>
                  </a:lnTo>
                  <a:lnTo>
                    <a:pt x="17391" y="1036"/>
                  </a:lnTo>
                  <a:lnTo>
                    <a:pt x="17391" y="1036"/>
                  </a:lnTo>
                  <a:cubicBezTo>
                    <a:pt x="17531" y="1092"/>
                    <a:pt x="17699" y="1204"/>
                    <a:pt x="17811" y="1372"/>
                  </a:cubicBezTo>
                  <a:cubicBezTo>
                    <a:pt x="17895" y="1428"/>
                    <a:pt x="17951" y="1512"/>
                    <a:pt x="18007" y="1596"/>
                  </a:cubicBezTo>
                  <a:cubicBezTo>
                    <a:pt x="18035" y="1652"/>
                    <a:pt x="18063" y="1680"/>
                    <a:pt x="18063" y="1736"/>
                  </a:cubicBezTo>
                  <a:cubicBezTo>
                    <a:pt x="18091" y="1764"/>
                    <a:pt x="18119" y="1821"/>
                    <a:pt x="18147" y="1877"/>
                  </a:cubicBezTo>
                  <a:cubicBezTo>
                    <a:pt x="18231" y="2073"/>
                    <a:pt x="18287" y="2297"/>
                    <a:pt x="18315" y="2493"/>
                  </a:cubicBezTo>
                  <a:cubicBezTo>
                    <a:pt x="18343" y="2717"/>
                    <a:pt x="18315" y="2941"/>
                    <a:pt x="18287" y="3165"/>
                  </a:cubicBezTo>
                  <a:cubicBezTo>
                    <a:pt x="18203" y="3669"/>
                    <a:pt x="18035" y="4173"/>
                    <a:pt x="17839" y="4621"/>
                  </a:cubicBezTo>
                  <a:cubicBezTo>
                    <a:pt x="17615" y="5069"/>
                    <a:pt x="17363" y="5489"/>
                    <a:pt x="17082" y="5909"/>
                  </a:cubicBezTo>
                  <a:cubicBezTo>
                    <a:pt x="17082" y="5937"/>
                    <a:pt x="17054" y="5937"/>
                    <a:pt x="17054" y="5965"/>
                  </a:cubicBezTo>
                  <a:lnTo>
                    <a:pt x="17054" y="5965"/>
                  </a:lnTo>
                  <a:cubicBezTo>
                    <a:pt x="17054" y="5965"/>
                    <a:pt x="17082" y="5937"/>
                    <a:pt x="17110" y="5909"/>
                  </a:cubicBezTo>
                  <a:cubicBezTo>
                    <a:pt x="17391" y="5517"/>
                    <a:pt x="17699" y="5125"/>
                    <a:pt x="18063" y="4789"/>
                  </a:cubicBezTo>
                  <a:cubicBezTo>
                    <a:pt x="18427" y="4453"/>
                    <a:pt x="18819" y="4117"/>
                    <a:pt x="19295" y="3893"/>
                  </a:cubicBezTo>
                  <a:cubicBezTo>
                    <a:pt x="19491" y="3781"/>
                    <a:pt x="19687" y="3697"/>
                    <a:pt x="19911" y="3669"/>
                  </a:cubicBezTo>
                  <a:cubicBezTo>
                    <a:pt x="20135" y="3613"/>
                    <a:pt x="20359" y="3585"/>
                    <a:pt x="20555" y="3613"/>
                  </a:cubicBezTo>
                  <a:cubicBezTo>
                    <a:pt x="20779" y="3641"/>
                    <a:pt x="20975" y="3669"/>
                    <a:pt x="21143" y="3753"/>
                  </a:cubicBezTo>
                  <a:cubicBezTo>
                    <a:pt x="21339" y="3837"/>
                    <a:pt x="21479" y="3921"/>
                    <a:pt x="21619" y="4061"/>
                  </a:cubicBez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cubicBezTo>
                    <a:pt x="21731" y="4201"/>
                    <a:pt x="21815" y="4341"/>
                    <a:pt x="21871" y="4537"/>
                  </a:cubicBezTo>
                  <a:cubicBezTo>
                    <a:pt x="21899" y="4593"/>
                    <a:pt x="21899" y="4621"/>
                    <a:pt x="21927" y="4677"/>
                  </a:cubicBezTo>
                  <a:cubicBezTo>
                    <a:pt x="21927" y="4733"/>
                    <a:pt x="21927" y="4761"/>
                    <a:pt x="21927" y="4817"/>
                  </a:cubicBezTo>
                  <a:cubicBezTo>
                    <a:pt x="21955" y="4929"/>
                    <a:pt x="21955" y="5013"/>
                    <a:pt x="21955" y="5125"/>
                  </a:cubicBezTo>
                  <a:cubicBezTo>
                    <a:pt x="21955" y="5237"/>
                    <a:pt x="21955" y="5349"/>
                    <a:pt x="21927" y="5461"/>
                  </a:cubicBezTo>
                  <a:cubicBezTo>
                    <a:pt x="21899" y="5545"/>
                    <a:pt x="21871" y="5657"/>
                    <a:pt x="21843" y="5769"/>
                  </a:cubicBezTo>
                  <a:cubicBezTo>
                    <a:pt x="21787" y="5965"/>
                    <a:pt x="21703" y="6189"/>
                    <a:pt x="21563" y="6357"/>
                  </a:cubicBezTo>
                  <a:cubicBezTo>
                    <a:pt x="21283" y="6805"/>
                    <a:pt x="20947" y="7169"/>
                    <a:pt x="20555" y="7505"/>
                  </a:cubicBezTo>
                  <a:cubicBezTo>
                    <a:pt x="20191" y="7841"/>
                    <a:pt x="19771" y="8121"/>
                    <a:pt x="19351" y="8373"/>
                  </a:cubicBezTo>
                  <a:lnTo>
                    <a:pt x="19267" y="8429"/>
                  </a:lnTo>
                  <a:cubicBezTo>
                    <a:pt x="19267" y="8429"/>
                    <a:pt x="19267" y="8429"/>
                    <a:pt x="19295" y="8429"/>
                  </a:cubicBezTo>
                  <a:cubicBezTo>
                    <a:pt x="19323" y="8401"/>
                    <a:pt x="19351" y="8401"/>
                    <a:pt x="19379" y="8373"/>
                  </a:cubicBezTo>
                  <a:cubicBezTo>
                    <a:pt x="19799" y="8149"/>
                    <a:pt x="20247" y="7925"/>
                    <a:pt x="20723" y="7757"/>
                  </a:cubicBezTo>
                  <a:cubicBezTo>
                    <a:pt x="20947" y="7673"/>
                    <a:pt x="21199" y="7589"/>
                    <a:pt x="21423" y="7533"/>
                  </a:cubicBezTo>
                  <a:cubicBezTo>
                    <a:pt x="21675" y="7477"/>
                    <a:pt x="21927" y="7449"/>
                    <a:pt x="22207" y="7421"/>
                  </a:cubicBezTo>
                  <a:cubicBezTo>
                    <a:pt x="22627" y="7393"/>
                    <a:pt x="23103" y="7477"/>
                    <a:pt x="23467" y="7673"/>
                  </a:cubicBezTo>
                  <a:cubicBezTo>
                    <a:pt x="23551" y="7729"/>
                    <a:pt x="23663" y="7785"/>
                    <a:pt x="23747" y="7841"/>
                  </a:cubicBezTo>
                  <a:cubicBezTo>
                    <a:pt x="23831" y="7897"/>
                    <a:pt x="23887" y="7981"/>
                    <a:pt x="23943" y="8037"/>
                  </a:cubicBezTo>
                  <a:cubicBezTo>
                    <a:pt x="24083" y="8177"/>
                    <a:pt x="24195" y="8345"/>
                    <a:pt x="24251" y="8513"/>
                  </a:cubicBez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cubicBezTo>
                    <a:pt x="24307" y="8681"/>
                    <a:pt x="24307" y="8877"/>
                    <a:pt x="24307" y="9073"/>
                  </a:cubicBezTo>
                  <a:cubicBezTo>
                    <a:pt x="24279" y="9269"/>
                    <a:pt x="24223" y="9465"/>
                    <a:pt x="24139" y="9662"/>
                  </a:cubicBezTo>
                  <a:cubicBezTo>
                    <a:pt x="23943" y="10054"/>
                    <a:pt x="23635" y="10390"/>
                    <a:pt x="23271" y="10642"/>
                  </a:cubicBezTo>
                  <a:cubicBezTo>
                    <a:pt x="22823" y="10922"/>
                    <a:pt x="22375" y="11118"/>
                    <a:pt x="21871" y="11258"/>
                  </a:cubicBezTo>
                  <a:cubicBezTo>
                    <a:pt x="21395" y="11398"/>
                    <a:pt x="20919" y="11510"/>
                    <a:pt x="20443" y="11566"/>
                  </a:cubicBezTo>
                  <a:cubicBezTo>
                    <a:pt x="20387" y="11566"/>
                    <a:pt x="20331" y="11566"/>
                    <a:pt x="20303" y="11566"/>
                  </a:cubicBezTo>
                  <a:lnTo>
                    <a:pt x="20303" y="11594"/>
                  </a:lnTo>
                  <a:cubicBezTo>
                    <a:pt x="20331" y="11594"/>
                    <a:pt x="20387" y="11566"/>
                    <a:pt x="20443" y="11566"/>
                  </a:cubicBezTo>
                  <a:cubicBezTo>
                    <a:pt x="21395" y="11482"/>
                    <a:pt x="22431" y="11482"/>
                    <a:pt x="23411" y="11846"/>
                  </a:cubicBezTo>
                  <a:cubicBezTo>
                    <a:pt x="23523" y="11902"/>
                    <a:pt x="23607" y="11930"/>
                    <a:pt x="23719" y="11986"/>
                  </a:cubicBezTo>
                  <a:cubicBezTo>
                    <a:pt x="23803" y="12042"/>
                    <a:pt x="23887" y="12098"/>
                    <a:pt x="23999" y="12154"/>
                  </a:cubicBezTo>
                  <a:cubicBezTo>
                    <a:pt x="24167" y="12294"/>
                    <a:pt x="24335" y="12434"/>
                    <a:pt x="24447" y="12602"/>
                  </a:cubicBezTo>
                  <a:cubicBezTo>
                    <a:pt x="24587" y="12770"/>
                    <a:pt x="24699" y="12966"/>
                    <a:pt x="24755" y="13134"/>
                  </a:cubicBezTo>
                  <a:cubicBezTo>
                    <a:pt x="24811" y="13330"/>
                    <a:pt x="24840" y="13498"/>
                    <a:pt x="24840" y="13666"/>
                  </a:cubicBezTo>
                  <a:lnTo>
                    <a:pt x="24840" y="13666"/>
                  </a:lnTo>
                  <a:lnTo>
                    <a:pt x="24840" y="13694"/>
                  </a:lnTo>
                  <a:lnTo>
                    <a:pt x="24840" y="13694"/>
                  </a:lnTo>
                  <a:lnTo>
                    <a:pt x="24840" y="13694"/>
                  </a:lnTo>
                  <a:cubicBezTo>
                    <a:pt x="24811" y="13862"/>
                    <a:pt x="24755" y="14030"/>
                    <a:pt x="24643" y="14198"/>
                  </a:cubicBezTo>
                  <a:cubicBezTo>
                    <a:pt x="24615" y="14282"/>
                    <a:pt x="24531" y="14366"/>
                    <a:pt x="24475" y="14450"/>
                  </a:cubicBezTo>
                  <a:cubicBezTo>
                    <a:pt x="24419" y="14534"/>
                    <a:pt x="24335" y="14590"/>
                    <a:pt x="24251" y="14674"/>
                  </a:cubicBezTo>
                  <a:cubicBezTo>
                    <a:pt x="24111" y="14814"/>
                    <a:pt x="23915" y="14926"/>
                    <a:pt x="23719" y="15010"/>
                  </a:cubicBezTo>
                  <a:cubicBezTo>
                    <a:pt x="23523" y="15122"/>
                    <a:pt x="23299" y="15178"/>
                    <a:pt x="23075" y="15206"/>
                  </a:cubicBezTo>
                  <a:cubicBezTo>
                    <a:pt x="22571" y="15290"/>
                    <a:pt x="22067" y="15290"/>
                    <a:pt x="21563" y="15234"/>
                  </a:cubicBezTo>
                  <a:cubicBezTo>
                    <a:pt x="21059" y="15150"/>
                    <a:pt x="20583" y="15038"/>
                    <a:pt x="20107" y="14926"/>
                  </a:cubicBezTo>
                  <a:lnTo>
                    <a:pt x="19939" y="14870"/>
                  </a:lnTo>
                  <a:lnTo>
                    <a:pt x="19939" y="14870"/>
                  </a:lnTo>
                  <a:lnTo>
                    <a:pt x="20107" y="14926"/>
                  </a:lnTo>
                  <a:cubicBezTo>
                    <a:pt x="20555" y="15066"/>
                    <a:pt x="21031" y="15262"/>
                    <a:pt x="21479" y="15486"/>
                  </a:cubicBezTo>
                  <a:cubicBezTo>
                    <a:pt x="21703" y="15626"/>
                    <a:pt x="21899" y="15738"/>
                    <a:pt x="22123" y="15878"/>
                  </a:cubicBezTo>
                  <a:cubicBezTo>
                    <a:pt x="22319" y="16046"/>
                    <a:pt x="22515" y="16186"/>
                    <a:pt x="22711" y="16382"/>
                  </a:cubicBezTo>
                  <a:cubicBezTo>
                    <a:pt x="22879" y="16522"/>
                    <a:pt x="23019" y="16718"/>
                    <a:pt x="23131" y="16886"/>
                  </a:cubicBezTo>
                  <a:cubicBezTo>
                    <a:pt x="23243" y="17082"/>
                    <a:pt x="23327" y="17278"/>
                    <a:pt x="23355" y="17503"/>
                  </a:cubicBezTo>
                  <a:cubicBezTo>
                    <a:pt x="23467" y="17895"/>
                    <a:pt x="23439" y="18315"/>
                    <a:pt x="23271" y="18623"/>
                  </a:cubicBezTo>
                  <a:lnTo>
                    <a:pt x="23271" y="18623"/>
                  </a:lnTo>
                  <a:lnTo>
                    <a:pt x="23271" y="18623"/>
                  </a:lnTo>
                  <a:lnTo>
                    <a:pt x="23271" y="18651"/>
                  </a:lnTo>
                  <a:lnTo>
                    <a:pt x="23271" y="18651"/>
                  </a:lnTo>
                  <a:cubicBezTo>
                    <a:pt x="23215" y="18707"/>
                    <a:pt x="23187" y="18791"/>
                    <a:pt x="23103" y="18847"/>
                  </a:cubicBezTo>
                  <a:cubicBezTo>
                    <a:pt x="23047" y="18931"/>
                    <a:pt x="22963" y="18987"/>
                    <a:pt x="22907" y="19043"/>
                  </a:cubicBezTo>
                  <a:cubicBezTo>
                    <a:pt x="22823" y="19099"/>
                    <a:pt x="22739" y="19155"/>
                    <a:pt x="22655" y="19183"/>
                  </a:cubicBezTo>
                  <a:cubicBezTo>
                    <a:pt x="22543" y="19239"/>
                    <a:pt x="22459" y="19267"/>
                    <a:pt x="22347" y="19295"/>
                  </a:cubicBezTo>
                  <a:cubicBezTo>
                    <a:pt x="22151" y="19351"/>
                    <a:pt x="21927" y="19407"/>
                    <a:pt x="21703" y="19407"/>
                  </a:cubicBezTo>
                  <a:cubicBezTo>
                    <a:pt x="21479" y="19407"/>
                    <a:pt x="21255" y="19379"/>
                    <a:pt x="21059" y="19323"/>
                  </a:cubicBezTo>
                  <a:cubicBezTo>
                    <a:pt x="20919" y="19295"/>
                    <a:pt x="20807" y="19239"/>
                    <a:pt x="20695" y="19211"/>
                  </a:cubicBezTo>
                  <a:cubicBezTo>
                    <a:pt x="20555" y="19155"/>
                    <a:pt x="20443" y="19127"/>
                    <a:pt x="20331" y="19071"/>
                  </a:cubicBezTo>
                  <a:cubicBezTo>
                    <a:pt x="20107" y="18959"/>
                    <a:pt x="19883" y="18847"/>
                    <a:pt x="19659" y="18707"/>
                  </a:cubicBezTo>
                  <a:cubicBezTo>
                    <a:pt x="19239" y="18455"/>
                    <a:pt x="18847" y="18147"/>
                    <a:pt x="18455" y="17839"/>
                  </a:cubicBezTo>
                  <a:cubicBezTo>
                    <a:pt x="18399" y="17783"/>
                    <a:pt x="18343" y="17727"/>
                    <a:pt x="18287" y="17699"/>
                  </a:cubicBezTo>
                  <a:lnTo>
                    <a:pt x="18287" y="17699"/>
                  </a:lnTo>
                  <a:cubicBezTo>
                    <a:pt x="18343" y="17755"/>
                    <a:pt x="18399" y="17783"/>
                    <a:pt x="18455" y="17839"/>
                  </a:cubicBezTo>
                  <a:cubicBezTo>
                    <a:pt x="18819" y="18175"/>
                    <a:pt x="19155" y="18539"/>
                    <a:pt x="19463" y="18931"/>
                  </a:cubicBezTo>
                  <a:cubicBezTo>
                    <a:pt x="19771" y="19323"/>
                    <a:pt x="20051" y="19743"/>
                    <a:pt x="20247" y="20247"/>
                  </a:cubicBezTo>
                  <a:cubicBezTo>
                    <a:pt x="20331" y="20443"/>
                    <a:pt x="20387" y="20667"/>
                    <a:pt x="20387" y="20891"/>
                  </a:cubicBezTo>
                  <a:cubicBezTo>
                    <a:pt x="20415" y="21003"/>
                    <a:pt x="20415" y="21115"/>
                    <a:pt x="20415" y="21199"/>
                  </a:cubicBezTo>
                  <a:cubicBezTo>
                    <a:pt x="20415" y="21311"/>
                    <a:pt x="20387" y="21423"/>
                    <a:pt x="20387" y="21535"/>
                  </a:cubicBezTo>
                  <a:cubicBezTo>
                    <a:pt x="20359" y="21647"/>
                    <a:pt x="20331" y="21731"/>
                    <a:pt x="20303" y="21843"/>
                  </a:cubicBezTo>
                  <a:cubicBezTo>
                    <a:pt x="20275" y="21927"/>
                    <a:pt x="20219" y="22011"/>
                    <a:pt x="20191" y="22095"/>
                  </a:cubicBezTo>
                  <a:cubicBezTo>
                    <a:pt x="20079" y="22263"/>
                    <a:pt x="19967" y="22403"/>
                    <a:pt x="19827" y="22515"/>
                  </a:cubicBez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cubicBezTo>
                    <a:pt x="19687" y="22627"/>
                    <a:pt x="19519" y="22683"/>
                    <a:pt x="19323" y="22739"/>
                  </a:cubicBezTo>
                  <a:cubicBezTo>
                    <a:pt x="19239" y="22767"/>
                    <a:pt x="19127" y="22767"/>
                    <a:pt x="19043" y="22767"/>
                  </a:cubicBezTo>
                  <a:cubicBezTo>
                    <a:pt x="18931" y="22767"/>
                    <a:pt x="18819" y="22767"/>
                    <a:pt x="18735" y="22767"/>
                  </a:cubicBezTo>
                  <a:cubicBezTo>
                    <a:pt x="18623" y="22739"/>
                    <a:pt x="18511" y="22711"/>
                    <a:pt x="18399" y="22683"/>
                  </a:cubicBezTo>
                  <a:cubicBezTo>
                    <a:pt x="18315" y="22655"/>
                    <a:pt x="18203" y="22627"/>
                    <a:pt x="18091" y="22599"/>
                  </a:cubicBezTo>
                  <a:cubicBezTo>
                    <a:pt x="17895" y="22487"/>
                    <a:pt x="17699" y="22375"/>
                    <a:pt x="17531" y="22235"/>
                  </a:cubicBezTo>
                  <a:cubicBezTo>
                    <a:pt x="17138" y="21927"/>
                    <a:pt x="16774" y="21535"/>
                    <a:pt x="16494" y="21115"/>
                  </a:cubicBezTo>
                  <a:cubicBezTo>
                    <a:pt x="16214" y="20723"/>
                    <a:pt x="15962" y="20275"/>
                    <a:pt x="15766" y="19827"/>
                  </a:cubicBezTo>
                  <a:cubicBezTo>
                    <a:pt x="15710" y="19743"/>
                    <a:pt x="15682" y="19659"/>
                    <a:pt x="15654" y="19603"/>
                  </a:cubicBezTo>
                  <a:lnTo>
                    <a:pt x="15626" y="19603"/>
                  </a:lnTo>
                  <a:cubicBezTo>
                    <a:pt x="15682" y="19687"/>
                    <a:pt x="15710" y="19743"/>
                    <a:pt x="15738" y="19827"/>
                  </a:cubicBezTo>
                  <a:cubicBezTo>
                    <a:pt x="15934" y="20275"/>
                    <a:pt x="16102" y="20751"/>
                    <a:pt x="16242" y="21227"/>
                  </a:cubicBezTo>
                  <a:cubicBezTo>
                    <a:pt x="16298" y="21479"/>
                    <a:pt x="16354" y="21731"/>
                    <a:pt x="16382" y="21983"/>
                  </a:cubicBezTo>
                  <a:cubicBezTo>
                    <a:pt x="16382" y="22095"/>
                    <a:pt x="16410" y="22235"/>
                    <a:pt x="16410" y="22347"/>
                  </a:cubicBezTo>
                  <a:cubicBezTo>
                    <a:pt x="16410" y="22487"/>
                    <a:pt x="16410" y="22627"/>
                    <a:pt x="16410" y="22739"/>
                  </a:cubicBezTo>
                  <a:cubicBezTo>
                    <a:pt x="16410" y="22963"/>
                    <a:pt x="16354" y="23187"/>
                    <a:pt x="16298" y="23411"/>
                  </a:cubicBezTo>
                  <a:cubicBezTo>
                    <a:pt x="16214" y="23607"/>
                    <a:pt x="16130" y="23803"/>
                    <a:pt x="16018" y="23971"/>
                  </a:cubicBezTo>
                  <a:cubicBezTo>
                    <a:pt x="15962" y="24083"/>
                    <a:pt x="15878" y="24167"/>
                    <a:pt x="15822" y="24223"/>
                  </a:cubicBezTo>
                  <a:cubicBezTo>
                    <a:pt x="15738" y="24307"/>
                    <a:pt x="15682" y="24363"/>
                    <a:pt x="15598" y="24419"/>
                  </a:cubicBezTo>
                  <a:cubicBezTo>
                    <a:pt x="15514" y="24475"/>
                    <a:pt x="15430" y="24531"/>
                    <a:pt x="15346" y="24587"/>
                  </a:cubicBezTo>
                  <a:cubicBezTo>
                    <a:pt x="15262" y="24615"/>
                    <a:pt x="15178" y="24643"/>
                    <a:pt x="15094" y="24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6700675" y="4508125"/>
              <a:ext cx="176450" cy="156200"/>
            </a:xfrm>
            <a:custGeom>
              <a:avLst/>
              <a:gdLst/>
              <a:ahLst/>
              <a:cxnLst/>
              <a:rect l="l" t="t" r="r" b="b"/>
              <a:pathLst>
                <a:path w="7058" h="6248" extrusionOk="0">
                  <a:moveTo>
                    <a:pt x="3525" y="1"/>
                  </a:moveTo>
                  <a:cubicBezTo>
                    <a:pt x="3162" y="1"/>
                    <a:pt x="2794" y="66"/>
                    <a:pt x="2437" y="204"/>
                  </a:cubicBezTo>
                  <a:cubicBezTo>
                    <a:pt x="813" y="820"/>
                    <a:pt x="0" y="2612"/>
                    <a:pt x="616" y="4236"/>
                  </a:cubicBezTo>
                  <a:cubicBezTo>
                    <a:pt x="1075" y="5480"/>
                    <a:pt x="2281" y="6248"/>
                    <a:pt x="3547" y="6248"/>
                  </a:cubicBezTo>
                  <a:cubicBezTo>
                    <a:pt x="3905" y="6248"/>
                    <a:pt x="4269" y="6186"/>
                    <a:pt x="4621" y="6056"/>
                  </a:cubicBezTo>
                  <a:cubicBezTo>
                    <a:pt x="6245" y="5440"/>
                    <a:pt x="7057" y="3648"/>
                    <a:pt x="6441" y="2024"/>
                  </a:cubicBezTo>
                  <a:cubicBezTo>
                    <a:pt x="5985" y="784"/>
                    <a:pt x="4785" y="1"/>
                    <a:pt x="3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4347650" y="961275"/>
            <a:ext cx="4066800" cy="28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title"/>
          </p:nvPr>
        </p:nvSpPr>
        <p:spPr>
          <a:xfrm>
            <a:off x="1020700" y="1252680"/>
            <a:ext cx="38946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ubTitle" idx="1"/>
          </p:nvPr>
        </p:nvSpPr>
        <p:spPr>
          <a:xfrm>
            <a:off x="1020850" y="2121292"/>
            <a:ext cx="3894600" cy="17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8" name="Google Shape;108;p9"/>
          <p:cNvGrpSpPr/>
          <p:nvPr/>
        </p:nvGrpSpPr>
        <p:grpSpPr>
          <a:xfrm>
            <a:off x="-756227" y="4156315"/>
            <a:ext cx="5182143" cy="1034046"/>
            <a:chOff x="-969650" y="4469200"/>
            <a:chExt cx="3379291" cy="674305"/>
          </a:xfrm>
        </p:grpSpPr>
        <p:sp>
          <p:nvSpPr>
            <p:cNvPr id="109" name="Google Shape;109;p9"/>
            <p:cNvSpPr/>
            <p:nvPr/>
          </p:nvSpPr>
          <p:spPr>
            <a:xfrm>
              <a:off x="-969650" y="4469200"/>
              <a:ext cx="3379291" cy="673755"/>
            </a:xfrm>
            <a:custGeom>
              <a:avLst/>
              <a:gdLst/>
              <a:ahLst/>
              <a:cxnLst/>
              <a:rect l="l" t="t" r="r" b="b"/>
              <a:pathLst>
                <a:path w="115344" h="22997" extrusionOk="0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152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-327108" y="4852610"/>
              <a:ext cx="1736434" cy="290895"/>
            </a:xfrm>
            <a:custGeom>
              <a:avLst/>
              <a:gdLst/>
              <a:ahLst/>
              <a:cxnLst/>
              <a:rect l="l" t="t" r="r" b="b"/>
              <a:pathLst>
                <a:path w="59269" h="9929" extrusionOk="0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38100" dir="152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384875" y="396025"/>
            <a:ext cx="670250" cy="671000"/>
            <a:chOff x="1274600" y="3495025"/>
            <a:chExt cx="670250" cy="671000"/>
          </a:xfrm>
        </p:grpSpPr>
        <p:sp>
          <p:nvSpPr>
            <p:cNvPr id="112" name="Google Shape;112;p9"/>
            <p:cNvSpPr/>
            <p:nvPr/>
          </p:nvSpPr>
          <p:spPr>
            <a:xfrm>
              <a:off x="1274600" y="3495025"/>
              <a:ext cx="670250" cy="671000"/>
            </a:xfrm>
            <a:custGeom>
              <a:avLst/>
              <a:gdLst/>
              <a:ahLst/>
              <a:cxnLst/>
              <a:rect l="l" t="t" r="r" b="b"/>
              <a:pathLst>
                <a:path w="26810" h="26840" extrusionOk="0">
                  <a:moveTo>
                    <a:pt x="18360" y="13405"/>
                  </a:moveTo>
                  <a:cubicBezTo>
                    <a:pt x="22524" y="12615"/>
                    <a:pt x="26810" y="11125"/>
                    <a:pt x="25685" y="8329"/>
                  </a:cubicBezTo>
                  <a:cubicBezTo>
                    <a:pt x="24530" y="5563"/>
                    <a:pt x="20427" y="7538"/>
                    <a:pt x="16901" y="9909"/>
                  </a:cubicBezTo>
                  <a:cubicBezTo>
                    <a:pt x="19302" y="6414"/>
                    <a:pt x="21278" y="2310"/>
                    <a:pt x="18512" y="1125"/>
                  </a:cubicBezTo>
                  <a:cubicBezTo>
                    <a:pt x="15715" y="0"/>
                    <a:pt x="14196" y="4286"/>
                    <a:pt x="13405" y="8481"/>
                  </a:cubicBezTo>
                  <a:cubicBezTo>
                    <a:pt x="12615" y="4286"/>
                    <a:pt x="11126" y="0"/>
                    <a:pt x="8329" y="1125"/>
                  </a:cubicBezTo>
                  <a:cubicBezTo>
                    <a:pt x="5533" y="2280"/>
                    <a:pt x="7508" y="6383"/>
                    <a:pt x="9910" y="9909"/>
                  </a:cubicBezTo>
                  <a:cubicBezTo>
                    <a:pt x="6414" y="7538"/>
                    <a:pt x="2311" y="5563"/>
                    <a:pt x="1125" y="8329"/>
                  </a:cubicBezTo>
                  <a:cubicBezTo>
                    <a:pt x="1" y="11095"/>
                    <a:pt x="4287" y="12615"/>
                    <a:pt x="8481" y="13405"/>
                  </a:cubicBezTo>
                  <a:cubicBezTo>
                    <a:pt x="4287" y="14226"/>
                    <a:pt x="1" y="15685"/>
                    <a:pt x="1125" y="18511"/>
                  </a:cubicBezTo>
                  <a:cubicBezTo>
                    <a:pt x="2280" y="21277"/>
                    <a:pt x="6384" y="19302"/>
                    <a:pt x="9910" y="16900"/>
                  </a:cubicBezTo>
                  <a:cubicBezTo>
                    <a:pt x="7508" y="20396"/>
                    <a:pt x="5533" y="24499"/>
                    <a:pt x="8329" y="25685"/>
                  </a:cubicBezTo>
                  <a:cubicBezTo>
                    <a:pt x="11095" y="26840"/>
                    <a:pt x="12615" y="22524"/>
                    <a:pt x="13405" y="18359"/>
                  </a:cubicBezTo>
                  <a:cubicBezTo>
                    <a:pt x="14196" y="22524"/>
                    <a:pt x="15685" y="26840"/>
                    <a:pt x="18512" y="25685"/>
                  </a:cubicBezTo>
                  <a:cubicBezTo>
                    <a:pt x="21278" y="24560"/>
                    <a:pt x="19302" y="20457"/>
                    <a:pt x="16901" y="16900"/>
                  </a:cubicBezTo>
                  <a:cubicBezTo>
                    <a:pt x="20396" y="19302"/>
                    <a:pt x="24500" y="21277"/>
                    <a:pt x="25685" y="18511"/>
                  </a:cubicBezTo>
                  <a:cubicBezTo>
                    <a:pt x="26810" y="15685"/>
                    <a:pt x="22494" y="14226"/>
                    <a:pt x="18360" y="13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1537525" y="3757950"/>
              <a:ext cx="144400" cy="144400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2615" y="0"/>
                    <a:pt x="2463" y="213"/>
                    <a:pt x="2402" y="456"/>
                  </a:cubicBezTo>
                  <a:cubicBezTo>
                    <a:pt x="2290" y="299"/>
                    <a:pt x="2128" y="208"/>
                    <a:pt x="1965" y="208"/>
                  </a:cubicBezTo>
                  <a:cubicBezTo>
                    <a:pt x="1907" y="208"/>
                    <a:pt x="1850" y="220"/>
                    <a:pt x="1794" y="243"/>
                  </a:cubicBezTo>
                  <a:cubicBezTo>
                    <a:pt x="1520" y="335"/>
                    <a:pt x="1490" y="547"/>
                    <a:pt x="1520" y="851"/>
                  </a:cubicBezTo>
                  <a:cubicBezTo>
                    <a:pt x="1419" y="779"/>
                    <a:pt x="1310" y="741"/>
                    <a:pt x="1205" y="741"/>
                  </a:cubicBezTo>
                  <a:cubicBezTo>
                    <a:pt x="1089" y="741"/>
                    <a:pt x="977" y="786"/>
                    <a:pt x="882" y="882"/>
                  </a:cubicBezTo>
                  <a:cubicBezTo>
                    <a:pt x="700" y="1064"/>
                    <a:pt x="700" y="1307"/>
                    <a:pt x="852" y="1520"/>
                  </a:cubicBezTo>
                  <a:cubicBezTo>
                    <a:pt x="818" y="1516"/>
                    <a:pt x="784" y="1514"/>
                    <a:pt x="751" y="1514"/>
                  </a:cubicBezTo>
                  <a:cubicBezTo>
                    <a:pt x="520" y="1514"/>
                    <a:pt x="324" y="1607"/>
                    <a:pt x="244" y="1794"/>
                  </a:cubicBezTo>
                  <a:cubicBezTo>
                    <a:pt x="122" y="2067"/>
                    <a:pt x="244" y="2250"/>
                    <a:pt x="457" y="2402"/>
                  </a:cubicBezTo>
                  <a:cubicBezTo>
                    <a:pt x="183" y="2493"/>
                    <a:pt x="1" y="2645"/>
                    <a:pt x="1" y="2888"/>
                  </a:cubicBezTo>
                  <a:cubicBezTo>
                    <a:pt x="1" y="3161"/>
                    <a:pt x="183" y="3313"/>
                    <a:pt x="457" y="3405"/>
                  </a:cubicBezTo>
                  <a:cubicBezTo>
                    <a:pt x="244" y="3557"/>
                    <a:pt x="153" y="3769"/>
                    <a:pt x="244" y="4012"/>
                  </a:cubicBezTo>
                  <a:cubicBezTo>
                    <a:pt x="292" y="4182"/>
                    <a:pt x="456" y="4274"/>
                    <a:pt x="674" y="4274"/>
                  </a:cubicBezTo>
                  <a:cubicBezTo>
                    <a:pt x="730" y="4274"/>
                    <a:pt x="790" y="4268"/>
                    <a:pt x="852" y="4256"/>
                  </a:cubicBezTo>
                  <a:lnTo>
                    <a:pt x="852" y="4256"/>
                  </a:lnTo>
                  <a:cubicBezTo>
                    <a:pt x="700" y="4499"/>
                    <a:pt x="700" y="4712"/>
                    <a:pt x="882" y="4924"/>
                  </a:cubicBezTo>
                  <a:cubicBezTo>
                    <a:pt x="977" y="5020"/>
                    <a:pt x="1089" y="5065"/>
                    <a:pt x="1205" y="5065"/>
                  </a:cubicBezTo>
                  <a:cubicBezTo>
                    <a:pt x="1310" y="5065"/>
                    <a:pt x="1419" y="5027"/>
                    <a:pt x="1520" y="4955"/>
                  </a:cubicBezTo>
                  <a:lnTo>
                    <a:pt x="1520" y="4955"/>
                  </a:lnTo>
                  <a:cubicBezTo>
                    <a:pt x="1490" y="5228"/>
                    <a:pt x="1551" y="5441"/>
                    <a:pt x="1794" y="5563"/>
                  </a:cubicBezTo>
                  <a:cubicBezTo>
                    <a:pt x="1851" y="5595"/>
                    <a:pt x="1910" y="5610"/>
                    <a:pt x="1969" y="5610"/>
                  </a:cubicBezTo>
                  <a:cubicBezTo>
                    <a:pt x="2131" y="5610"/>
                    <a:pt x="2291" y="5497"/>
                    <a:pt x="2402" y="5319"/>
                  </a:cubicBezTo>
                  <a:cubicBezTo>
                    <a:pt x="2463" y="5593"/>
                    <a:pt x="2615" y="5775"/>
                    <a:pt x="2888" y="5775"/>
                  </a:cubicBezTo>
                  <a:cubicBezTo>
                    <a:pt x="3162" y="5775"/>
                    <a:pt x="3314" y="5593"/>
                    <a:pt x="3375" y="5319"/>
                  </a:cubicBezTo>
                  <a:cubicBezTo>
                    <a:pt x="3491" y="5505"/>
                    <a:pt x="3660" y="5585"/>
                    <a:pt x="3828" y="5585"/>
                  </a:cubicBezTo>
                  <a:cubicBezTo>
                    <a:pt x="3880" y="5585"/>
                    <a:pt x="3932" y="5577"/>
                    <a:pt x="3982" y="5563"/>
                  </a:cubicBezTo>
                  <a:cubicBezTo>
                    <a:pt x="4256" y="5441"/>
                    <a:pt x="4286" y="5259"/>
                    <a:pt x="4256" y="4955"/>
                  </a:cubicBezTo>
                  <a:lnTo>
                    <a:pt x="4256" y="4955"/>
                  </a:lnTo>
                  <a:cubicBezTo>
                    <a:pt x="4372" y="5027"/>
                    <a:pt x="4481" y="5065"/>
                    <a:pt x="4583" y="5065"/>
                  </a:cubicBezTo>
                  <a:cubicBezTo>
                    <a:pt x="4695" y="5065"/>
                    <a:pt x="4799" y="5020"/>
                    <a:pt x="4894" y="4924"/>
                  </a:cubicBezTo>
                  <a:cubicBezTo>
                    <a:pt x="5107" y="4712"/>
                    <a:pt x="5107" y="4499"/>
                    <a:pt x="4955" y="4256"/>
                  </a:cubicBezTo>
                  <a:lnTo>
                    <a:pt x="4955" y="4256"/>
                  </a:lnTo>
                  <a:cubicBezTo>
                    <a:pt x="5005" y="4268"/>
                    <a:pt x="5054" y="4274"/>
                    <a:pt x="5103" y="4274"/>
                  </a:cubicBezTo>
                  <a:cubicBezTo>
                    <a:pt x="5293" y="4274"/>
                    <a:pt x="5466" y="4182"/>
                    <a:pt x="5563" y="4012"/>
                  </a:cubicBezTo>
                  <a:cubicBezTo>
                    <a:pt x="5654" y="3739"/>
                    <a:pt x="5563" y="3557"/>
                    <a:pt x="5320" y="3405"/>
                  </a:cubicBezTo>
                  <a:cubicBezTo>
                    <a:pt x="5593" y="3313"/>
                    <a:pt x="5776" y="3161"/>
                    <a:pt x="5776" y="2888"/>
                  </a:cubicBezTo>
                  <a:cubicBezTo>
                    <a:pt x="5776" y="2645"/>
                    <a:pt x="5593" y="2493"/>
                    <a:pt x="5320" y="2402"/>
                  </a:cubicBezTo>
                  <a:cubicBezTo>
                    <a:pt x="5563" y="2250"/>
                    <a:pt x="5624" y="2037"/>
                    <a:pt x="5563" y="1794"/>
                  </a:cubicBezTo>
                  <a:cubicBezTo>
                    <a:pt x="5465" y="1573"/>
                    <a:pt x="5327" y="1511"/>
                    <a:pt x="5119" y="1511"/>
                  </a:cubicBezTo>
                  <a:cubicBezTo>
                    <a:pt x="5068" y="1511"/>
                    <a:pt x="5014" y="1514"/>
                    <a:pt x="4955" y="1520"/>
                  </a:cubicBezTo>
                  <a:cubicBezTo>
                    <a:pt x="5107" y="1307"/>
                    <a:pt x="5107" y="1064"/>
                    <a:pt x="4894" y="882"/>
                  </a:cubicBezTo>
                  <a:cubicBezTo>
                    <a:pt x="4799" y="786"/>
                    <a:pt x="4695" y="741"/>
                    <a:pt x="4583" y="741"/>
                  </a:cubicBezTo>
                  <a:cubicBezTo>
                    <a:pt x="4481" y="741"/>
                    <a:pt x="4372" y="779"/>
                    <a:pt x="4256" y="851"/>
                  </a:cubicBezTo>
                  <a:cubicBezTo>
                    <a:pt x="4286" y="578"/>
                    <a:pt x="4226" y="335"/>
                    <a:pt x="3982" y="243"/>
                  </a:cubicBezTo>
                  <a:cubicBezTo>
                    <a:pt x="3916" y="210"/>
                    <a:pt x="3852" y="195"/>
                    <a:pt x="3791" y="195"/>
                  </a:cubicBezTo>
                  <a:cubicBezTo>
                    <a:pt x="3628" y="195"/>
                    <a:pt x="3485" y="302"/>
                    <a:pt x="3375" y="456"/>
                  </a:cubicBezTo>
                  <a:cubicBezTo>
                    <a:pt x="3314" y="213"/>
                    <a:pt x="3162" y="0"/>
                    <a:pt x="2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5444700" y="1843618"/>
            <a:ext cx="29793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42863" dist="28575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mbue"/>
              <a:buNone/>
              <a:defRPr sz="36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7"/>
          <p:cNvSpPr/>
          <p:nvPr/>
        </p:nvSpPr>
        <p:spPr>
          <a:xfrm>
            <a:off x="6086484" y="1390652"/>
            <a:ext cx="2144400" cy="21444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71438" dist="85725" dir="10020000" algn="bl" rotWithShape="0">
              <a:schemeClr val="dk1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6" name="Google Shape;656;p37"/>
          <p:cNvGrpSpPr/>
          <p:nvPr/>
        </p:nvGrpSpPr>
        <p:grpSpPr>
          <a:xfrm>
            <a:off x="5524651" y="1954346"/>
            <a:ext cx="3352791" cy="2255755"/>
            <a:chOff x="886625" y="2443975"/>
            <a:chExt cx="5825875" cy="3920325"/>
          </a:xfrm>
        </p:grpSpPr>
        <p:sp>
          <p:nvSpPr>
            <p:cNvPr id="657" name="Google Shape;657;p37"/>
            <p:cNvSpPr/>
            <p:nvPr/>
          </p:nvSpPr>
          <p:spPr>
            <a:xfrm>
              <a:off x="3848750" y="3264450"/>
              <a:ext cx="1481075" cy="1799300"/>
            </a:xfrm>
            <a:custGeom>
              <a:avLst/>
              <a:gdLst/>
              <a:ahLst/>
              <a:cxnLst/>
              <a:rect l="l" t="t" r="r" b="b"/>
              <a:pathLst>
                <a:path w="59243" h="71972" extrusionOk="0">
                  <a:moveTo>
                    <a:pt x="29455" y="0"/>
                  </a:moveTo>
                  <a:lnTo>
                    <a:pt x="29455" y="134"/>
                  </a:lnTo>
                  <a:lnTo>
                    <a:pt x="9407" y="6638"/>
                  </a:lnTo>
                  <a:cubicBezTo>
                    <a:pt x="7206" y="7339"/>
                    <a:pt x="5538" y="9207"/>
                    <a:pt x="5104" y="11509"/>
                  </a:cubicBezTo>
                  <a:cubicBezTo>
                    <a:pt x="3570" y="19681"/>
                    <a:pt x="1" y="38595"/>
                    <a:pt x="34" y="39095"/>
                  </a:cubicBezTo>
                  <a:cubicBezTo>
                    <a:pt x="2925" y="70210"/>
                    <a:pt x="12891" y="71972"/>
                    <a:pt x="17747" y="71972"/>
                  </a:cubicBezTo>
                  <a:cubicBezTo>
                    <a:pt x="18367" y="71972"/>
                    <a:pt x="18904" y="71943"/>
                    <a:pt x="19332" y="71943"/>
                  </a:cubicBezTo>
                  <a:cubicBezTo>
                    <a:pt x="19458" y="71943"/>
                    <a:pt x="19575" y="71945"/>
                    <a:pt x="19681" y="71952"/>
                  </a:cubicBezTo>
                  <a:lnTo>
                    <a:pt x="32257" y="61011"/>
                  </a:lnTo>
                  <a:cubicBezTo>
                    <a:pt x="32257" y="61011"/>
                    <a:pt x="32257" y="61011"/>
                    <a:pt x="32257" y="61011"/>
                  </a:cubicBezTo>
                  <a:cubicBezTo>
                    <a:pt x="32299" y="61011"/>
                    <a:pt x="59243" y="39528"/>
                    <a:pt x="59243" y="39095"/>
                  </a:cubicBezTo>
                  <a:cubicBezTo>
                    <a:pt x="59243" y="38561"/>
                    <a:pt x="55707" y="19681"/>
                    <a:pt x="54139" y="11509"/>
                  </a:cubicBezTo>
                  <a:cubicBezTo>
                    <a:pt x="53739" y="9207"/>
                    <a:pt x="52071" y="7339"/>
                    <a:pt x="49870" y="6638"/>
                  </a:cubicBezTo>
                  <a:lnTo>
                    <a:pt x="29789" y="134"/>
                  </a:lnTo>
                  <a:lnTo>
                    <a:pt x="29789" y="0"/>
                  </a:lnTo>
                  <a:lnTo>
                    <a:pt x="29622" y="34"/>
                  </a:lnTo>
                  <a:lnTo>
                    <a:pt x="29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4222350" y="2443975"/>
              <a:ext cx="394475" cy="1048150"/>
            </a:xfrm>
            <a:custGeom>
              <a:avLst/>
              <a:gdLst/>
              <a:ahLst/>
              <a:cxnLst/>
              <a:rect l="l" t="t" r="r" b="b"/>
              <a:pathLst>
                <a:path w="15779" h="41926" extrusionOk="0">
                  <a:moveTo>
                    <a:pt x="15045" y="0"/>
                  </a:moveTo>
                  <a:cubicBezTo>
                    <a:pt x="12521" y="0"/>
                    <a:pt x="4300" y="858"/>
                    <a:pt x="3370" y="11938"/>
                  </a:cubicBezTo>
                  <a:cubicBezTo>
                    <a:pt x="2769" y="19877"/>
                    <a:pt x="5938" y="24847"/>
                    <a:pt x="7706" y="26982"/>
                  </a:cubicBezTo>
                  <a:cubicBezTo>
                    <a:pt x="8440" y="27816"/>
                    <a:pt x="8874" y="28183"/>
                    <a:pt x="8874" y="28183"/>
                  </a:cubicBezTo>
                  <a:cubicBezTo>
                    <a:pt x="8874" y="28183"/>
                    <a:pt x="8974" y="31452"/>
                    <a:pt x="6839" y="33486"/>
                  </a:cubicBezTo>
                  <a:lnTo>
                    <a:pt x="6772" y="33553"/>
                  </a:lnTo>
                  <a:cubicBezTo>
                    <a:pt x="6472" y="33853"/>
                    <a:pt x="6038" y="34087"/>
                    <a:pt x="5638" y="34354"/>
                  </a:cubicBezTo>
                  <a:cubicBezTo>
                    <a:pt x="5304" y="34554"/>
                    <a:pt x="4937" y="34687"/>
                    <a:pt x="4504" y="34821"/>
                  </a:cubicBezTo>
                  <a:cubicBezTo>
                    <a:pt x="1" y="36055"/>
                    <a:pt x="768" y="37823"/>
                    <a:pt x="768" y="37823"/>
                  </a:cubicBezTo>
                  <a:cubicBezTo>
                    <a:pt x="768" y="37823"/>
                    <a:pt x="868" y="37890"/>
                    <a:pt x="1101" y="38023"/>
                  </a:cubicBezTo>
                  <a:cubicBezTo>
                    <a:pt x="2469" y="38890"/>
                    <a:pt x="7840" y="41926"/>
                    <a:pt x="15378" y="41926"/>
                  </a:cubicBezTo>
                  <a:cubicBezTo>
                    <a:pt x="15378" y="41926"/>
                    <a:pt x="15378" y="39491"/>
                    <a:pt x="15445" y="35721"/>
                  </a:cubicBezTo>
                  <a:lnTo>
                    <a:pt x="15445" y="35154"/>
                  </a:lnTo>
                  <a:lnTo>
                    <a:pt x="15445" y="35021"/>
                  </a:lnTo>
                  <a:cubicBezTo>
                    <a:pt x="15478" y="33820"/>
                    <a:pt x="15478" y="32552"/>
                    <a:pt x="15478" y="31185"/>
                  </a:cubicBezTo>
                  <a:cubicBezTo>
                    <a:pt x="15478" y="28816"/>
                    <a:pt x="15512" y="26181"/>
                    <a:pt x="15512" y="23513"/>
                  </a:cubicBezTo>
                  <a:cubicBezTo>
                    <a:pt x="15612" y="12271"/>
                    <a:pt x="15678" y="29"/>
                    <a:pt x="15779" y="29"/>
                  </a:cubicBezTo>
                  <a:cubicBezTo>
                    <a:pt x="15779" y="29"/>
                    <a:pt x="15507" y="0"/>
                    <a:pt x="1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4594275" y="2443975"/>
              <a:ext cx="389475" cy="1047325"/>
            </a:xfrm>
            <a:custGeom>
              <a:avLst/>
              <a:gdLst/>
              <a:ahLst/>
              <a:cxnLst/>
              <a:rect l="l" t="t" r="r" b="b"/>
              <a:pathLst>
                <a:path w="15579" h="41893" extrusionOk="0">
                  <a:moveTo>
                    <a:pt x="736" y="0"/>
                  </a:moveTo>
                  <a:cubicBezTo>
                    <a:pt x="273" y="0"/>
                    <a:pt x="1" y="29"/>
                    <a:pt x="1" y="29"/>
                  </a:cubicBezTo>
                  <a:cubicBezTo>
                    <a:pt x="101" y="29"/>
                    <a:pt x="268" y="26381"/>
                    <a:pt x="334" y="37289"/>
                  </a:cubicBezTo>
                  <a:lnTo>
                    <a:pt x="334" y="37656"/>
                  </a:lnTo>
                  <a:cubicBezTo>
                    <a:pt x="401" y="40291"/>
                    <a:pt x="401" y="41892"/>
                    <a:pt x="401" y="41892"/>
                  </a:cubicBezTo>
                  <a:cubicBezTo>
                    <a:pt x="9107" y="41892"/>
                    <a:pt x="14978" y="37790"/>
                    <a:pt x="14978" y="37790"/>
                  </a:cubicBezTo>
                  <a:cubicBezTo>
                    <a:pt x="14978" y="37790"/>
                    <a:pt x="15579" y="36455"/>
                    <a:pt x="12677" y="35288"/>
                  </a:cubicBezTo>
                  <a:cubicBezTo>
                    <a:pt x="12276" y="35088"/>
                    <a:pt x="11809" y="34988"/>
                    <a:pt x="11276" y="34821"/>
                  </a:cubicBezTo>
                  <a:cubicBezTo>
                    <a:pt x="6772" y="33553"/>
                    <a:pt x="6906" y="28183"/>
                    <a:pt x="6906" y="28183"/>
                  </a:cubicBezTo>
                  <a:cubicBezTo>
                    <a:pt x="6906" y="28183"/>
                    <a:pt x="13277" y="22912"/>
                    <a:pt x="12410" y="11938"/>
                  </a:cubicBezTo>
                  <a:cubicBezTo>
                    <a:pt x="11508" y="858"/>
                    <a:pt x="3267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4371625" y="2585625"/>
              <a:ext cx="467025" cy="533750"/>
            </a:xfrm>
            <a:custGeom>
              <a:avLst/>
              <a:gdLst/>
              <a:ahLst/>
              <a:cxnLst/>
              <a:rect l="l" t="t" r="r" b="b"/>
              <a:pathLst>
                <a:path w="18681" h="21350" extrusionOk="0">
                  <a:moveTo>
                    <a:pt x="9341" y="1"/>
                  </a:moveTo>
                  <a:cubicBezTo>
                    <a:pt x="9341" y="1"/>
                    <a:pt x="301" y="2869"/>
                    <a:pt x="67" y="2869"/>
                  </a:cubicBezTo>
                  <a:cubicBezTo>
                    <a:pt x="67" y="2869"/>
                    <a:pt x="1" y="6305"/>
                    <a:pt x="701" y="10175"/>
                  </a:cubicBezTo>
                  <a:cubicBezTo>
                    <a:pt x="1635" y="15345"/>
                    <a:pt x="3870" y="21349"/>
                    <a:pt x="9341" y="21349"/>
                  </a:cubicBezTo>
                  <a:cubicBezTo>
                    <a:pt x="14878" y="21349"/>
                    <a:pt x="17146" y="15178"/>
                    <a:pt x="18013" y="9974"/>
                  </a:cubicBezTo>
                  <a:cubicBezTo>
                    <a:pt x="18681" y="6172"/>
                    <a:pt x="18614" y="2936"/>
                    <a:pt x="18580" y="2869"/>
                  </a:cubicBezTo>
                  <a:cubicBezTo>
                    <a:pt x="18247" y="2869"/>
                    <a:pt x="9341" y="1"/>
                    <a:pt x="9341" y="1"/>
                  </a:cubicBez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4329925" y="2482225"/>
              <a:ext cx="316100" cy="318575"/>
            </a:xfrm>
            <a:custGeom>
              <a:avLst/>
              <a:gdLst/>
              <a:ahLst/>
              <a:cxnLst/>
              <a:rect l="l" t="t" r="r" b="b"/>
              <a:pathLst>
                <a:path w="12644" h="12743" extrusionOk="0">
                  <a:moveTo>
                    <a:pt x="12643" y="0"/>
                  </a:moveTo>
                  <a:cubicBezTo>
                    <a:pt x="12642" y="0"/>
                    <a:pt x="1" y="234"/>
                    <a:pt x="868" y="12743"/>
                  </a:cubicBezTo>
                  <a:cubicBezTo>
                    <a:pt x="868" y="12743"/>
                    <a:pt x="4412" y="8226"/>
                    <a:pt x="11805" y="8226"/>
                  </a:cubicBezTo>
                  <a:cubicBezTo>
                    <a:pt x="12036" y="8226"/>
                    <a:pt x="12271" y="8230"/>
                    <a:pt x="12510" y="8239"/>
                  </a:cubicBezTo>
                  <a:lnTo>
                    <a:pt x="12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4576775" y="2482225"/>
              <a:ext cx="315250" cy="318575"/>
            </a:xfrm>
            <a:custGeom>
              <a:avLst/>
              <a:gdLst/>
              <a:ahLst/>
              <a:cxnLst/>
              <a:rect l="l" t="t" r="r" b="b"/>
              <a:pathLst>
                <a:path w="12610" h="12743" extrusionOk="0">
                  <a:moveTo>
                    <a:pt x="0" y="0"/>
                  </a:moveTo>
                  <a:lnTo>
                    <a:pt x="134" y="8239"/>
                  </a:lnTo>
                  <a:cubicBezTo>
                    <a:pt x="372" y="8230"/>
                    <a:pt x="607" y="8226"/>
                    <a:pt x="838" y="8226"/>
                  </a:cubicBezTo>
                  <a:cubicBezTo>
                    <a:pt x="8231" y="8226"/>
                    <a:pt x="11775" y="12743"/>
                    <a:pt x="11775" y="12743"/>
                  </a:cubicBezTo>
                  <a:cubicBezTo>
                    <a:pt x="12609" y="234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4364125" y="3096150"/>
              <a:ext cx="322750" cy="226700"/>
            </a:xfrm>
            <a:custGeom>
              <a:avLst/>
              <a:gdLst/>
              <a:ahLst/>
              <a:cxnLst/>
              <a:rect l="l" t="t" r="r" b="b"/>
              <a:pathLst>
                <a:path w="12910" h="9068" extrusionOk="0">
                  <a:moveTo>
                    <a:pt x="2370" y="1"/>
                  </a:moveTo>
                  <a:cubicBezTo>
                    <a:pt x="2090" y="1"/>
                    <a:pt x="1944" y="116"/>
                    <a:pt x="2002" y="394"/>
                  </a:cubicBezTo>
                  <a:cubicBezTo>
                    <a:pt x="2502" y="2596"/>
                    <a:pt x="0" y="4297"/>
                    <a:pt x="634" y="6732"/>
                  </a:cubicBezTo>
                  <a:cubicBezTo>
                    <a:pt x="1050" y="8336"/>
                    <a:pt x="7202" y="9067"/>
                    <a:pt x="9983" y="9067"/>
                  </a:cubicBezTo>
                  <a:cubicBezTo>
                    <a:pt x="10326" y="9067"/>
                    <a:pt x="10618" y="9056"/>
                    <a:pt x="10841" y="9034"/>
                  </a:cubicBezTo>
                  <a:cubicBezTo>
                    <a:pt x="12910" y="8800"/>
                    <a:pt x="8073" y="2596"/>
                    <a:pt x="8073" y="2596"/>
                  </a:cubicBezTo>
                  <a:cubicBezTo>
                    <a:pt x="8073" y="2596"/>
                    <a:pt x="3702" y="1"/>
                    <a:pt x="2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4364125" y="3281950"/>
              <a:ext cx="375300" cy="56175"/>
            </a:xfrm>
            <a:custGeom>
              <a:avLst/>
              <a:gdLst/>
              <a:ahLst/>
              <a:cxnLst/>
              <a:rect l="l" t="t" r="r" b="b"/>
              <a:pathLst>
                <a:path w="15012" h="2247" extrusionOk="0">
                  <a:moveTo>
                    <a:pt x="1134" y="1"/>
                  </a:moveTo>
                  <a:cubicBezTo>
                    <a:pt x="834" y="301"/>
                    <a:pt x="434" y="535"/>
                    <a:pt x="0" y="801"/>
                  </a:cubicBezTo>
                  <a:cubicBezTo>
                    <a:pt x="834" y="1135"/>
                    <a:pt x="1668" y="1368"/>
                    <a:pt x="2502" y="1602"/>
                  </a:cubicBezTo>
                  <a:cubicBezTo>
                    <a:pt x="4442" y="2075"/>
                    <a:pt x="6265" y="2246"/>
                    <a:pt x="7887" y="2246"/>
                  </a:cubicBezTo>
                  <a:cubicBezTo>
                    <a:pt x="8551" y="2246"/>
                    <a:pt x="9182" y="2218"/>
                    <a:pt x="9774" y="2169"/>
                  </a:cubicBezTo>
                  <a:cubicBezTo>
                    <a:pt x="12976" y="1936"/>
                    <a:pt x="15011" y="1102"/>
                    <a:pt x="15011" y="1102"/>
                  </a:cubicBezTo>
                  <a:lnTo>
                    <a:pt x="15011" y="1102"/>
                  </a:lnTo>
                  <a:cubicBezTo>
                    <a:pt x="13643" y="1302"/>
                    <a:pt x="12342" y="1402"/>
                    <a:pt x="11142" y="1469"/>
                  </a:cubicBezTo>
                  <a:cubicBezTo>
                    <a:pt x="10675" y="1502"/>
                    <a:pt x="10241" y="1502"/>
                    <a:pt x="9774" y="1502"/>
                  </a:cubicBezTo>
                  <a:cubicBezTo>
                    <a:pt x="6972" y="1502"/>
                    <a:pt x="4837" y="1135"/>
                    <a:pt x="3369" y="768"/>
                  </a:cubicBezTo>
                  <a:cubicBezTo>
                    <a:pt x="2535" y="535"/>
                    <a:pt x="1968" y="301"/>
                    <a:pt x="1601" y="168"/>
                  </a:cubicBezTo>
                  <a:cubicBezTo>
                    <a:pt x="1335" y="101"/>
                    <a:pt x="1201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4729975" y="3107900"/>
              <a:ext cx="178725" cy="223550"/>
            </a:xfrm>
            <a:custGeom>
              <a:avLst/>
              <a:gdLst/>
              <a:ahLst/>
              <a:cxnLst/>
              <a:rect l="l" t="t" r="r" b="b"/>
              <a:pathLst>
                <a:path w="7149" h="8942" extrusionOk="0">
                  <a:moveTo>
                    <a:pt x="1626" y="1"/>
                  </a:moveTo>
                  <a:cubicBezTo>
                    <a:pt x="1368" y="1"/>
                    <a:pt x="1048" y="298"/>
                    <a:pt x="711" y="1325"/>
                  </a:cubicBezTo>
                  <a:cubicBezTo>
                    <a:pt x="1" y="3578"/>
                    <a:pt x="1831" y="8941"/>
                    <a:pt x="4090" y="8941"/>
                  </a:cubicBezTo>
                  <a:cubicBezTo>
                    <a:pt x="4273" y="8941"/>
                    <a:pt x="4459" y="8906"/>
                    <a:pt x="4647" y="8831"/>
                  </a:cubicBezTo>
                  <a:cubicBezTo>
                    <a:pt x="7149" y="7797"/>
                    <a:pt x="5180" y="6563"/>
                    <a:pt x="3379" y="4928"/>
                  </a:cubicBezTo>
                  <a:cubicBezTo>
                    <a:pt x="1611" y="3294"/>
                    <a:pt x="2212" y="558"/>
                    <a:pt x="2212" y="558"/>
                  </a:cubicBezTo>
                  <a:cubicBezTo>
                    <a:pt x="2212" y="558"/>
                    <a:pt x="1978" y="1"/>
                    <a:pt x="1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4547575" y="3313650"/>
              <a:ext cx="362800" cy="74600"/>
            </a:xfrm>
            <a:custGeom>
              <a:avLst/>
              <a:gdLst/>
              <a:ahLst/>
              <a:cxnLst/>
              <a:rect l="l" t="t" r="r" b="b"/>
              <a:pathLst>
                <a:path w="14512" h="2984" extrusionOk="0">
                  <a:moveTo>
                    <a:pt x="13110" y="0"/>
                  </a:moveTo>
                  <a:cubicBezTo>
                    <a:pt x="9608" y="2035"/>
                    <a:pt x="4938" y="2435"/>
                    <a:pt x="2202" y="2502"/>
                  </a:cubicBezTo>
                  <a:cubicBezTo>
                    <a:pt x="2017" y="2507"/>
                    <a:pt x="1839" y="2509"/>
                    <a:pt x="1671" y="2509"/>
                  </a:cubicBezTo>
                  <a:cubicBezTo>
                    <a:pt x="663" y="2509"/>
                    <a:pt x="1" y="2435"/>
                    <a:pt x="1" y="2435"/>
                  </a:cubicBezTo>
                  <a:lnTo>
                    <a:pt x="1" y="2435"/>
                  </a:lnTo>
                  <a:cubicBezTo>
                    <a:pt x="768" y="2669"/>
                    <a:pt x="1502" y="2769"/>
                    <a:pt x="2202" y="2869"/>
                  </a:cubicBezTo>
                  <a:cubicBezTo>
                    <a:pt x="2899" y="2948"/>
                    <a:pt x="3591" y="2983"/>
                    <a:pt x="4270" y="2983"/>
                  </a:cubicBezTo>
                  <a:cubicBezTo>
                    <a:pt x="9058" y="2983"/>
                    <a:pt x="13255" y="1223"/>
                    <a:pt x="14511" y="434"/>
                  </a:cubicBezTo>
                  <a:cubicBezTo>
                    <a:pt x="14111" y="334"/>
                    <a:pt x="13644" y="134"/>
                    <a:pt x="13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2690425" y="3185225"/>
              <a:ext cx="758900" cy="758900"/>
            </a:xfrm>
            <a:custGeom>
              <a:avLst/>
              <a:gdLst/>
              <a:ahLst/>
              <a:cxnLst/>
              <a:rect l="l" t="t" r="r" b="b"/>
              <a:pathLst>
                <a:path w="30356" h="30356" extrusionOk="0">
                  <a:moveTo>
                    <a:pt x="15178" y="0"/>
                  </a:moveTo>
                  <a:cubicBezTo>
                    <a:pt x="6772" y="0"/>
                    <a:pt x="1" y="6772"/>
                    <a:pt x="1" y="15178"/>
                  </a:cubicBezTo>
                  <a:cubicBezTo>
                    <a:pt x="1" y="23551"/>
                    <a:pt x="6772" y="30355"/>
                    <a:pt x="15178" y="30355"/>
                  </a:cubicBezTo>
                  <a:cubicBezTo>
                    <a:pt x="23551" y="30355"/>
                    <a:pt x="30356" y="23551"/>
                    <a:pt x="30356" y="15178"/>
                  </a:cubicBezTo>
                  <a:cubicBezTo>
                    <a:pt x="30356" y="6772"/>
                    <a:pt x="23551" y="0"/>
                    <a:pt x="15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3037350" y="2517250"/>
              <a:ext cx="850625" cy="1052450"/>
            </a:xfrm>
            <a:custGeom>
              <a:avLst/>
              <a:gdLst/>
              <a:ahLst/>
              <a:cxnLst/>
              <a:rect l="l" t="t" r="r" b="b"/>
              <a:pathLst>
                <a:path w="34025" h="42098" extrusionOk="0">
                  <a:moveTo>
                    <a:pt x="17012" y="0"/>
                  </a:moveTo>
                  <a:cubicBezTo>
                    <a:pt x="7606" y="0"/>
                    <a:pt x="0" y="9407"/>
                    <a:pt x="0" y="21049"/>
                  </a:cubicBezTo>
                  <a:cubicBezTo>
                    <a:pt x="0" y="32657"/>
                    <a:pt x="7606" y="42097"/>
                    <a:pt x="17012" y="42097"/>
                  </a:cubicBezTo>
                  <a:cubicBezTo>
                    <a:pt x="26419" y="42097"/>
                    <a:pt x="34024" y="32657"/>
                    <a:pt x="34024" y="21049"/>
                  </a:cubicBezTo>
                  <a:cubicBezTo>
                    <a:pt x="34024" y="9407"/>
                    <a:pt x="26419" y="0"/>
                    <a:pt x="17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2958950" y="3173550"/>
              <a:ext cx="1003250" cy="713025"/>
            </a:xfrm>
            <a:custGeom>
              <a:avLst/>
              <a:gdLst/>
              <a:ahLst/>
              <a:cxnLst/>
              <a:rect l="l" t="t" r="r" b="b"/>
              <a:pathLst>
                <a:path w="40130" h="28521" extrusionOk="0">
                  <a:moveTo>
                    <a:pt x="23351" y="0"/>
                  </a:moveTo>
                  <a:lnTo>
                    <a:pt x="19615" y="1535"/>
                  </a:lnTo>
                  <a:lnTo>
                    <a:pt x="19615" y="1635"/>
                  </a:lnTo>
                  <a:lnTo>
                    <a:pt x="16813" y="467"/>
                  </a:lnTo>
                  <a:lnTo>
                    <a:pt x="16112" y="6171"/>
                  </a:lnTo>
                  <a:lnTo>
                    <a:pt x="16012" y="6839"/>
                  </a:lnTo>
                  <a:cubicBezTo>
                    <a:pt x="15545" y="10575"/>
                    <a:pt x="12876" y="13710"/>
                    <a:pt x="9274" y="14811"/>
                  </a:cubicBezTo>
                  <a:lnTo>
                    <a:pt x="1" y="17513"/>
                  </a:lnTo>
                  <a:lnTo>
                    <a:pt x="19615" y="28020"/>
                  </a:lnTo>
                  <a:lnTo>
                    <a:pt x="20515" y="28521"/>
                  </a:lnTo>
                  <a:lnTo>
                    <a:pt x="20515" y="27520"/>
                  </a:lnTo>
                  <a:lnTo>
                    <a:pt x="40129" y="17013"/>
                  </a:lnTo>
                  <a:lnTo>
                    <a:pt x="30889" y="14311"/>
                  </a:lnTo>
                  <a:cubicBezTo>
                    <a:pt x="27287" y="13210"/>
                    <a:pt x="24618" y="10074"/>
                    <a:pt x="24151" y="6338"/>
                  </a:cubicBezTo>
                  <a:lnTo>
                    <a:pt x="23351" y="0"/>
                  </a:ln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3360900" y="3173550"/>
              <a:ext cx="201000" cy="191000"/>
            </a:xfrm>
            <a:custGeom>
              <a:avLst/>
              <a:gdLst/>
              <a:ahLst/>
              <a:cxnLst/>
              <a:rect l="l" t="t" r="r" b="b"/>
              <a:pathLst>
                <a:path w="8040" h="7640" extrusionOk="0">
                  <a:moveTo>
                    <a:pt x="7239" y="0"/>
                  </a:moveTo>
                  <a:lnTo>
                    <a:pt x="3470" y="1535"/>
                  </a:lnTo>
                  <a:lnTo>
                    <a:pt x="3470" y="1635"/>
                  </a:lnTo>
                  <a:lnTo>
                    <a:pt x="701" y="467"/>
                  </a:lnTo>
                  <a:lnTo>
                    <a:pt x="1" y="6171"/>
                  </a:lnTo>
                  <a:cubicBezTo>
                    <a:pt x="1101" y="7105"/>
                    <a:pt x="2502" y="7639"/>
                    <a:pt x="4104" y="7639"/>
                  </a:cubicBezTo>
                  <a:cubicBezTo>
                    <a:pt x="5671" y="7639"/>
                    <a:pt x="6939" y="7172"/>
                    <a:pt x="8040" y="6338"/>
                  </a:cubicBezTo>
                  <a:lnTo>
                    <a:pt x="7239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3201625" y="2955875"/>
              <a:ext cx="110925" cy="139325"/>
            </a:xfrm>
            <a:custGeom>
              <a:avLst/>
              <a:gdLst/>
              <a:ahLst/>
              <a:cxnLst/>
              <a:rect l="l" t="t" r="r" b="b"/>
              <a:pathLst>
                <a:path w="4437" h="5573" extrusionOk="0">
                  <a:moveTo>
                    <a:pt x="1573" y="0"/>
                  </a:moveTo>
                  <a:cubicBezTo>
                    <a:pt x="1445" y="0"/>
                    <a:pt x="1320" y="22"/>
                    <a:pt x="1201" y="68"/>
                  </a:cubicBezTo>
                  <a:cubicBezTo>
                    <a:pt x="267" y="401"/>
                    <a:pt x="0" y="1903"/>
                    <a:pt x="601" y="3404"/>
                  </a:cubicBezTo>
                  <a:cubicBezTo>
                    <a:pt x="1119" y="4699"/>
                    <a:pt x="2035" y="5573"/>
                    <a:pt x="2877" y="5573"/>
                  </a:cubicBezTo>
                  <a:cubicBezTo>
                    <a:pt x="3010" y="5573"/>
                    <a:pt x="3142" y="5551"/>
                    <a:pt x="3269" y="5505"/>
                  </a:cubicBezTo>
                  <a:cubicBezTo>
                    <a:pt x="4203" y="5172"/>
                    <a:pt x="4437" y="3670"/>
                    <a:pt x="3870" y="2169"/>
                  </a:cubicBezTo>
                  <a:cubicBezTo>
                    <a:pt x="3352" y="874"/>
                    <a:pt x="2386" y="0"/>
                    <a:pt x="1573" y="0"/>
                  </a:cubicBez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3623600" y="2955875"/>
              <a:ext cx="110100" cy="139325"/>
            </a:xfrm>
            <a:custGeom>
              <a:avLst/>
              <a:gdLst/>
              <a:ahLst/>
              <a:cxnLst/>
              <a:rect l="l" t="t" r="r" b="b"/>
              <a:pathLst>
                <a:path w="4404" h="5573" extrusionOk="0">
                  <a:moveTo>
                    <a:pt x="2850" y="0"/>
                  </a:moveTo>
                  <a:cubicBezTo>
                    <a:pt x="2011" y="0"/>
                    <a:pt x="1028" y="874"/>
                    <a:pt x="567" y="2169"/>
                  </a:cubicBezTo>
                  <a:cubicBezTo>
                    <a:pt x="0" y="3670"/>
                    <a:pt x="234" y="5172"/>
                    <a:pt x="1168" y="5505"/>
                  </a:cubicBezTo>
                  <a:cubicBezTo>
                    <a:pt x="1291" y="5551"/>
                    <a:pt x="1419" y="5573"/>
                    <a:pt x="1550" y="5573"/>
                  </a:cubicBezTo>
                  <a:cubicBezTo>
                    <a:pt x="2377" y="5573"/>
                    <a:pt x="3318" y="4699"/>
                    <a:pt x="3836" y="3404"/>
                  </a:cubicBezTo>
                  <a:cubicBezTo>
                    <a:pt x="4403" y="1903"/>
                    <a:pt x="4170" y="401"/>
                    <a:pt x="3236" y="68"/>
                  </a:cubicBezTo>
                  <a:cubicBezTo>
                    <a:pt x="3113" y="22"/>
                    <a:pt x="2983" y="0"/>
                    <a:pt x="2850" y="0"/>
                  </a:cubicBez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2838025" y="3573825"/>
              <a:ext cx="1243425" cy="1470250"/>
            </a:xfrm>
            <a:custGeom>
              <a:avLst/>
              <a:gdLst/>
              <a:ahLst/>
              <a:cxnLst/>
              <a:rect l="l" t="t" r="r" b="b"/>
              <a:pathLst>
                <a:path w="49737" h="58810" extrusionOk="0">
                  <a:moveTo>
                    <a:pt x="41664" y="1"/>
                  </a:moveTo>
                  <a:lnTo>
                    <a:pt x="24351" y="8140"/>
                  </a:lnTo>
                  <a:lnTo>
                    <a:pt x="8107" y="501"/>
                  </a:lnTo>
                  <a:lnTo>
                    <a:pt x="5471" y="1202"/>
                  </a:lnTo>
                  <a:cubicBezTo>
                    <a:pt x="2202" y="2102"/>
                    <a:pt x="1" y="5105"/>
                    <a:pt x="101" y="8440"/>
                  </a:cubicBezTo>
                  <a:cubicBezTo>
                    <a:pt x="465" y="20896"/>
                    <a:pt x="1323" y="49340"/>
                    <a:pt x="1335" y="49340"/>
                  </a:cubicBezTo>
                  <a:cubicBezTo>
                    <a:pt x="1335" y="49340"/>
                    <a:pt x="1335" y="49339"/>
                    <a:pt x="1335" y="49336"/>
                  </a:cubicBezTo>
                  <a:cubicBezTo>
                    <a:pt x="1335" y="48836"/>
                    <a:pt x="13877" y="48669"/>
                    <a:pt x="13877" y="48669"/>
                  </a:cubicBezTo>
                  <a:lnTo>
                    <a:pt x="10508" y="22083"/>
                  </a:lnTo>
                  <a:lnTo>
                    <a:pt x="20182" y="45233"/>
                  </a:lnTo>
                  <a:cubicBezTo>
                    <a:pt x="20148" y="45734"/>
                    <a:pt x="20115" y="46034"/>
                    <a:pt x="20115" y="46134"/>
                  </a:cubicBezTo>
                  <a:cubicBezTo>
                    <a:pt x="20115" y="46234"/>
                    <a:pt x="20315" y="46334"/>
                    <a:pt x="20649" y="46367"/>
                  </a:cubicBezTo>
                  <a:lnTo>
                    <a:pt x="20749" y="46634"/>
                  </a:lnTo>
                  <a:cubicBezTo>
                    <a:pt x="20749" y="46634"/>
                    <a:pt x="24648" y="46975"/>
                    <a:pt x="27247" y="46975"/>
                  </a:cubicBezTo>
                  <a:cubicBezTo>
                    <a:pt x="28547" y="46975"/>
                    <a:pt x="29522" y="46890"/>
                    <a:pt x="29522" y="46634"/>
                  </a:cubicBezTo>
                  <a:cubicBezTo>
                    <a:pt x="29522" y="46534"/>
                    <a:pt x="29455" y="45967"/>
                    <a:pt x="29355" y="44966"/>
                  </a:cubicBezTo>
                  <a:lnTo>
                    <a:pt x="39129" y="21616"/>
                  </a:lnTo>
                  <a:lnTo>
                    <a:pt x="36660" y="58810"/>
                  </a:lnTo>
                  <a:cubicBezTo>
                    <a:pt x="36660" y="58810"/>
                    <a:pt x="45558" y="51847"/>
                    <a:pt x="46138" y="51847"/>
                  </a:cubicBezTo>
                  <a:cubicBezTo>
                    <a:pt x="46157" y="51847"/>
                    <a:pt x="46167" y="51855"/>
                    <a:pt x="46167" y="51871"/>
                  </a:cubicBezTo>
                  <a:cubicBezTo>
                    <a:pt x="46167" y="51874"/>
                    <a:pt x="46167" y="51876"/>
                    <a:pt x="46167" y="51876"/>
                  </a:cubicBezTo>
                  <a:cubicBezTo>
                    <a:pt x="46209" y="51876"/>
                    <a:pt x="49305" y="20397"/>
                    <a:pt x="49670" y="7940"/>
                  </a:cubicBezTo>
                  <a:cubicBezTo>
                    <a:pt x="49736" y="4537"/>
                    <a:pt x="47535" y="1602"/>
                    <a:pt x="44299" y="701"/>
                  </a:cubicBezTo>
                  <a:lnTo>
                    <a:pt x="41664" y="1"/>
                  </a:lnTo>
                  <a:close/>
                </a:path>
              </a:pathLst>
            </a:custGeom>
            <a:solidFill>
              <a:srgbClr val="7489D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720450" y="3491700"/>
              <a:ext cx="467025" cy="408625"/>
            </a:xfrm>
            <a:custGeom>
              <a:avLst/>
              <a:gdLst/>
              <a:ahLst/>
              <a:cxnLst/>
              <a:rect l="l" t="t" r="r" b="b"/>
              <a:pathLst>
                <a:path w="18681" h="16345" extrusionOk="0">
                  <a:moveTo>
                    <a:pt x="9323" y="1"/>
                  </a:moveTo>
                  <a:cubicBezTo>
                    <a:pt x="7959" y="1"/>
                    <a:pt x="6576" y="340"/>
                    <a:pt x="5304" y="1051"/>
                  </a:cubicBezTo>
                  <a:cubicBezTo>
                    <a:pt x="1401" y="3286"/>
                    <a:pt x="0" y="8256"/>
                    <a:pt x="2235" y="12192"/>
                  </a:cubicBezTo>
                  <a:cubicBezTo>
                    <a:pt x="3726" y="14857"/>
                    <a:pt x="6500" y="16344"/>
                    <a:pt x="9348" y="16344"/>
                  </a:cubicBezTo>
                  <a:cubicBezTo>
                    <a:pt x="10707" y="16344"/>
                    <a:pt x="12082" y="16006"/>
                    <a:pt x="13343" y="15294"/>
                  </a:cubicBezTo>
                  <a:cubicBezTo>
                    <a:pt x="17279" y="13060"/>
                    <a:pt x="18680" y="8089"/>
                    <a:pt x="16445" y="4153"/>
                  </a:cubicBezTo>
                  <a:cubicBezTo>
                    <a:pt x="14955" y="1489"/>
                    <a:pt x="12181" y="1"/>
                    <a:pt x="9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2778000" y="3658475"/>
              <a:ext cx="394825" cy="361525"/>
            </a:xfrm>
            <a:custGeom>
              <a:avLst/>
              <a:gdLst/>
              <a:ahLst/>
              <a:cxnLst/>
              <a:rect l="l" t="t" r="r" b="b"/>
              <a:pathLst>
                <a:path w="15793" h="14461" extrusionOk="0">
                  <a:moveTo>
                    <a:pt x="8807" y="1"/>
                  </a:moveTo>
                  <a:cubicBezTo>
                    <a:pt x="4857" y="1"/>
                    <a:pt x="342" y="1919"/>
                    <a:pt x="0" y="5821"/>
                  </a:cubicBezTo>
                  <a:cubicBezTo>
                    <a:pt x="0" y="5821"/>
                    <a:pt x="4403" y="9958"/>
                    <a:pt x="1301" y="14461"/>
                  </a:cubicBezTo>
                  <a:cubicBezTo>
                    <a:pt x="1301" y="14461"/>
                    <a:pt x="11075" y="13760"/>
                    <a:pt x="14477" y="5121"/>
                  </a:cubicBezTo>
                  <a:cubicBezTo>
                    <a:pt x="15792" y="1727"/>
                    <a:pt x="12554" y="1"/>
                    <a:pt x="8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3221650" y="2707375"/>
              <a:ext cx="486200" cy="600450"/>
            </a:xfrm>
            <a:custGeom>
              <a:avLst/>
              <a:gdLst/>
              <a:ahLst/>
              <a:cxnLst/>
              <a:rect l="l" t="t" r="r" b="b"/>
              <a:pathLst>
                <a:path w="19448" h="24018" extrusionOk="0">
                  <a:moveTo>
                    <a:pt x="9740" y="1"/>
                  </a:moveTo>
                  <a:cubicBezTo>
                    <a:pt x="9674" y="67"/>
                    <a:pt x="8740" y="334"/>
                    <a:pt x="7439" y="801"/>
                  </a:cubicBezTo>
                  <a:cubicBezTo>
                    <a:pt x="7272" y="835"/>
                    <a:pt x="7105" y="935"/>
                    <a:pt x="6938" y="968"/>
                  </a:cubicBezTo>
                  <a:cubicBezTo>
                    <a:pt x="4170" y="1902"/>
                    <a:pt x="300" y="3236"/>
                    <a:pt x="67" y="3236"/>
                  </a:cubicBezTo>
                  <a:cubicBezTo>
                    <a:pt x="67" y="3236"/>
                    <a:pt x="0" y="7072"/>
                    <a:pt x="734" y="11442"/>
                  </a:cubicBezTo>
                  <a:cubicBezTo>
                    <a:pt x="1668" y="17280"/>
                    <a:pt x="4003" y="24018"/>
                    <a:pt x="9740" y="24018"/>
                  </a:cubicBezTo>
                  <a:cubicBezTo>
                    <a:pt x="15511" y="24018"/>
                    <a:pt x="17846" y="17080"/>
                    <a:pt x="18780" y="11175"/>
                  </a:cubicBezTo>
                  <a:cubicBezTo>
                    <a:pt x="19447" y="6939"/>
                    <a:pt x="19347" y="3236"/>
                    <a:pt x="19414" y="3236"/>
                  </a:cubicBezTo>
                  <a:cubicBezTo>
                    <a:pt x="19014" y="3236"/>
                    <a:pt x="9740" y="1"/>
                    <a:pt x="9740" y="1"/>
                  </a:cubicBez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3390100" y="2644825"/>
              <a:ext cx="350950" cy="310250"/>
            </a:xfrm>
            <a:custGeom>
              <a:avLst/>
              <a:gdLst/>
              <a:ahLst/>
              <a:cxnLst/>
              <a:rect l="l" t="t" r="r" b="b"/>
              <a:pathLst>
                <a:path w="14038" h="12410" extrusionOk="0">
                  <a:moveTo>
                    <a:pt x="3236" y="1"/>
                  </a:moveTo>
                  <a:cubicBezTo>
                    <a:pt x="3202" y="68"/>
                    <a:pt x="2102" y="401"/>
                    <a:pt x="701" y="902"/>
                  </a:cubicBezTo>
                  <a:cubicBezTo>
                    <a:pt x="567" y="1068"/>
                    <a:pt x="501" y="1268"/>
                    <a:pt x="400" y="1469"/>
                  </a:cubicBezTo>
                  <a:cubicBezTo>
                    <a:pt x="167" y="2169"/>
                    <a:pt x="0" y="2936"/>
                    <a:pt x="0" y="3670"/>
                  </a:cubicBezTo>
                  <a:cubicBezTo>
                    <a:pt x="0" y="4838"/>
                    <a:pt x="334" y="5905"/>
                    <a:pt x="901" y="6906"/>
                  </a:cubicBezTo>
                  <a:cubicBezTo>
                    <a:pt x="2836" y="10108"/>
                    <a:pt x="7672" y="12410"/>
                    <a:pt x="13276" y="12410"/>
                  </a:cubicBezTo>
                  <a:cubicBezTo>
                    <a:pt x="14037" y="7678"/>
                    <a:pt x="13945" y="3635"/>
                    <a:pt x="14009" y="3603"/>
                  </a:cubicBezTo>
                  <a:lnTo>
                    <a:pt x="14009" y="3603"/>
                  </a:lnTo>
                  <a:cubicBezTo>
                    <a:pt x="14009" y="3603"/>
                    <a:pt x="14010" y="3603"/>
                    <a:pt x="14010" y="3603"/>
                  </a:cubicBezTo>
                  <a:cubicBezTo>
                    <a:pt x="14010" y="3603"/>
                    <a:pt x="14010" y="3603"/>
                    <a:pt x="14009" y="3603"/>
                  </a:cubicBezTo>
                  <a:lnTo>
                    <a:pt x="14009" y="3603"/>
                  </a:lnTo>
                  <a:cubicBezTo>
                    <a:pt x="14009" y="3603"/>
                    <a:pt x="14009" y="3603"/>
                    <a:pt x="14009" y="3603"/>
                  </a:cubicBezTo>
                  <a:lnTo>
                    <a:pt x="14009" y="3603"/>
                  </a:lnTo>
                  <a:cubicBezTo>
                    <a:pt x="13552" y="3595"/>
                    <a:pt x="3236" y="1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3200800" y="2666525"/>
              <a:ext cx="222675" cy="291050"/>
            </a:xfrm>
            <a:custGeom>
              <a:avLst/>
              <a:gdLst/>
              <a:ahLst/>
              <a:cxnLst/>
              <a:rect l="l" t="t" r="r" b="b"/>
              <a:pathLst>
                <a:path w="8907" h="11642" extrusionOk="0">
                  <a:moveTo>
                    <a:pt x="7772" y="0"/>
                  </a:moveTo>
                  <a:cubicBezTo>
                    <a:pt x="4670" y="1068"/>
                    <a:pt x="334" y="2502"/>
                    <a:pt x="100" y="2502"/>
                  </a:cubicBezTo>
                  <a:cubicBezTo>
                    <a:pt x="100" y="2502"/>
                    <a:pt x="0" y="6805"/>
                    <a:pt x="801" y="11642"/>
                  </a:cubicBezTo>
                  <a:cubicBezTo>
                    <a:pt x="4570" y="10608"/>
                    <a:pt x="7439" y="8440"/>
                    <a:pt x="8473" y="5804"/>
                  </a:cubicBezTo>
                  <a:cubicBezTo>
                    <a:pt x="8740" y="5104"/>
                    <a:pt x="8906" y="4370"/>
                    <a:pt x="8906" y="3603"/>
                  </a:cubicBezTo>
                  <a:cubicBezTo>
                    <a:pt x="8906" y="2435"/>
                    <a:pt x="8606" y="1401"/>
                    <a:pt x="8006" y="434"/>
                  </a:cubicBezTo>
                  <a:cubicBezTo>
                    <a:pt x="7939" y="300"/>
                    <a:pt x="7839" y="134"/>
                    <a:pt x="7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1946550" y="3338675"/>
              <a:ext cx="106775" cy="105925"/>
            </a:xfrm>
            <a:custGeom>
              <a:avLst/>
              <a:gdLst/>
              <a:ahLst/>
              <a:cxnLst/>
              <a:rect l="l" t="t" r="r" b="b"/>
              <a:pathLst>
                <a:path w="4271" h="4237" extrusionOk="0">
                  <a:moveTo>
                    <a:pt x="2136" y="0"/>
                  </a:moveTo>
                  <a:cubicBezTo>
                    <a:pt x="968" y="0"/>
                    <a:pt x="1" y="934"/>
                    <a:pt x="1" y="2102"/>
                  </a:cubicBezTo>
                  <a:cubicBezTo>
                    <a:pt x="1" y="3269"/>
                    <a:pt x="968" y="4236"/>
                    <a:pt x="2136" y="4236"/>
                  </a:cubicBezTo>
                  <a:cubicBezTo>
                    <a:pt x="3303" y="4236"/>
                    <a:pt x="4271" y="3269"/>
                    <a:pt x="4271" y="2102"/>
                  </a:cubicBezTo>
                  <a:cubicBezTo>
                    <a:pt x="4271" y="934"/>
                    <a:pt x="3303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1911525" y="3249425"/>
              <a:ext cx="106775" cy="106775"/>
            </a:xfrm>
            <a:custGeom>
              <a:avLst/>
              <a:gdLst/>
              <a:ahLst/>
              <a:cxnLst/>
              <a:rect l="l" t="t" r="r" b="b"/>
              <a:pathLst>
                <a:path w="4271" h="4271" extrusionOk="0">
                  <a:moveTo>
                    <a:pt x="2136" y="1"/>
                  </a:moveTo>
                  <a:cubicBezTo>
                    <a:pt x="968" y="1"/>
                    <a:pt x="1" y="968"/>
                    <a:pt x="1" y="2136"/>
                  </a:cubicBezTo>
                  <a:cubicBezTo>
                    <a:pt x="1" y="3303"/>
                    <a:pt x="968" y="4271"/>
                    <a:pt x="2136" y="4271"/>
                  </a:cubicBezTo>
                  <a:cubicBezTo>
                    <a:pt x="3303" y="4271"/>
                    <a:pt x="4271" y="3303"/>
                    <a:pt x="4271" y="2136"/>
                  </a:cubicBezTo>
                  <a:cubicBezTo>
                    <a:pt x="4271" y="968"/>
                    <a:pt x="3303" y="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1889850" y="3156875"/>
              <a:ext cx="105950" cy="106750"/>
            </a:xfrm>
            <a:custGeom>
              <a:avLst/>
              <a:gdLst/>
              <a:ahLst/>
              <a:cxnLst/>
              <a:rect l="l" t="t" r="r" b="b"/>
              <a:pathLst>
                <a:path w="4238" h="4270" extrusionOk="0">
                  <a:moveTo>
                    <a:pt x="2136" y="0"/>
                  </a:moveTo>
                  <a:cubicBezTo>
                    <a:pt x="968" y="0"/>
                    <a:pt x="1" y="968"/>
                    <a:pt x="1" y="2135"/>
                  </a:cubicBezTo>
                  <a:cubicBezTo>
                    <a:pt x="1" y="3303"/>
                    <a:pt x="968" y="4270"/>
                    <a:pt x="2136" y="4270"/>
                  </a:cubicBezTo>
                  <a:cubicBezTo>
                    <a:pt x="3303" y="4270"/>
                    <a:pt x="4237" y="3303"/>
                    <a:pt x="4237" y="2135"/>
                  </a:cubicBezTo>
                  <a:cubicBezTo>
                    <a:pt x="4237" y="968"/>
                    <a:pt x="3336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1894850" y="3060975"/>
              <a:ext cx="106775" cy="106750"/>
            </a:xfrm>
            <a:custGeom>
              <a:avLst/>
              <a:gdLst/>
              <a:ahLst/>
              <a:cxnLst/>
              <a:rect l="l" t="t" r="r" b="b"/>
              <a:pathLst>
                <a:path w="4271" h="4270" extrusionOk="0">
                  <a:moveTo>
                    <a:pt x="2136" y="0"/>
                  </a:moveTo>
                  <a:cubicBezTo>
                    <a:pt x="968" y="0"/>
                    <a:pt x="1" y="968"/>
                    <a:pt x="1" y="2135"/>
                  </a:cubicBezTo>
                  <a:cubicBezTo>
                    <a:pt x="1" y="3303"/>
                    <a:pt x="968" y="4270"/>
                    <a:pt x="2136" y="4270"/>
                  </a:cubicBezTo>
                  <a:cubicBezTo>
                    <a:pt x="3303" y="4270"/>
                    <a:pt x="4271" y="3303"/>
                    <a:pt x="4271" y="2135"/>
                  </a:cubicBezTo>
                  <a:cubicBezTo>
                    <a:pt x="4271" y="968"/>
                    <a:pt x="3303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1928225" y="2974250"/>
              <a:ext cx="106750" cy="106750"/>
            </a:xfrm>
            <a:custGeom>
              <a:avLst/>
              <a:gdLst/>
              <a:ahLst/>
              <a:cxnLst/>
              <a:rect l="l" t="t" r="r" b="b"/>
              <a:pathLst>
                <a:path w="4270" h="4270" extrusionOk="0">
                  <a:moveTo>
                    <a:pt x="2135" y="0"/>
                  </a:moveTo>
                  <a:cubicBezTo>
                    <a:pt x="967" y="0"/>
                    <a:pt x="0" y="967"/>
                    <a:pt x="0" y="2135"/>
                  </a:cubicBezTo>
                  <a:cubicBezTo>
                    <a:pt x="0" y="3302"/>
                    <a:pt x="967" y="4270"/>
                    <a:pt x="2135" y="4270"/>
                  </a:cubicBezTo>
                  <a:cubicBezTo>
                    <a:pt x="3302" y="4270"/>
                    <a:pt x="4270" y="3302"/>
                    <a:pt x="4270" y="2135"/>
                  </a:cubicBezTo>
                  <a:cubicBezTo>
                    <a:pt x="4270" y="967"/>
                    <a:pt x="3302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1985750" y="2913350"/>
              <a:ext cx="105950" cy="105950"/>
            </a:xfrm>
            <a:custGeom>
              <a:avLst/>
              <a:gdLst/>
              <a:ahLst/>
              <a:cxnLst/>
              <a:rect l="l" t="t" r="r" b="b"/>
              <a:pathLst>
                <a:path w="4238" h="4238" extrusionOk="0">
                  <a:moveTo>
                    <a:pt x="2136" y="1"/>
                  </a:moveTo>
                  <a:cubicBezTo>
                    <a:pt x="935" y="1"/>
                    <a:pt x="1" y="935"/>
                    <a:pt x="1" y="2102"/>
                  </a:cubicBezTo>
                  <a:cubicBezTo>
                    <a:pt x="1" y="3270"/>
                    <a:pt x="935" y="4237"/>
                    <a:pt x="2136" y="4237"/>
                  </a:cubicBezTo>
                  <a:cubicBezTo>
                    <a:pt x="3303" y="4237"/>
                    <a:pt x="4237" y="3270"/>
                    <a:pt x="4237" y="2102"/>
                  </a:cubicBezTo>
                  <a:cubicBezTo>
                    <a:pt x="4237" y="935"/>
                    <a:pt x="3303" y="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2147550" y="2846650"/>
              <a:ext cx="105925" cy="105925"/>
            </a:xfrm>
            <a:custGeom>
              <a:avLst/>
              <a:gdLst/>
              <a:ahLst/>
              <a:cxnLst/>
              <a:rect l="l" t="t" r="r" b="b"/>
              <a:pathLst>
                <a:path w="4237" h="4237" extrusionOk="0">
                  <a:moveTo>
                    <a:pt x="2102" y="0"/>
                  </a:moveTo>
                  <a:cubicBezTo>
                    <a:pt x="934" y="0"/>
                    <a:pt x="0" y="934"/>
                    <a:pt x="0" y="2102"/>
                  </a:cubicBezTo>
                  <a:cubicBezTo>
                    <a:pt x="0" y="3269"/>
                    <a:pt x="934" y="4237"/>
                    <a:pt x="2102" y="4237"/>
                  </a:cubicBezTo>
                  <a:cubicBezTo>
                    <a:pt x="3269" y="4237"/>
                    <a:pt x="4236" y="3269"/>
                    <a:pt x="4236" y="2102"/>
                  </a:cubicBezTo>
                  <a:cubicBezTo>
                    <a:pt x="4236" y="934"/>
                    <a:pt x="3269" y="0"/>
                    <a:pt x="2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2226750" y="2836650"/>
              <a:ext cx="105950" cy="106750"/>
            </a:xfrm>
            <a:custGeom>
              <a:avLst/>
              <a:gdLst/>
              <a:ahLst/>
              <a:cxnLst/>
              <a:rect l="l" t="t" r="r" b="b"/>
              <a:pathLst>
                <a:path w="4238" h="4270" extrusionOk="0">
                  <a:moveTo>
                    <a:pt x="2102" y="0"/>
                  </a:moveTo>
                  <a:cubicBezTo>
                    <a:pt x="935" y="0"/>
                    <a:pt x="1" y="967"/>
                    <a:pt x="1" y="2135"/>
                  </a:cubicBezTo>
                  <a:cubicBezTo>
                    <a:pt x="1" y="3302"/>
                    <a:pt x="935" y="4270"/>
                    <a:pt x="2102" y="4270"/>
                  </a:cubicBezTo>
                  <a:cubicBezTo>
                    <a:pt x="3270" y="4270"/>
                    <a:pt x="4237" y="3302"/>
                    <a:pt x="4237" y="2135"/>
                  </a:cubicBezTo>
                  <a:cubicBezTo>
                    <a:pt x="4237" y="967"/>
                    <a:pt x="3270" y="0"/>
                    <a:pt x="2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2059975" y="2865825"/>
              <a:ext cx="105925" cy="106775"/>
            </a:xfrm>
            <a:custGeom>
              <a:avLst/>
              <a:gdLst/>
              <a:ahLst/>
              <a:cxnLst/>
              <a:rect l="l" t="t" r="r" b="b"/>
              <a:pathLst>
                <a:path w="4237" h="4271" extrusionOk="0">
                  <a:moveTo>
                    <a:pt x="2102" y="1"/>
                  </a:moveTo>
                  <a:cubicBezTo>
                    <a:pt x="935" y="1"/>
                    <a:pt x="1" y="968"/>
                    <a:pt x="1" y="2135"/>
                  </a:cubicBezTo>
                  <a:cubicBezTo>
                    <a:pt x="1" y="3303"/>
                    <a:pt x="935" y="4270"/>
                    <a:pt x="2102" y="4270"/>
                  </a:cubicBezTo>
                  <a:cubicBezTo>
                    <a:pt x="3270" y="4270"/>
                    <a:pt x="4237" y="3303"/>
                    <a:pt x="4237" y="2135"/>
                  </a:cubicBezTo>
                  <a:cubicBezTo>
                    <a:pt x="4237" y="968"/>
                    <a:pt x="3270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2488625" y="3332825"/>
              <a:ext cx="106750" cy="106775"/>
            </a:xfrm>
            <a:custGeom>
              <a:avLst/>
              <a:gdLst/>
              <a:ahLst/>
              <a:cxnLst/>
              <a:rect l="l" t="t" r="r" b="b"/>
              <a:pathLst>
                <a:path w="4270" h="4271" extrusionOk="0">
                  <a:moveTo>
                    <a:pt x="2135" y="1"/>
                  </a:moveTo>
                  <a:cubicBezTo>
                    <a:pt x="967" y="1"/>
                    <a:pt x="0" y="968"/>
                    <a:pt x="0" y="2135"/>
                  </a:cubicBezTo>
                  <a:cubicBezTo>
                    <a:pt x="0" y="3303"/>
                    <a:pt x="967" y="4270"/>
                    <a:pt x="2135" y="4270"/>
                  </a:cubicBezTo>
                  <a:cubicBezTo>
                    <a:pt x="3302" y="4270"/>
                    <a:pt x="4270" y="3303"/>
                    <a:pt x="4270" y="2135"/>
                  </a:cubicBezTo>
                  <a:cubicBezTo>
                    <a:pt x="4270" y="968"/>
                    <a:pt x="3302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2524475" y="3244425"/>
              <a:ext cx="106775" cy="105950"/>
            </a:xfrm>
            <a:custGeom>
              <a:avLst/>
              <a:gdLst/>
              <a:ahLst/>
              <a:cxnLst/>
              <a:rect l="l" t="t" r="r" b="b"/>
              <a:pathLst>
                <a:path w="4271" h="4238" extrusionOk="0">
                  <a:moveTo>
                    <a:pt x="2135" y="1"/>
                  </a:moveTo>
                  <a:cubicBezTo>
                    <a:pt x="968" y="1"/>
                    <a:pt x="0" y="968"/>
                    <a:pt x="0" y="2136"/>
                  </a:cubicBezTo>
                  <a:cubicBezTo>
                    <a:pt x="0" y="3303"/>
                    <a:pt x="968" y="4237"/>
                    <a:pt x="2135" y="4237"/>
                  </a:cubicBezTo>
                  <a:cubicBezTo>
                    <a:pt x="3303" y="4237"/>
                    <a:pt x="4270" y="3303"/>
                    <a:pt x="4270" y="2136"/>
                  </a:cubicBezTo>
                  <a:cubicBezTo>
                    <a:pt x="4270" y="968"/>
                    <a:pt x="3303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2545325" y="3151025"/>
              <a:ext cx="106775" cy="105950"/>
            </a:xfrm>
            <a:custGeom>
              <a:avLst/>
              <a:gdLst/>
              <a:ahLst/>
              <a:cxnLst/>
              <a:rect l="l" t="t" r="r" b="b"/>
              <a:pathLst>
                <a:path w="4271" h="4238" extrusionOk="0">
                  <a:moveTo>
                    <a:pt x="2135" y="1"/>
                  </a:moveTo>
                  <a:cubicBezTo>
                    <a:pt x="968" y="1"/>
                    <a:pt x="0" y="935"/>
                    <a:pt x="0" y="2102"/>
                  </a:cubicBezTo>
                  <a:cubicBezTo>
                    <a:pt x="0" y="3270"/>
                    <a:pt x="968" y="4237"/>
                    <a:pt x="2135" y="4237"/>
                  </a:cubicBezTo>
                  <a:cubicBezTo>
                    <a:pt x="3303" y="4237"/>
                    <a:pt x="4270" y="3270"/>
                    <a:pt x="4270" y="2102"/>
                  </a:cubicBezTo>
                  <a:cubicBezTo>
                    <a:pt x="4270" y="935"/>
                    <a:pt x="3303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2540325" y="3055975"/>
              <a:ext cx="105925" cy="105925"/>
            </a:xfrm>
            <a:custGeom>
              <a:avLst/>
              <a:gdLst/>
              <a:ahLst/>
              <a:cxnLst/>
              <a:rect l="l" t="t" r="r" b="b"/>
              <a:pathLst>
                <a:path w="4237" h="4237" extrusionOk="0">
                  <a:moveTo>
                    <a:pt x="2135" y="0"/>
                  </a:moveTo>
                  <a:cubicBezTo>
                    <a:pt x="968" y="0"/>
                    <a:pt x="0" y="901"/>
                    <a:pt x="0" y="2102"/>
                  </a:cubicBezTo>
                  <a:cubicBezTo>
                    <a:pt x="0" y="3302"/>
                    <a:pt x="968" y="4236"/>
                    <a:pt x="2135" y="4236"/>
                  </a:cubicBezTo>
                  <a:cubicBezTo>
                    <a:pt x="3303" y="4236"/>
                    <a:pt x="4237" y="3302"/>
                    <a:pt x="4237" y="2102"/>
                  </a:cubicBezTo>
                  <a:cubicBezTo>
                    <a:pt x="4237" y="934"/>
                    <a:pt x="3269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2506950" y="2968400"/>
              <a:ext cx="105950" cy="105925"/>
            </a:xfrm>
            <a:custGeom>
              <a:avLst/>
              <a:gdLst/>
              <a:ahLst/>
              <a:cxnLst/>
              <a:rect l="l" t="t" r="r" b="b"/>
              <a:pathLst>
                <a:path w="4238" h="4237" extrusionOk="0">
                  <a:moveTo>
                    <a:pt x="2102" y="1"/>
                  </a:moveTo>
                  <a:cubicBezTo>
                    <a:pt x="935" y="1"/>
                    <a:pt x="1" y="935"/>
                    <a:pt x="1" y="2135"/>
                  </a:cubicBezTo>
                  <a:cubicBezTo>
                    <a:pt x="1" y="3303"/>
                    <a:pt x="935" y="4237"/>
                    <a:pt x="2102" y="4237"/>
                  </a:cubicBezTo>
                  <a:cubicBezTo>
                    <a:pt x="3303" y="4237"/>
                    <a:pt x="4237" y="3303"/>
                    <a:pt x="4237" y="2135"/>
                  </a:cubicBezTo>
                  <a:cubicBezTo>
                    <a:pt x="4237" y="935"/>
                    <a:pt x="3303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2449425" y="2907525"/>
              <a:ext cx="106775" cy="106775"/>
            </a:xfrm>
            <a:custGeom>
              <a:avLst/>
              <a:gdLst/>
              <a:ahLst/>
              <a:cxnLst/>
              <a:rect l="l" t="t" r="r" b="b"/>
              <a:pathLst>
                <a:path w="4271" h="4271" extrusionOk="0">
                  <a:moveTo>
                    <a:pt x="2135" y="0"/>
                  </a:moveTo>
                  <a:cubicBezTo>
                    <a:pt x="968" y="0"/>
                    <a:pt x="0" y="968"/>
                    <a:pt x="0" y="2135"/>
                  </a:cubicBezTo>
                  <a:cubicBezTo>
                    <a:pt x="0" y="3303"/>
                    <a:pt x="968" y="4270"/>
                    <a:pt x="2135" y="4270"/>
                  </a:cubicBezTo>
                  <a:cubicBezTo>
                    <a:pt x="3303" y="4270"/>
                    <a:pt x="4270" y="3303"/>
                    <a:pt x="4270" y="2135"/>
                  </a:cubicBezTo>
                  <a:cubicBezTo>
                    <a:pt x="4270" y="968"/>
                    <a:pt x="3303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2311825" y="2850825"/>
              <a:ext cx="105925" cy="105925"/>
            </a:xfrm>
            <a:custGeom>
              <a:avLst/>
              <a:gdLst/>
              <a:ahLst/>
              <a:cxnLst/>
              <a:rect l="l" t="t" r="r" b="b"/>
              <a:pathLst>
                <a:path w="4237" h="4237" extrusionOk="0">
                  <a:moveTo>
                    <a:pt x="2135" y="0"/>
                  </a:moveTo>
                  <a:cubicBezTo>
                    <a:pt x="968" y="0"/>
                    <a:pt x="0" y="934"/>
                    <a:pt x="0" y="2102"/>
                  </a:cubicBezTo>
                  <a:cubicBezTo>
                    <a:pt x="0" y="3269"/>
                    <a:pt x="968" y="4237"/>
                    <a:pt x="2135" y="4237"/>
                  </a:cubicBezTo>
                  <a:cubicBezTo>
                    <a:pt x="3303" y="4237"/>
                    <a:pt x="4237" y="3269"/>
                    <a:pt x="4237" y="2102"/>
                  </a:cubicBezTo>
                  <a:cubicBezTo>
                    <a:pt x="4237" y="934"/>
                    <a:pt x="3303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2381875" y="2868325"/>
              <a:ext cx="105925" cy="105950"/>
            </a:xfrm>
            <a:custGeom>
              <a:avLst/>
              <a:gdLst/>
              <a:ahLst/>
              <a:cxnLst/>
              <a:rect l="l" t="t" r="r" b="b"/>
              <a:pathLst>
                <a:path w="4237" h="4238" extrusionOk="0">
                  <a:moveTo>
                    <a:pt x="2135" y="1"/>
                  </a:moveTo>
                  <a:cubicBezTo>
                    <a:pt x="934" y="1"/>
                    <a:pt x="0" y="935"/>
                    <a:pt x="0" y="2102"/>
                  </a:cubicBezTo>
                  <a:cubicBezTo>
                    <a:pt x="0" y="3303"/>
                    <a:pt x="934" y="4237"/>
                    <a:pt x="2135" y="4237"/>
                  </a:cubicBezTo>
                  <a:cubicBezTo>
                    <a:pt x="3303" y="4237"/>
                    <a:pt x="4237" y="3303"/>
                    <a:pt x="4237" y="2102"/>
                  </a:cubicBezTo>
                  <a:cubicBezTo>
                    <a:pt x="4237" y="935"/>
                    <a:pt x="3303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1945725" y="2901675"/>
              <a:ext cx="642150" cy="642150"/>
            </a:xfrm>
            <a:custGeom>
              <a:avLst/>
              <a:gdLst/>
              <a:ahLst/>
              <a:cxnLst/>
              <a:rect l="l" t="t" r="r" b="b"/>
              <a:pathLst>
                <a:path w="25686" h="25686" extrusionOk="0">
                  <a:moveTo>
                    <a:pt x="12843" y="1"/>
                  </a:moveTo>
                  <a:cubicBezTo>
                    <a:pt x="5771" y="1"/>
                    <a:pt x="1" y="5738"/>
                    <a:pt x="1" y="12843"/>
                  </a:cubicBezTo>
                  <a:cubicBezTo>
                    <a:pt x="1" y="19915"/>
                    <a:pt x="5771" y="25686"/>
                    <a:pt x="12843" y="25686"/>
                  </a:cubicBezTo>
                  <a:cubicBezTo>
                    <a:pt x="19948" y="25686"/>
                    <a:pt x="25686" y="19915"/>
                    <a:pt x="25686" y="12843"/>
                  </a:cubicBezTo>
                  <a:cubicBezTo>
                    <a:pt x="25686" y="5738"/>
                    <a:pt x="19948" y="1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2006600" y="3417000"/>
              <a:ext cx="110100" cy="138575"/>
            </a:xfrm>
            <a:custGeom>
              <a:avLst/>
              <a:gdLst/>
              <a:ahLst/>
              <a:cxnLst/>
              <a:rect l="l" t="t" r="r" b="b"/>
              <a:pathLst>
                <a:path w="4404" h="5543" extrusionOk="0">
                  <a:moveTo>
                    <a:pt x="1560" y="0"/>
                  </a:moveTo>
                  <a:cubicBezTo>
                    <a:pt x="1426" y="0"/>
                    <a:pt x="1294" y="23"/>
                    <a:pt x="1168" y="69"/>
                  </a:cubicBezTo>
                  <a:cubicBezTo>
                    <a:pt x="234" y="403"/>
                    <a:pt x="1" y="1904"/>
                    <a:pt x="568" y="3405"/>
                  </a:cubicBezTo>
                  <a:cubicBezTo>
                    <a:pt x="1084" y="4696"/>
                    <a:pt x="2019" y="5543"/>
                    <a:pt x="2844" y="5543"/>
                  </a:cubicBezTo>
                  <a:cubicBezTo>
                    <a:pt x="2979" y="5543"/>
                    <a:pt x="3110" y="5520"/>
                    <a:pt x="3236" y="5473"/>
                  </a:cubicBezTo>
                  <a:cubicBezTo>
                    <a:pt x="4170" y="5140"/>
                    <a:pt x="4404" y="3639"/>
                    <a:pt x="3837" y="2138"/>
                  </a:cubicBezTo>
                  <a:cubicBezTo>
                    <a:pt x="3320" y="847"/>
                    <a:pt x="2385" y="0"/>
                    <a:pt x="1560" y="0"/>
                  </a:cubicBezTo>
                  <a:close/>
                </a:path>
              </a:pathLst>
            </a:custGeom>
            <a:solidFill>
              <a:srgbClr val="A8502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2427750" y="3417000"/>
              <a:ext cx="110100" cy="138575"/>
            </a:xfrm>
            <a:custGeom>
              <a:avLst/>
              <a:gdLst/>
              <a:ahLst/>
              <a:cxnLst/>
              <a:rect l="l" t="t" r="r" b="b"/>
              <a:pathLst>
                <a:path w="4404" h="5543" extrusionOk="0">
                  <a:moveTo>
                    <a:pt x="2854" y="0"/>
                  </a:moveTo>
                  <a:cubicBezTo>
                    <a:pt x="2044" y="0"/>
                    <a:pt x="1083" y="847"/>
                    <a:pt x="567" y="2138"/>
                  </a:cubicBezTo>
                  <a:cubicBezTo>
                    <a:pt x="0" y="3639"/>
                    <a:pt x="234" y="5140"/>
                    <a:pt x="1168" y="5473"/>
                  </a:cubicBezTo>
                  <a:cubicBezTo>
                    <a:pt x="1294" y="5520"/>
                    <a:pt x="1425" y="5543"/>
                    <a:pt x="1560" y="5543"/>
                  </a:cubicBezTo>
                  <a:cubicBezTo>
                    <a:pt x="2384" y="5543"/>
                    <a:pt x="3320" y="4696"/>
                    <a:pt x="3836" y="3405"/>
                  </a:cubicBezTo>
                  <a:cubicBezTo>
                    <a:pt x="4403" y="1904"/>
                    <a:pt x="4170" y="403"/>
                    <a:pt x="3236" y="69"/>
                  </a:cubicBezTo>
                  <a:cubicBezTo>
                    <a:pt x="3114" y="23"/>
                    <a:pt x="2986" y="0"/>
                    <a:pt x="2854" y="0"/>
                  </a:cubicBezTo>
                  <a:close/>
                </a:path>
              </a:pathLst>
            </a:custGeom>
            <a:solidFill>
              <a:srgbClr val="A8502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1763925" y="3633050"/>
              <a:ext cx="1002425" cy="714700"/>
            </a:xfrm>
            <a:custGeom>
              <a:avLst/>
              <a:gdLst/>
              <a:ahLst/>
              <a:cxnLst/>
              <a:rect l="l" t="t" r="r" b="b"/>
              <a:pathLst>
                <a:path w="40097" h="28588" extrusionOk="0">
                  <a:moveTo>
                    <a:pt x="23284" y="0"/>
                  </a:moveTo>
                  <a:lnTo>
                    <a:pt x="19548" y="1568"/>
                  </a:lnTo>
                  <a:lnTo>
                    <a:pt x="19548" y="1635"/>
                  </a:lnTo>
                  <a:lnTo>
                    <a:pt x="16746" y="467"/>
                  </a:lnTo>
                  <a:lnTo>
                    <a:pt x="15945" y="6838"/>
                  </a:lnTo>
                  <a:cubicBezTo>
                    <a:pt x="15478" y="10608"/>
                    <a:pt x="12810" y="13743"/>
                    <a:pt x="9207" y="14811"/>
                  </a:cubicBezTo>
                  <a:lnTo>
                    <a:pt x="1" y="17579"/>
                  </a:lnTo>
                  <a:lnTo>
                    <a:pt x="19581" y="28087"/>
                  </a:lnTo>
                  <a:lnTo>
                    <a:pt x="20515" y="28587"/>
                  </a:lnTo>
                  <a:lnTo>
                    <a:pt x="20515" y="27587"/>
                  </a:lnTo>
                  <a:lnTo>
                    <a:pt x="40096" y="17079"/>
                  </a:lnTo>
                  <a:lnTo>
                    <a:pt x="30856" y="14344"/>
                  </a:lnTo>
                  <a:cubicBezTo>
                    <a:pt x="27220" y="13276"/>
                    <a:pt x="24552" y="10141"/>
                    <a:pt x="24085" y="6405"/>
                  </a:cubicBezTo>
                  <a:lnTo>
                    <a:pt x="23284" y="0"/>
                  </a:lnTo>
                  <a:close/>
                </a:path>
              </a:pathLst>
            </a:custGeom>
            <a:solidFill>
              <a:srgbClr val="A8502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1643850" y="4035000"/>
              <a:ext cx="1243400" cy="1232700"/>
            </a:xfrm>
            <a:custGeom>
              <a:avLst/>
              <a:gdLst/>
              <a:ahLst/>
              <a:cxnLst/>
              <a:rect l="l" t="t" r="r" b="b"/>
              <a:pathLst>
                <a:path w="49736" h="49308" extrusionOk="0">
                  <a:moveTo>
                    <a:pt x="41630" y="0"/>
                  </a:moveTo>
                  <a:lnTo>
                    <a:pt x="40596" y="501"/>
                  </a:lnTo>
                  <a:cubicBezTo>
                    <a:pt x="35442" y="2919"/>
                    <a:pt x="29888" y="4128"/>
                    <a:pt x="24334" y="4128"/>
                  </a:cubicBezTo>
                  <a:cubicBezTo>
                    <a:pt x="18780" y="4128"/>
                    <a:pt x="13226" y="2919"/>
                    <a:pt x="8073" y="501"/>
                  </a:cubicBezTo>
                  <a:lnTo>
                    <a:pt x="5438" y="1201"/>
                  </a:lnTo>
                  <a:cubicBezTo>
                    <a:pt x="2202" y="2069"/>
                    <a:pt x="0" y="5071"/>
                    <a:pt x="67" y="8406"/>
                  </a:cubicBezTo>
                  <a:cubicBezTo>
                    <a:pt x="431" y="20855"/>
                    <a:pt x="1321" y="49307"/>
                    <a:pt x="1334" y="49307"/>
                  </a:cubicBezTo>
                  <a:cubicBezTo>
                    <a:pt x="1335" y="49307"/>
                    <a:pt x="1335" y="49306"/>
                    <a:pt x="1335" y="49302"/>
                  </a:cubicBezTo>
                  <a:cubicBezTo>
                    <a:pt x="1335" y="48802"/>
                    <a:pt x="13877" y="48635"/>
                    <a:pt x="13877" y="48635"/>
                  </a:cubicBezTo>
                  <a:lnTo>
                    <a:pt x="10508" y="22083"/>
                  </a:lnTo>
                  <a:lnTo>
                    <a:pt x="10508" y="22083"/>
                  </a:lnTo>
                  <a:lnTo>
                    <a:pt x="20215" y="45233"/>
                  </a:lnTo>
                  <a:cubicBezTo>
                    <a:pt x="20181" y="45733"/>
                    <a:pt x="20148" y="46033"/>
                    <a:pt x="20148" y="46100"/>
                  </a:cubicBezTo>
                  <a:cubicBezTo>
                    <a:pt x="20148" y="46233"/>
                    <a:pt x="20348" y="46300"/>
                    <a:pt x="20682" y="46367"/>
                  </a:cubicBezTo>
                  <a:lnTo>
                    <a:pt x="20748" y="46600"/>
                  </a:lnTo>
                  <a:cubicBezTo>
                    <a:pt x="20748" y="46600"/>
                    <a:pt x="24662" y="46956"/>
                    <a:pt x="27272" y="46956"/>
                  </a:cubicBezTo>
                  <a:cubicBezTo>
                    <a:pt x="28576" y="46956"/>
                    <a:pt x="29555" y="46867"/>
                    <a:pt x="29555" y="46600"/>
                  </a:cubicBezTo>
                  <a:cubicBezTo>
                    <a:pt x="29555" y="46534"/>
                    <a:pt x="29488" y="45933"/>
                    <a:pt x="29388" y="44933"/>
                  </a:cubicBezTo>
                  <a:lnTo>
                    <a:pt x="39162" y="21583"/>
                  </a:lnTo>
                  <a:lnTo>
                    <a:pt x="39162" y="21583"/>
                  </a:lnTo>
                  <a:lnTo>
                    <a:pt x="35759" y="48135"/>
                  </a:lnTo>
                  <a:cubicBezTo>
                    <a:pt x="35759" y="48135"/>
                    <a:pt x="48335" y="48268"/>
                    <a:pt x="48335" y="48802"/>
                  </a:cubicBezTo>
                  <a:cubicBezTo>
                    <a:pt x="48335" y="48805"/>
                    <a:pt x="48335" y="48807"/>
                    <a:pt x="48335" y="48807"/>
                  </a:cubicBezTo>
                  <a:cubicBezTo>
                    <a:pt x="48348" y="48807"/>
                    <a:pt x="49205" y="20355"/>
                    <a:pt x="49569" y="7906"/>
                  </a:cubicBezTo>
                  <a:cubicBezTo>
                    <a:pt x="49736" y="4537"/>
                    <a:pt x="47501" y="1568"/>
                    <a:pt x="44265" y="701"/>
                  </a:cubicBezTo>
                  <a:lnTo>
                    <a:pt x="41630" y="0"/>
                  </a:lnTo>
                  <a:close/>
                </a:path>
              </a:pathLst>
            </a:custGeom>
            <a:solidFill>
              <a:srgbClr val="F397B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2165050" y="3635550"/>
              <a:ext cx="201000" cy="191000"/>
            </a:xfrm>
            <a:custGeom>
              <a:avLst/>
              <a:gdLst/>
              <a:ahLst/>
              <a:cxnLst/>
              <a:rect l="l" t="t" r="r" b="b"/>
              <a:pathLst>
                <a:path w="8040" h="7640" extrusionOk="0">
                  <a:moveTo>
                    <a:pt x="7239" y="0"/>
                  </a:moveTo>
                  <a:lnTo>
                    <a:pt x="3503" y="1535"/>
                  </a:lnTo>
                  <a:lnTo>
                    <a:pt x="3503" y="1635"/>
                  </a:lnTo>
                  <a:lnTo>
                    <a:pt x="701" y="467"/>
                  </a:lnTo>
                  <a:lnTo>
                    <a:pt x="1" y="6171"/>
                  </a:lnTo>
                  <a:cubicBezTo>
                    <a:pt x="1101" y="7072"/>
                    <a:pt x="2502" y="7639"/>
                    <a:pt x="4137" y="7639"/>
                  </a:cubicBezTo>
                  <a:cubicBezTo>
                    <a:pt x="5671" y="7639"/>
                    <a:pt x="6972" y="7172"/>
                    <a:pt x="8040" y="6338"/>
                  </a:cubicBezTo>
                  <a:lnTo>
                    <a:pt x="7239" y="0"/>
                  </a:lnTo>
                  <a:close/>
                </a:path>
              </a:pathLst>
            </a:custGeom>
            <a:solidFill>
              <a:srgbClr val="8C452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2026625" y="3185025"/>
              <a:ext cx="485375" cy="583975"/>
            </a:xfrm>
            <a:custGeom>
              <a:avLst/>
              <a:gdLst/>
              <a:ahLst/>
              <a:cxnLst/>
              <a:rect l="l" t="t" r="r" b="b"/>
              <a:pathLst>
                <a:path w="19415" h="23359" extrusionOk="0">
                  <a:moveTo>
                    <a:pt x="9703" y="0"/>
                  </a:moveTo>
                  <a:cubicBezTo>
                    <a:pt x="8381" y="0"/>
                    <a:pt x="7055" y="225"/>
                    <a:pt x="5771" y="676"/>
                  </a:cubicBezTo>
                  <a:cubicBezTo>
                    <a:pt x="5738" y="676"/>
                    <a:pt x="5704" y="709"/>
                    <a:pt x="5671" y="709"/>
                  </a:cubicBezTo>
                  <a:cubicBezTo>
                    <a:pt x="2168" y="1910"/>
                    <a:pt x="0" y="5379"/>
                    <a:pt x="434" y="9048"/>
                  </a:cubicBezTo>
                  <a:cubicBezTo>
                    <a:pt x="534" y="9582"/>
                    <a:pt x="601" y="10182"/>
                    <a:pt x="701" y="10749"/>
                  </a:cubicBezTo>
                  <a:cubicBezTo>
                    <a:pt x="1668" y="16587"/>
                    <a:pt x="4003" y="23358"/>
                    <a:pt x="9707" y="23358"/>
                  </a:cubicBezTo>
                  <a:cubicBezTo>
                    <a:pt x="15511" y="23358"/>
                    <a:pt x="17846" y="16387"/>
                    <a:pt x="18747" y="10516"/>
                  </a:cubicBezTo>
                  <a:cubicBezTo>
                    <a:pt x="18847" y="10016"/>
                    <a:pt x="18914" y="9549"/>
                    <a:pt x="18947" y="9048"/>
                  </a:cubicBezTo>
                  <a:cubicBezTo>
                    <a:pt x="19414" y="5379"/>
                    <a:pt x="17246" y="1910"/>
                    <a:pt x="13743" y="709"/>
                  </a:cubicBezTo>
                  <a:cubicBezTo>
                    <a:pt x="13710" y="709"/>
                    <a:pt x="13677" y="676"/>
                    <a:pt x="13610" y="676"/>
                  </a:cubicBezTo>
                  <a:cubicBezTo>
                    <a:pt x="12342" y="225"/>
                    <a:pt x="11025" y="0"/>
                    <a:pt x="9703" y="0"/>
                  </a:cubicBezTo>
                  <a:close/>
                </a:path>
              </a:pathLst>
            </a:custGeom>
            <a:solidFill>
              <a:srgbClr val="A8502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4945000" y="3191550"/>
              <a:ext cx="819300" cy="1012075"/>
            </a:xfrm>
            <a:custGeom>
              <a:avLst/>
              <a:gdLst/>
              <a:ahLst/>
              <a:cxnLst/>
              <a:rect l="l" t="t" r="r" b="b"/>
              <a:pathLst>
                <a:path w="32772" h="40483" extrusionOk="0">
                  <a:moveTo>
                    <a:pt x="1916" y="38771"/>
                  </a:moveTo>
                  <a:cubicBezTo>
                    <a:pt x="1916" y="38772"/>
                    <a:pt x="1916" y="38774"/>
                    <a:pt x="1917" y="38775"/>
                  </a:cubicBezTo>
                  <a:cubicBezTo>
                    <a:pt x="1917" y="38775"/>
                    <a:pt x="1917" y="38774"/>
                    <a:pt x="1916" y="38771"/>
                  </a:cubicBezTo>
                  <a:close/>
                  <a:moveTo>
                    <a:pt x="16571" y="1"/>
                  </a:moveTo>
                  <a:cubicBezTo>
                    <a:pt x="13526" y="1"/>
                    <a:pt x="10286" y="1017"/>
                    <a:pt x="7220" y="3217"/>
                  </a:cubicBezTo>
                  <a:cubicBezTo>
                    <a:pt x="1" y="8317"/>
                    <a:pt x="1889" y="38341"/>
                    <a:pt x="1916" y="38771"/>
                  </a:cubicBezTo>
                  <a:lnTo>
                    <a:pt x="1916" y="38771"/>
                  </a:lnTo>
                  <a:cubicBezTo>
                    <a:pt x="1923" y="38731"/>
                    <a:pt x="2170" y="38713"/>
                    <a:pt x="2616" y="38713"/>
                  </a:cubicBezTo>
                  <a:cubicBezTo>
                    <a:pt x="7021" y="38713"/>
                    <a:pt x="30783" y="40482"/>
                    <a:pt x="32478" y="40482"/>
                  </a:cubicBezTo>
                  <a:cubicBezTo>
                    <a:pt x="32533" y="40482"/>
                    <a:pt x="32564" y="40480"/>
                    <a:pt x="32572" y="40477"/>
                  </a:cubicBezTo>
                  <a:cubicBezTo>
                    <a:pt x="32772" y="40410"/>
                    <a:pt x="31304" y="10922"/>
                    <a:pt x="26934" y="5151"/>
                  </a:cubicBezTo>
                  <a:cubicBezTo>
                    <a:pt x="24443" y="1855"/>
                    <a:pt x="20685" y="1"/>
                    <a:pt x="16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5106325" y="3526025"/>
              <a:ext cx="110925" cy="139575"/>
            </a:xfrm>
            <a:custGeom>
              <a:avLst/>
              <a:gdLst/>
              <a:ahLst/>
              <a:cxnLst/>
              <a:rect l="l" t="t" r="r" b="b"/>
              <a:pathLst>
                <a:path w="4437" h="5583" extrusionOk="0">
                  <a:moveTo>
                    <a:pt x="1572" y="0"/>
                  </a:moveTo>
                  <a:cubicBezTo>
                    <a:pt x="1433" y="0"/>
                    <a:pt x="1297" y="25"/>
                    <a:pt x="1168" y="78"/>
                  </a:cubicBezTo>
                  <a:cubicBezTo>
                    <a:pt x="267" y="412"/>
                    <a:pt x="0" y="1913"/>
                    <a:pt x="601" y="3414"/>
                  </a:cubicBezTo>
                  <a:cubicBezTo>
                    <a:pt x="1090" y="4710"/>
                    <a:pt x="2027" y="5583"/>
                    <a:pt x="2875" y="5583"/>
                  </a:cubicBezTo>
                  <a:cubicBezTo>
                    <a:pt x="3009" y="5583"/>
                    <a:pt x="3141" y="5561"/>
                    <a:pt x="3269" y="5515"/>
                  </a:cubicBezTo>
                  <a:cubicBezTo>
                    <a:pt x="4170" y="5182"/>
                    <a:pt x="4437" y="3681"/>
                    <a:pt x="3836" y="2180"/>
                  </a:cubicBezTo>
                  <a:cubicBezTo>
                    <a:pt x="3351" y="894"/>
                    <a:pt x="2400" y="0"/>
                    <a:pt x="1572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5527450" y="3526025"/>
              <a:ext cx="110950" cy="139575"/>
            </a:xfrm>
            <a:custGeom>
              <a:avLst/>
              <a:gdLst/>
              <a:ahLst/>
              <a:cxnLst/>
              <a:rect l="l" t="t" r="r" b="b"/>
              <a:pathLst>
                <a:path w="4438" h="5583" extrusionOk="0">
                  <a:moveTo>
                    <a:pt x="2855" y="0"/>
                  </a:moveTo>
                  <a:cubicBezTo>
                    <a:pt x="2012" y="0"/>
                    <a:pt x="1087" y="894"/>
                    <a:pt x="601" y="2180"/>
                  </a:cubicBezTo>
                  <a:cubicBezTo>
                    <a:pt x="1" y="3681"/>
                    <a:pt x="267" y="5182"/>
                    <a:pt x="1168" y="5515"/>
                  </a:cubicBezTo>
                  <a:cubicBezTo>
                    <a:pt x="1296" y="5561"/>
                    <a:pt x="1428" y="5583"/>
                    <a:pt x="1562" y="5583"/>
                  </a:cubicBezTo>
                  <a:cubicBezTo>
                    <a:pt x="2410" y="5583"/>
                    <a:pt x="3347" y="4710"/>
                    <a:pt x="3837" y="3414"/>
                  </a:cubicBezTo>
                  <a:cubicBezTo>
                    <a:pt x="4437" y="1913"/>
                    <a:pt x="4170" y="412"/>
                    <a:pt x="3270" y="78"/>
                  </a:cubicBezTo>
                  <a:cubicBezTo>
                    <a:pt x="3135" y="25"/>
                    <a:pt x="2996" y="0"/>
                    <a:pt x="2855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4862800" y="3741450"/>
              <a:ext cx="1004075" cy="713050"/>
            </a:xfrm>
            <a:custGeom>
              <a:avLst/>
              <a:gdLst/>
              <a:ahLst/>
              <a:cxnLst/>
              <a:rect l="l" t="t" r="r" b="b"/>
              <a:pathLst>
                <a:path w="40163" h="28522" extrusionOk="0">
                  <a:moveTo>
                    <a:pt x="23351" y="1"/>
                  </a:moveTo>
                  <a:lnTo>
                    <a:pt x="19582" y="1535"/>
                  </a:lnTo>
                  <a:lnTo>
                    <a:pt x="19582" y="1635"/>
                  </a:lnTo>
                  <a:lnTo>
                    <a:pt x="16813" y="468"/>
                  </a:lnTo>
                  <a:lnTo>
                    <a:pt x="16012" y="6839"/>
                  </a:lnTo>
                  <a:cubicBezTo>
                    <a:pt x="15545" y="10608"/>
                    <a:pt x="12877" y="13710"/>
                    <a:pt x="9241" y="14811"/>
                  </a:cubicBezTo>
                  <a:lnTo>
                    <a:pt x="1" y="17513"/>
                  </a:lnTo>
                  <a:lnTo>
                    <a:pt x="19582" y="28021"/>
                  </a:lnTo>
                  <a:lnTo>
                    <a:pt x="20516" y="28521"/>
                  </a:lnTo>
                  <a:lnTo>
                    <a:pt x="20516" y="27587"/>
                  </a:lnTo>
                  <a:lnTo>
                    <a:pt x="20549" y="27587"/>
                  </a:lnTo>
                  <a:lnTo>
                    <a:pt x="40163" y="17080"/>
                  </a:lnTo>
                  <a:lnTo>
                    <a:pt x="30890" y="14344"/>
                  </a:lnTo>
                  <a:cubicBezTo>
                    <a:pt x="27254" y="13277"/>
                    <a:pt x="24585" y="10141"/>
                    <a:pt x="24151" y="6405"/>
                  </a:cubicBezTo>
                  <a:lnTo>
                    <a:pt x="23351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4684350" y="4143400"/>
              <a:ext cx="1301775" cy="1526125"/>
            </a:xfrm>
            <a:custGeom>
              <a:avLst/>
              <a:gdLst/>
              <a:ahLst/>
              <a:cxnLst/>
              <a:rect l="l" t="t" r="r" b="b"/>
              <a:pathLst>
                <a:path w="52071" h="61045" extrusionOk="0">
                  <a:moveTo>
                    <a:pt x="43999" y="1"/>
                  </a:moveTo>
                  <a:lnTo>
                    <a:pt x="42964" y="501"/>
                  </a:lnTo>
                  <a:cubicBezTo>
                    <a:pt x="37811" y="2920"/>
                    <a:pt x="32249" y="4129"/>
                    <a:pt x="26690" y="4129"/>
                  </a:cubicBezTo>
                  <a:cubicBezTo>
                    <a:pt x="21132" y="4129"/>
                    <a:pt x="15578" y="2920"/>
                    <a:pt x="10441" y="501"/>
                  </a:cubicBezTo>
                  <a:lnTo>
                    <a:pt x="7806" y="1202"/>
                  </a:lnTo>
                  <a:cubicBezTo>
                    <a:pt x="4537" y="2069"/>
                    <a:pt x="0" y="6906"/>
                    <a:pt x="101" y="10275"/>
                  </a:cubicBezTo>
                  <a:cubicBezTo>
                    <a:pt x="465" y="22699"/>
                    <a:pt x="3626" y="49206"/>
                    <a:pt x="3669" y="49206"/>
                  </a:cubicBezTo>
                  <a:cubicBezTo>
                    <a:pt x="3670" y="49206"/>
                    <a:pt x="3670" y="49205"/>
                    <a:pt x="3670" y="49203"/>
                  </a:cubicBezTo>
                  <a:cubicBezTo>
                    <a:pt x="3670" y="49193"/>
                    <a:pt x="3675" y="49188"/>
                    <a:pt x="3684" y="49188"/>
                  </a:cubicBezTo>
                  <a:cubicBezTo>
                    <a:pt x="4163" y="49188"/>
                    <a:pt x="16212" y="61045"/>
                    <a:pt x="16212" y="61045"/>
                  </a:cubicBezTo>
                  <a:lnTo>
                    <a:pt x="23117" y="58943"/>
                  </a:lnTo>
                  <a:cubicBezTo>
                    <a:pt x="23117" y="58943"/>
                    <a:pt x="27016" y="59299"/>
                    <a:pt x="29615" y="59299"/>
                  </a:cubicBezTo>
                  <a:cubicBezTo>
                    <a:pt x="30915" y="59299"/>
                    <a:pt x="31890" y="59210"/>
                    <a:pt x="31890" y="58943"/>
                  </a:cubicBezTo>
                  <a:cubicBezTo>
                    <a:pt x="31890" y="58843"/>
                    <a:pt x="38128" y="48035"/>
                    <a:pt x="38128" y="48035"/>
                  </a:cubicBezTo>
                  <a:cubicBezTo>
                    <a:pt x="38128" y="48035"/>
                    <a:pt x="50670" y="48135"/>
                    <a:pt x="50670" y="48636"/>
                  </a:cubicBezTo>
                  <a:cubicBezTo>
                    <a:pt x="50670" y="48639"/>
                    <a:pt x="50670" y="48641"/>
                    <a:pt x="50670" y="48641"/>
                  </a:cubicBezTo>
                  <a:cubicBezTo>
                    <a:pt x="50683" y="48641"/>
                    <a:pt x="51540" y="20289"/>
                    <a:pt x="51904" y="7906"/>
                  </a:cubicBezTo>
                  <a:cubicBezTo>
                    <a:pt x="52071" y="4537"/>
                    <a:pt x="49869" y="1569"/>
                    <a:pt x="46634" y="701"/>
                  </a:cubicBezTo>
                  <a:lnTo>
                    <a:pt x="43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5264775" y="3744800"/>
              <a:ext cx="201825" cy="190975"/>
            </a:xfrm>
            <a:custGeom>
              <a:avLst/>
              <a:gdLst/>
              <a:ahLst/>
              <a:cxnLst/>
              <a:rect l="l" t="t" r="r" b="b"/>
              <a:pathLst>
                <a:path w="8073" h="7639" extrusionOk="0">
                  <a:moveTo>
                    <a:pt x="7272" y="0"/>
                  </a:moveTo>
                  <a:lnTo>
                    <a:pt x="3503" y="1535"/>
                  </a:lnTo>
                  <a:lnTo>
                    <a:pt x="3503" y="1635"/>
                  </a:lnTo>
                  <a:lnTo>
                    <a:pt x="734" y="467"/>
                  </a:lnTo>
                  <a:lnTo>
                    <a:pt x="0" y="6171"/>
                  </a:lnTo>
                  <a:cubicBezTo>
                    <a:pt x="1134" y="7105"/>
                    <a:pt x="2502" y="7639"/>
                    <a:pt x="4136" y="7639"/>
                  </a:cubicBezTo>
                  <a:cubicBezTo>
                    <a:pt x="5671" y="7639"/>
                    <a:pt x="6972" y="7172"/>
                    <a:pt x="8072" y="6338"/>
                  </a:cubicBezTo>
                  <a:lnTo>
                    <a:pt x="7272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5126325" y="3294875"/>
              <a:ext cx="486200" cy="583375"/>
            </a:xfrm>
            <a:custGeom>
              <a:avLst/>
              <a:gdLst/>
              <a:ahLst/>
              <a:cxnLst/>
              <a:rect l="l" t="t" r="r" b="b"/>
              <a:pathLst>
                <a:path w="19448" h="23335" extrusionOk="0">
                  <a:moveTo>
                    <a:pt x="9724" y="1"/>
                  </a:moveTo>
                  <a:cubicBezTo>
                    <a:pt x="8398" y="1"/>
                    <a:pt x="7072" y="218"/>
                    <a:pt x="5805" y="651"/>
                  </a:cubicBezTo>
                  <a:cubicBezTo>
                    <a:pt x="5772" y="651"/>
                    <a:pt x="5705" y="685"/>
                    <a:pt x="5671" y="685"/>
                  </a:cubicBezTo>
                  <a:cubicBezTo>
                    <a:pt x="2169" y="1886"/>
                    <a:pt x="1" y="5355"/>
                    <a:pt x="468" y="9024"/>
                  </a:cubicBezTo>
                  <a:cubicBezTo>
                    <a:pt x="534" y="9591"/>
                    <a:pt x="635" y="10158"/>
                    <a:pt x="701" y="10759"/>
                  </a:cubicBezTo>
                  <a:cubicBezTo>
                    <a:pt x="1669" y="16596"/>
                    <a:pt x="4004" y="23334"/>
                    <a:pt x="9708" y="23334"/>
                  </a:cubicBezTo>
                  <a:cubicBezTo>
                    <a:pt x="15512" y="23334"/>
                    <a:pt x="17847" y="16363"/>
                    <a:pt x="18781" y="10492"/>
                  </a:cubicBezTo>
                  <a:cubicBezTo>
                    <a:pt x="18848" y="9991"/>
                    <a:pt x="18881" y="9491"/>
                    <a:pt x="18981" y="9024"/>
                  </a:cubicBezTo>
                  <a:cubicBezTo>
                    <a:pt x="19448" y="5355"/>
                    <a:pt x="17280" y="1886"/>
                    <a:pt x="13777" y="685"/>
                  </a:cubicBezTo>
                  <a:cubicBezTo>
                    <a:pt x="13711" y="685"/>
                    <a:pt x="13677" y="651"/>
                    <a:pt x="13644" y="651"/>
                  </a:cubicBezTo>
                  <a:cubicBezTo>
                    <a:pt x="12376" y="218"/>
                    <a:pt x="11050" y="1"/>
                    <a:pt x="972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5233075" y="3241350"/>
              <a:ext cx="420525" cy="279125"/>
            </a:xfrm>
            <a:custGeom>
              <a:avLst/>
              <a:gdLst/>
              <a:ahLst/>
              <a:cxnLst/>
              <a:rect l="l" t="t" r="r" b="b"/>
              <a:pathLst>
                <a:path w="16821" h="11165" extrusionOk="0">
                  <a:moveTo>
                    <a:pt x="2996" y="0"/>
                  </a:moveTo>
                  <a:cubicBezTo>
                    <a:pt x="2071" y="0"/>
                    <a:pt x="1074" y="50"/>
                    <a:pt x="0" y="157"/>
                  </a:cubicBezTo>
                  <a:cubicBezTo>
                    <a:pt x="0" y="157"/>
                    <a:pt x="3336" y="9464"/>
                    <a:pt x="14711" y="11165"/>
                  </a:cubicBezTo>
                  <a:cubicBezTo>
                    <a:pt x="14711" y="11165"/>
                    <a:pt x="16821" y="0"/>
                    <a:pt x="2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5087475" y="3246100"/>
              <a:ext cx="201500" cy="274375"/>
            </a:xfrm>
            <a:custGeom>
              <a:avLst/>
              <a:gdLst/>
              <a:ahLst/>
              <a:cxnLst/>
              <a:rect l="l" t="t" r="r" b="b"/>
              <a:pathLst>
                <a:path w="8060" h="10975" extrusionOk="0">
                  <a:moveTo>
                    <a:pt x="5758" y="0"/>
                  </a:moveTo>
                  <a:cubicBezTo>
                    <a:pt x="5747" y="0"/>
                    <a:pt x="0" y="2492"/>
                    <a:pt x="1988" y="10975"/>
                  </a:cubicBezTo>
                  <a:cubicBezTo>
                    <a:pt x="1988" y="10975"/>
                    <a:pt x="5858" y="9374"/>
                    <a:pt x="8059" y="1902"/>
                  </a:cubicBezTo>
                  <a:lnTo>
                    <a:pt x="5758" y="0"/>
                  </a:lnTo>
                  <a:cubicBezTo>
                    <a:pt x="5758" y="0"/>
                    <a:pt x="5758" y="0"/>
                    <a:pt x="5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4216750" y="3951000"/>
              <a:ext cx="794650" cy="545350"/>
            </a:xfrm>
            <a:custGeom>
              <a:avLst/>
              <a:gdLst/>
              <a:ahLst/>
              <a:cxnLst/>
              <a:rect l="l" t="t" r="r" b="b"/>
              <a:pathLst>
                <a:path w="31786" h="21814" extrusionOk="0">
                  <a:moveTo>
                    <a:pt x="16480" y="1"/>
                  </a:moveTo>
                  <a:cubicBezTo>
                    <a:pt x="13485" y="1"/>
                    <a:pt x="10298" y="937"/>
                    <a:pt x="7230" y="2960"/>
                  </a:cubicBezTo>
                  <a:cubicBezTo>
                    <a:pt x="0" y="7759"/>
                    <a:pt x="4841" y="21341"/>
                    <a:pt x="9453" y="21341"/>
                  </a:cubicBezTo>
                  <a:cubicBezTo>
                    <a:pt x="9714" y="21341"/>
                    <a:pt x="9974" y="21298"/>
                    <a:pt x="10232" y="21206"/>
                  </a:cubicBezTo>
                  <a:cubicBezTo>
                    <a:pt x="10288" y="21186"/>
                    <a:pt x="10451" y="21178"/>
                    <a:pt x="10701" y="21178"/>
                  </a:cubicBezTo>
                  <a:cubicBezTo>
                    <a:pt x="12535" y="21178"/>
                    <a:pt x="19022" y="21660"/>
                    <a:pt x="21840" y="21807"/>
                  </a:cubicBezTo>
                  <a:cubicBezTo>
                    <a:pt x="21953" y="21811"/>
                    <a:pt x="22064" y="21813"/>
                    <a:pt x="22174" y="21813"/>
                  </a:cubicBezTo>
                  <a:cubicBezTo>
                    <a:pt x="29772" y="21813"/>
                    <a:pt x="31786" y="11713"/>
                    <a:pt x="27544" y="5729"/>
                  </a:cubicBezTo>
                  <a:cubicBezTo>
                    <a:pt x="24970" y="2077"/>
                    <a:pt x="20939" y="1"/>
                    <a:pt x="1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4368300" y="4288575"/>
              <a:ext cx="111750" cy="145000"/>
            </a:xfrm>
            <a:custGeom>
              <a:avLst/>
              <a:gdLst/>
              <a:ahLst/>
              <a:cxnLst/>
              <a:rect l="l" t="t" r="r" b="b"/>
              <a:pathLst>
                <a:path w="4470" h="5800" extrusionOk="0">
                  <a:moveTo>
                    <a:pt x="1635" y="1"/>
                  </a:moveTo>
                  <a:cubicBezTo>
                    <a:pt x="1508" y="1"/>
                    <a:pt x="1385" y="21"/>
                    <a:pt x="1268" y="65"/>
                  </a:cubicBezTo>
                  <a:cubicBezTo>
                    <a:pt x="334" y="398"/>
                    <a:pt x="0" y="1899"/>
                    <a:pt x="567" y="3467"/>
                  </a:cubicBezTo>
                  <a:cubicBezTo>
                    <a:pt x="1032" y="4861"/>
                    <a:pt x="1976" y="5799"/>
                    <a:pt x="2851" y="5799"/>
                  </a:cubicBezTo>
                  <a:cubicBezTo>
                    <a:pt x="2982" y="5799"/>
                    <a:pt x="3110" y="5779"/>
                    <a:pt x="3236" y="5735"/>
                  </a:cubicBezTo>
                  <a:cubicBezTo>
                    <a:pt x="4136" y="5402"/>
                    <a:pt x="4470" y="3901"/>
                    <a:pt x="3936" y="2300"/>
                  </a:cubicBezTo>
                  <a:cubicBezTo>
                    <a:pt x="3501" y="935"/>
                    <a:pt x="2485" y="1"/>
                    <a:pt x="1635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4801100" y="4305325"/>
              <a:ext cx="116775" cy="142025"/>
            </a:xfrm>
            <a:custGeom>
              <a:avLst/>
              <a:gdLst/>
              <a:ahLst/>
              <a:cxnLst/>
              <a:rect l="l" t="t" r="r" b="b"/>
              <a:pathLst>
                <a:path w="4671" h="5681" extrusionOk="0">
                  <a:moveTo>
                    <a:pt x="3045" y="0"/>
                  </a:moveTo>
                  <a:cubicBezTo>
                    <a:pt x="2211" y="0"/>
                    <a:pt x="1228" y="842"/>
                    <a:pt x="668" y="2130"/>
                  </a:cubicBezTo>
                  <a:cubicBezTo>
                    <a:pt x="0" y="3698"/>
                    <a:pt x="267" y="5232"/>
                    <a:pt x="1168" y="5599"/>
                  </a:cubicBezTo>
                  <a:cubicBezTo>
                    <a:pt x="1309" y="5654"/>
                    <a:pt x="1456" y="5681"/>
                    <a:pt x="1608" y="5681"/>
                  </a:cubicBezTo>
                  <a:cubicBezTo>
                    <a:pt x="2461" y="5681"/>
                    <a:pt x="3437" y="4839"/>
                    <a:pt x="4003" y="3564"/>
                  </a:cubicBezTo>
                  <a:cubicBezTo>
                    <a:pt x="4670" y="2030"/>
                    <a:pt x="4437" y="462"/>
                    <a:pt x="3503" y="95"/>
                  </a:cubicBezTo>
                  <a:cubicBezTo>
                    <a:pt x="3358" y="31"/>
                    <a:pt x="3205" y="0"/>
                    <a:pt x="3045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4095600" y="4523675"/>
              <a:ext cx="1035750" cy="733900"/>
            </a:xfrm>
            <a:custGeom>
              <a:avLst/>
              <a:gdLst/>
              <a:ahLst/>
              <a:cxnLst/>
              <a:rect l="l" t="t" r="r" b="b"/>
              <a:pathLst>
                <a:path w="41430" h="29356" extrusionOk="0">
                  <a:moveTo>
                    <a:pt x="24718" y="1"/>
                  </a:moveTo>
                  <a:lnTo>
                    <a:pt x="20815" y="1468"/>
                  </a:lnTo>
                  <a:lnTo>
                    <a:pt x="20815" y="1569"/>
                  </a:lnTo>
                  <a:lnTo>
                    <a:pt x="17980" y="268"/>
                  </a:lnTo>
                  <a:lnTo>
                    <a:pt x="16912" y="6839"/>
                  </a:lnTo>
                  <a:cubicBezTo>
                    <a:pt x="16312" y="10708"/>
                    <a:pt x="13477" y="13844"/>
                    <a:pt x="9674" y="14811"/>
                  </a:cubicBezTo>
                  <a:lnTo>
                    <a:pt x="0" y="17246"/>
                  </a:lnTo>
                  <a:lnTo>
                    <a:pt x="19848" y="28788"/>
                  </a:lnTo>
                  <a:lnTo>
                    <a:pt x="20815" y="29355"/>
                  </a:lnTo>
                  <a:lnTo>
                    <a:pt x="20815" y="28321"/>
                  </a:lnTo>
                  <a:lnTo>
                    <a:pt x="41430" y="18180"/>
                  </a:lnTo>
                  <a:lnTo>
                    <a:pt x="31990" y="15045"/>
                  </a:lnTo>
                  <a:cubicBezTo>
                    <a:pt x="28254" y="13811"/>
                    <a:pt x="25652" y="10508"/>
                    <a:pt x="25318" y="6572"/>
                  </a:cubicBezTo>
                  <a:lnTo>
                    <a:pt x="24718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3962175" y="4929800"/>
              <a:ext cx="1289275" cy="1286050"/>
            </a:xfrm>
            <a:custGeom>
              <a:avLst/>
              <a:gdLst/>
              <a:ahLst/>
              <a:cxnLst/>
              <a:rect l="l" t="t" r="r" b="b"/>
              <a:pathLst>
                <a:path w="51571" h="51442" extrusionOk="0">
                  <a:moveTo>
                    <a:pt x="0" y="50167"/>
                  </a:moveTo>
                  <a:cubicBezTo>
                    <a:pt x="0" y="50168"/>
                    <a:pt x="0" y="50169"/>
                    <a:pt x="0" y="50170"/>
                  </a:cubicBezTo>
                  <a:cubicBezTo>
                    <a:pt x="0" y="50173"/>
                    <a:pt x="0" y="50175"/>
                    <a:pt x="0" y="50175"/>
                  </a:cubicBezTo>
                  <a:cubicBezTo>
                    <a:pt x="0" y="50175"/>
                    <a:pt x="0" y="50172"/>
                    <a:pt x="0" y="50167"/>
                  </a:cubicBezTo>
                  <a:close/>
                  <a:moveTo>
                    <a:pt x="8740" y="1"/>
                  </a:moveTo>
                  <a:lnTo>
                    <a:pt x="6004" y="634"/>
                  </a:lnTo>
                  <a:cubicBezTo>
                    <a:pt x="2602" y="1435"/>
                    <a:pt x="200" y="4437"/>
                    <a:pt x="200" y="7906"/>
                  </a:cubicBezTo>
                  <a:cubicBezTo>
                    <a:pt x="135" y="20638"/>
                    <a:pt x="5" y="49639"/>
                    <a:pt x="0" y="50167"/>
                  </a:cubicBezTo>
                  <a:lnTo>
                    <a:pt x="0" y="50167"/>
                  </a:lnTo>
                  <a:cubicBezTo>
                    <a:pt x="19" y="49932"/>
                    <a:pt x="2580" y="49867"/>
                    <a:pt x="5425" y="49867"/>
                  </a:cubicBezTo>
                  <a:cubicBezTo>
                    <a:pt x="8994" y="49867"/>
                    <a:pt x="13009" y="49970"/>
                    <a:pt x="13009" y="49970"/>
                  </a:cubicBezTo>
                  <a:lnTo>
                    <a:pt x="19614" y="46634"/>
                  </a:lnTo>
                  <a:lnTo>
                    <a:pt x="19614" y="46634"/>
                  </a:lnTo>
                  <a:cubicBezTo>
                    <a:pt x="19547" y="47134"/>
                    <a:pt x="19514" y="47468"/>
                    <a:pt x="19514" y="47535"/>
                  </a:cubicBezTo>
                  <a:cubicBezTo>
                    <a:pt x="19514" y="47668"/>
                    <a:pt x="19714" y="47768"/>
                    <a:pt x="20081" y="47835"/>
                  </a:cubicBezTo>
                  <a:lnTo>
                    <a:pt x="20181" y="48102"/>
                  </a:lnTo>
                  <a:cubicBezTo>
                    <a:pt x="20181" y="48102"/>
                    <a:pt x="25153" y="48707"/>
                    <a:pt x="27736" y="48707"/>
                  </a:cubicBezTo>
                  <a:cubicBezTo>
                    <a:pt x="28636" y="48707"/>
                    <a:pt x="29246" y="48634"/>
                    <a:pt x="29254" y="48435"/>
                  </a:cubicBezTo>
                  <a:cubicBezTo>
                    <a:pt x="29254" y="48335"/>
                    <a:pt x="29221" y="47701"/>
                    <a:pt x="29121" y="46701"/>
                  </a:cubicBezTo>
                  <a:lnTo>
                    <a:pt x="29121" y="46701"/>
                  </a:lnTo>
                  <a:lnTo>
                    <a:pt x="35592" y="50303"/>
                  </a:lnTo>
                  <a:cubicBezTo>
                    <a:pt x="35592" y="50303"/>
                    <a:pt x="48568" y="50870"/>
                    <a:pt x="48568" y="51437"/>
                  </a:cubicBezTo>
                  <a:cubicBezTo>
                    <a:pt x="48568" y="51440"/>
                    <a:pt x="48568" y="51442"/>
                    <a:pt x="48568" y="51442"/>
                  </a:cubicBezTo>
                  <a:cubicBezTo>
                    <a:pt x="48595" y="51442"/>
                    <a:pt x="50542" y="22097"/>
                    <a:pt x="51370" y="9241"/>
                  </a:cubicBezTo>
                  <a:cubicBezTo>
                    <a:pt x="51570" y="5771"/>
                    <a:pt x="49402" y="2636"/>
                    <a:pt x="46066" y="1602"/>
                  </a:cubicBezTo>
                  <a:lnTo>
                    <a:pt x="43398" y="768"/>
                  </a:lnTo>
                  <a:lnTo>
                    <a:pt x="42330" y="1235"/>
                  </a:lnTo>
                  <a:cubicBezTo>
                    <a:pt x="37377" y="3345"/>
                    <a:pt x="32108" y="4397"/>
                    <a:pt x="26845" y="4397"/>
                  </a:cubicBezTo>
                  <a:cubicBezTo>
                    <a:pt x="20625" y="4397"/>
                    <a:pt x="14413" y="2928"/>
                    <a:pt x="87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519225" y="4525350"/>
              <a:ext cx="207675" cy="194375"/>
            </a:xfrm>
            <a:custGeom>
              <a:avLst/>
              <a:gdLst/>
              <a:ahLst/>
              <a:cxnLst/>
              <a:rect l="l" t="t" r="r" b="b"/>
              <a:pathLst>
                <a:path w="8307" h="7775" extrusionOk="0">
                  <a:moveTo>
                    <a:pt x="7673" y="0"/>
                  </a:moveTo>
                  <a:lnTo>
                    <a:pt x="3770" y="1468"/>
                  </a:lnTo>
                  <a:lnTo>
                    <a:pt x="3770" y="1568"/>
                  </a:lnTo>
                  <a:lnTo>
                    <a:pt x="935" y="267"/>
                  </a:lnTo>
                  <a:lnTo>
                    <a:pt x="1" y="6105"/>
                  </a:lnTo>
                  <a:cubicBezTo>
                    <a:pt x="1135" y="7106"/>
                    <a:pt x="2569" y="7706"/>
                    <a:pt x="4237" y="7773"/>
                  </a:cubicBezTo>
                  <a:cubicBezTo>
                    <a:pt x="4290" y="7774"/>
                    <a:pt x="4342" y="7774"/>
                    <a:pt x="4394" y="7774"/>
                  </a:cubicBezTo>
                  <a:cubicBezTo>
                    <a:pt x="5894" y="7774"/>
                    <a:pt x="7178" y="7313"/>
                    <a:pt x="8307" y="6572"/>
                  </a:cubicBezTo>
                  <a:lnTo>
                    <a:pt x="7673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4392475" y="4057850"/>
              <a:ext cx="502875" cy="602725"/>
            </a:xfrm>
            <a:custGeom>
              <a:avLst/>
              <a:gdLst/>
              <a:ahLst/>
              <a:cxnLst/>
              <a:rect l="l" t="t" r="r" b="b"/>
              <a:pathLst>
                <a:path w="20115" h="24109" extrusionOk="0">
                  <a:moveTo>
                    <a:pt x="9822" y="1"/>
                  </a:moveTo>
                  <a:cubicBezTo>
                    <a:pt x="8596" y="1"/>
                    <a:pt x="7367" y="177"/>
                    <a:pt x="6172" y="521"/>
                  </a:cubicBezTo>
                  <a:cubicBezTo>
                    <a:pt x="6105" y="521"/>
                    <a:pt x="6038" y="587"/>
                    <a:pt x="6005" y="587"/>
                  </a:cubicBezTo>
                  <a:cubicBezTo>
                    <a:pt x="2369" y="1688"/>
                    <a:pt x="0" y="5191"/>
                    <a:pt x="334" y="8993"/>
                  </a:cubicBezTo>
                  <a:cubicBezTo>
                    <a:pt x="434" y="9594"/>
                    <a:pt x="467" y="10161"/>
                    <a:pt x="534" y="10795"/>
                  </a:cubicBezTo>
                  <a:cubicBezTo>
                    <a:pt x="1301" y="16799"/>
                    <a:pt x="3470" y="23871"/>
                    <a:pt x="9374" y="24104"/>
                  </a:cubicBezTo>
                  <a:cubicBezTo>
                    <a:pt x="9456" y="24107"/>
                    <a:pt x="9538" y="24108"/>
                    <a:pt x="9620" y="24108"/>
                  </a:cubicBezTo>
                  <a:cubicBezTo>
                    <a:pt x="15451" y="24108"/>
                    <a:pt x="18063" y="17083"/>
                    <a:pt x="19214" y="11162"/>
                  </a:cubicBezTo>
                  <a:cubicBezTo>
                    <a:pt x="19348" y="10661"/>
                    <a:pt x="19448" y="10161"/>
                    <a:pt x="19481" y="9661"/>
                  </a:cubicBezTo>
                  <a:cubicBezTo>
                    <a:pt x="20115" y="5925"/>
                    <a:pt x="17947" y="2255"/>
                    <a:pt x="14377" y="854"/>
                  </a:cubicBezTo>
                  <a:cubicBezTo>
                    <a:pt x="14344" y="854"/>
                    <a:pt x="14311" y="821"/>
                    <a:pt x="14277" y="821"/>
                  </a:cubicBezTo>
                  <a:cubicBezTo>
                    <a:pt x="12841" y="269"/>
                    <a:pt x="11334" y="1"/>
                    <a:pt x="9822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4510050" y="4000750"/>
              <a:ext cx="438600" cy="303625"/>
            </a:xfrm>
            <a:custGeom>
              <a:avLst/>
              <a:gdLst/>
              <a:ahLst/>
              <a:cxnLst/>
              <a:rect l="l" t="t" r="r" b="b"/>
              <a:pathLst>
                <a:path w="17544" h="12145" extrusionOk="0">
                  <a:moveTo>
                    <a:pt x="2093" y="0"/>
                  </a:moveTo>
                  <a:cubicBezTo>
                    <a:pt x="1429" y="0"/>
                    <a:pt x="733" y="23"/>
                    <a:pt x="1" y="69"/>
                  </a:cubicBezTo>
                  <a:cubicBezTo>
                    <a:pt x="1" y="69"/>
                    <a:pt x="3136" y="9977"/>
                    <a:pt x="14845" y="12145"/>
                  </a:cubicBezTo>
                  <a:cubicBezTo>
                    <a:pt x="14845" y="12145"/>
                    <a:pt x="17544" y="0"/>
                    <a:pt x="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4354950" y="4002475"/>
              <a:ext cx="212675" cy="288575"/>
            </a:xfrm>
            <a:custGeom>
              <a:avLst/>
              <a:gdLst/>
              <a:ahLst/>
              <a:cxnLst/>
              <a:rect l="l" t="t" r="r" b="b"/>
              <a:pathLst>
                <a:path w="8507" h="11543" extrusionOk="0">
                  <a:moveTo>
                    <a:pt x="6205" y="0"/>
                  </a:moveTo>
                  <a:cubicBezTo>
                    <a:pt x="6205" y="0"/>
                    <a:pt x="0" y="2669"/>
                    <a:pt x="1802" y="11542"/>
                  </a:cubicBezTo>
                  <a:cubicBezTo>
                    <a:pt x="1802" y="11542"/>
                    <a:pt x="6572" y="9974"/>
                    <a:pt x="8506" y="2035"/>
                  </a:cubicBezTo>
                  <a:lnTo>
                    <a:pt x="6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2690425" y="3969925"/>
              <a:ext cx="1564175" cy="1576325"/>
            </a:xfrm>
            <a:custGeom>
              <a:avLst/>
              <a:gdLst/>
              <a:ahLst/>
              <a:cxnLst/>
              <a:rect l="l" t="t" r="r" b="b"/>
              <a:pathLst>
                <a:path w="62567" h="63053" extrusionOk="0">
                  <a:moveTo>
                    <a:pt x="23030" y="1"/>
                  </a:moveTo>
                  <a:cubicBezTo>
                    <a:pt x="19994" y="1"/>
                    <a:pt x="16765" y="1012"/>
                    <a:pt x="13710" y="3204"/>
                  </a:cubicBezTo>
                  <a:cubicBezTo>
                    <a:pt x="10641" y="5472"/>
                    <a:pt x="8006" y="12944"/>
                    <a:pt x="6005" y="20716"/>
                  </a:cubicBezTo>
                  <a:cubicBezTo>
                    <a:pt x="5004" y="24719"/>
                    <a:pt x="1402" y="26721"/>
                    <a:pt x="734" y="32158"/>
                  </a:cubicBezTo>
                  <a:cubicBezTo>
                    <a:pt x="1" y="37862"/>
                    <a:pt x="1835" y="42165"/>
                    <a:pt x="1835" y="42165"/>
                  </a:cubicBezTo>
                  <a:cubicBezTo>
                    <a:pt x="1834" y="42160"/>
                    <a:pt x="1837" y="42157"/>
                    <a:pt x="1846" y="42157"/>
                  </a:cubicBezTo>
                  <a:cubicBezTo>
                    <a:pt x="2652" y="42157"/>
                    <a:pt x="45436" y="62847"/>
                    <a:pt x="45700" y="62847"/>
                  </a:cubicBezTo>
                  <a:cubicBezTo>
                    <a:pt x="46614" y="62986"/>
                    <a:pt x="47481" y="63053"/>
                    <a:pt x="48302" y="63053"/>
                  </a:cubicBezTo>
                  <a:cubicBezTo>
                    <a:pt x="60640" y="63053"/>
                    <a:pt x="62567" y="47931"/>
                    <a:pt x="55373" y="36328"/>
                  </a:cubicBezTo>
                  <a:cubicBezTo>
                    <a:pt x="52705" y="32024"/>
                    <a:pt x="49269" y="36127"/>
                    <a:pt x="45700" y="26387"/>
                  </a:cubicBezTo>
                  <a:cubicBezTo>
                    <a:pt x="43231" y="19682"/>
                    <a:pt x="37894" y="20883"/>
                    <a:pt x="38261" y="15479"/>
                  </a:cubicBezTo>
                  <a:cubicBezTo>
                    <a:pt x="38695" y="9675"/>
                    <a:pt x="34659" y="6773"/>
                    <a:pt x="33424" y="5172"/>
                  </a:cubicBezTo>
                  <a:cubicBezTo>
                    <a:pt x="30926" y="1867"/>
                    <a:pt x="27156" y="1"/>
                    <a:pt x="23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3014000" y="4305750"/>
              <a:ext cx="110925" cy="139575"/>
            </a:xfrm>
            <a:custGeom>
              <a:avLst/>
              <a:gdLst/>
              <a:ahLst/>
              <a:cxnLst/>
              <a:rect l="l" t="t" r="r" b="b"/>
              <a:pathLst>
                <a:path w="4437" h="5583" extrusionOk="0">
                  <a:moveTo>
                    <a:pt x="1593" y="0"/>
                  </a:moveTo>
                  <a:cubicBezTo>
                    <a:pt x="1457" y="0"/>
                    <a:pt x="1326" y="25"/>
                    <a:pt x="1201" y="78"/>
                  </a:cubicBezTo>
                  <a:cubicBezTo>
                    <a:pt x="267" y="412"/>
                    <a:pt x="0" y="1913"/>
                    <a:pt x="601" y="3414"/>
                  </a:cubicBezTo>
                  <a:cubicBezTo>
                    <a:pt x="1119" y="4710"/>
                    <a:pt x="2060" y="5583"/>
                    <a:pt x="2887" y="5583"/>
                  </a:cubicBezTo>
                  <a:cubicBezTo>
                    <a:pt x="3018" y="5583"/>
                    <a:pt x="3146" y="5561"/>
                    <a:pt x="3269" y="5515"/>
                  </a:cubicBezTo>
                  <a:cubicBezTo>
                    <a:pt x="4203" y="5182"/>
                    <a:pt x="4437" y="3681"/>
                    <a:pt x="3870" y="2180"/>
                  </a:cubicBezTo>
                  <a:cubicBezTo>
                    <a:pt x="3355" y="894"/>
                    <a:pt x="2401" y="0"/>
                    <a:pt x="1593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3435950" y="4305750"/>
              <a:ext cx="110100" cy="139575"/>
            </a:xfrm>
            <a:custGeom>
              <a:avLst/>
              <a:gdLst/>
              <a:ahLst/>
              <a:cxnLst/>
              <a:rect l="l" t="t" r="r" b="b"/>
              <a:pathLst>
                <a:path w="4404" h="5583" extrusionOk="0">
                  <a:moveTo>
                    <a:pt x="2834" y="0"/>
                  </a:moveTo>
                  <a:cubicBezTo>
                    <a:pt x="2012" y="0"/>
                    <a:pt x="1082" y="894"/>
                    <a:pt x="568" y="2180"/>
                  </a:cubicBezTo>
                  <a:cubicBezTo>
                    <a:pt x="1" y="3681"/>
                    <a:pt x="234" y="5182"/>
                    <a:pt x="1168" y="5515"/>
                  </a:cubicBezTo>
                  <a:cubicBezTo>
                    <a:pt x="1291" y="5561"/>
                    <a:pt x="1420" y="5583"/>
                    <a:pt x="1551" y="5583"/>
                  </a:cubicBezTo>
                  <a:cubicBezTo>
                    <a:pt x="2378" y="5583"/>
                    <a:pt x="3319" y="4710"/>
                    <a:pt x="3837" y="3414"/>
                  </a:cubicBezTo>
                  <a:cubicBezTo>
                    <a:pt x="4404" y="1913"/>
                    <a:pt x="4170" y="412"/>
                    <a:pt x="3236" y="78"/>
                  </a:cubicBezTo>
                  <a:cubicBezTo>
                    <a:pt x="3107" y="25"/>
                    <a:pt x="2972" y="0"/>
                    <a:pt x="2834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2770475" y="4521175"/>
              <a:ext cx="1004075" cy="713050"/>
            </a:xfrm>
            <a:custGeom>
              <a:avLst/>
              <a:gdLst/>
              <a:ahLst/>
              <a:cxnLst/>
              <a:rect l="l" t="t" r="r" b="b"/>
              <a:pathLst>
                <a:path w="40163" h="28522" extrusionOk="0">
                  <a:moveTo>
                    <a:pt x="23351" y="1"/>
                  </a:moveTo>
                  <a:lnTo>
                    <a:pt x="19615" y="1568"/>
                  </a:lnTo>
                  <a:lnTo>
                    <a:pt x="19615" y="1635"/>
                  </a:lnTo>
                  <a:lnTo>
                    <a:pt x="16813" y="468"/>
                  </a:lnTo>
                  <a:lnTo>
                    <a:pt x="16012" y="6839"/>
                  </a:lnTo>
                  <a:cubicBezTo>
                    <a:pt x="15545" y="10608"/>
                    <a:pt x="12877" y="13710"/>
                    <a:pt x="9274" y="14811"/>
                  </a:cubicBezTo>
                  <a:lnTo>
                    <a:pt x="1" y="17513"/>
                  </a:lnTo>
                  <a:lnTo>
                    <a:pt x="19615" y="28021"/>
                  </a:lnTo>
                  <a:lnTo>
                    <a:pt x="20515" y="28521"/>
                  </a:lnTo>
                  <a:lnTo>
                    <a:pt x="20515" y="27587"/>
                  </a:lnTo>
                  <a:lnTo>
                    <a:pt x="20549" y="27587"/>
                  </a:lnTo>
                  <a:lnTo>
                    <a:pt x="40163" y="17080"/>
                  </a:lnTo>
                  <a:lnTo>
                    <a:pt x="30890" y="14344"/>
                  </a:lnTo>
                  <a:cubicBezTo>
                    <a:pt x="27287" y="13277"/>
                    <a:pt x="24618" y="10141"/>
                    <a:pt x="24151" y="6405"/>
                  </a:cubicBezTo>
                  <a:lnTo>
                    <a:pt x="23351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2650400" y="4923125"/>
              <a:ext cx="1243400" cy="1232700"/>
            </a:xfrm>
            <a:custGeom>
              <a:avLst/>
              <a:gdLst/>
              <a:ahLst/>
              <a:cxnLst/>
              <a:rect l="l" t="t" r="r" b="b"/>
              <a:pathLst>
                <a:path w="49736" h="49308" extrusionOk="0">
                  <a:moveTo>
                    <a:pt x="41663" y="1"/>
                  </a:moveTo>
                  <a:lnTo>
                    <a:pt x="40629" y="501"/>
                  </a:lnTo>
                  <a:cubicBezTo>
                    <a:pt x="35476" y="2920"/>
                    <a:pt x="29922" y="4129"/>
                    <a:pt x="24368" y="4129"/>
                  </a:cubicBezTo>
                  <a:cubicBezTo>
                    <a:pt x="18814" y="4129"/>
                    <a:pt x="13260" y="2920"/>
                    <a:pt x="8106" y="501"/>
                  </a:cubicBezTo>
                  <a:lnTo>
                    <a:pt x="5471" y="1202"/>
                  </a:lnTo>
                  <a:cubicBezTo>
                    <a:pt x="2202" y="2069"/>
                    <a:pt x="0" y="5071"/>
                    <a:pt x="100" y="8407"/>
                  </a:cubicBezTo>
                  <a:cubicBezTo>
                    <a:pt x="465" y="20856"/>
                    <a:pt x="1322" y="49308"/>
                    <a:pt x="1335" y="49308"/>
                  </a:cubicBezTo>
                  <a:cubicBezTo>
                    <a:pt x="1335" y="49308"/>
                    <a:pt x="1335" y="49306"/>
                    <a:pt x="1335" y="49303"/>
                  </a:cubicBezTo>
                  <a:cubicBezTo>
                    <a:pt x="1335" y="48802"/>
                    <a:pt x="13877" y="48636"/>
                    <a:pt x="13877" y="48636"/>
                  </a:cubicBezTo>
                  <a:lnTo>
                    <a:pt x="10508" y="22083"/>
                  </a:lnTo>
                  <a:lnTo>
                    <a:pt x="10508" y="22083"/>
                  </a:lnTo>
                  <a:lnTo>
                    <a:pt x="20181" y="45233"/>
                  </a:lnTo>
                  <a:cubicBezTo>
                    <a:pt x="20148" y="45734"/>
                    <a:pt x="20115" y="46034"/>
                    <a:pt x="20115" y="46100"/>
                  </a:cubicBezTo>
                  <a:cubicBezTo>
                    <a:pt x="20115" y="46234"/>
                    <a:pt x="20315" y="46301"/>
                    <a:pt x="20648" y="46367"/>
                  </a:cubicBezTo>
                  <a:lnTo>
                    <a:pt x="20749" y="46601"/>
                  </a:lnTo>
                  <a:cubicBezTo>
                    <a:pt x="20749" y="46601"/>
                    <a:pt x="24648" y="46957"/>
                    <a:pt x="27247" y="46957"/>
                  </a:cubicBezTo>
                  <a:cubicBezTo>
                    <a:pt x="28547" y="46957"/>
                    <a:pt x="29521" y="46868"/>
                    <a:pt x="29521" y="46601"/>
                  </a:cubicBezTo>
                  <a:cubicBezTo>
                    <a:pt x="29521" y="46534"/>
                    <a:pt x="29455" y="45934"/>
                    <a:pt x="29355" y="44933"/>
                  </a:cubicBezTo>
                  <a:lnTo>
                    <a:pt x="39128" y="21583"/>
                  </a:lnTo>
                  <a:lnTo>
                    <a:pt x="35826" y="48202"/>
                  </a:lnTo>
                  <a:cubicBezTo>
                    <a:pt x="35826" y="48202"/>
                    <a:pt x="48368" y="48302"/>
                    <a:pt x="48368" y="48869"/>
                  </a:cubicBezTo>
                  <a:cubicBezTo>
                    <a:pt x="48368" y="48872"/>
                    <a:pt x="48368" y="48873"/>
                    <a:pt x="48368" y="48873"/>
                  </a:cubicBezTo>
                  <a:cubicBezTo>
                    <a:pt x="48381" y="48873"/>
                    <a:pt x="49271" y="20429"/>
                    <a:pt x="49636" y="7940"/>
                  </a:cubicBezTo>
                  <a:cubicBezTo>
                    <a:pt x="49736" y="4571"/>
                    <a:pt x="47534" y="1569"/>
                    <a:pt x="44299" y="701"/>
                  </a:cubicBezTo>
                  <a:lnTo>
                    <a:pt x="416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3173275" y="4523675"/>
              <a:ext cx="201000" cy="191000"/>
            </a:xfrm>
            <a:custGeom>
              <a:avLst/>
              <a:gdLst/>
              <a:ahLst/>
              <a:cxnLst/>
              <a:rect l="l" t="t" r="r" b="b"/>
              <a:pathLst>
                <a:path w="8040" h="7640" extrusionOk="0">
                  <a:moveTo>
                    <a:pt x="7239" y="1"/>
                  </a:moveTo>
                  <a:lnTo>
                    <a:pt x="3469" y="1535"/>
                  </a:lnTo>
                  <a:lnTo>
                    <a:pt x="3469" y="1635"/>
                  </a:lnTo>
                  <a:lnTo>
                    <a:pt x="701" y="468"/>
                  </a:lnTo>
                  <a:lnTo>
                    <a:pt x="0" y="6172"/>
                  </a:lnTo>
                  <a:cubicBezTo>
                    <a:pt x="1101" y="7072"/>
                    <a:pt x="2502" y="7640"/>
                    <a:pt x="4103" y="7640"/>
                  </a:cubicBezTo>
                  <a:cubicBezTo>
                    <a:pt x="5671" y="7640"/>
                    <a:pt x="6939" y="7173"/>
                    <a:pt x="8039" y="6339"/>
                  </a:cubicBezTo>
                  <a:lnTo>
                    <a:pt x="7239" y="1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3034000" y="4074600"/>
              <a:ext cx="486200" cy="583375"/>
            </a:xfrm>
            <a:custGeom>
              <a:avLst/>
              <a:gdLst/>
              <a:ahLst/>
              <a:cxnLst/>
              <a:rect l="l" t="t" r="r" b="b"/>
              <a:pathLst>
                <a:path w="19448" h="23335" extrusionOk="0">
                  <a:moveTo>
                    <a:pt x="9724" y="1"/>
                  </a:moveTo>
                  <a:cubicBezTo>
                    <a:pt x="8398" y="1"/>
                    <a:pt x="7072" y="218"/>
                    <a:pt x="5805" y="651"/>
                  </a:cubicBezTo>
                  <a:cubicBezTo>
                    <a:pt x="5771" y="651"/>
                    <a:pt x="5738" y="685"/>
                    <a:pt x="5671" y="685"/>
                  </a:cubicBezTo>
                  <a:cubicBezTo>
                    <a:pt x="2169" y="1919"/>
                    <a:pt x="1" y="5355"/>
                    <a:pt x="468" y="9024"/>
                  </a:cubicBezTo>
                  <a:cubicBezTo>
                    <a:pt x="568" y="9591"/>
                    <a:pt x="634" y="10158"/>
                    <a:pt x="735" y="10759"/>
                  </a:cubicBezTo>
                  <a:cubicBezTo>
                    <a:pt x="1669" y="16596"/>
                    <a:pt x="4004" y="23334"/>
                    <a:pt x="9741" y="23334"/>
                  </a:cubicBezTo>
                  <a:cubicBezTo>
                    <a:pt x="15512" y="23334"/>
                    <a:pt x="17847" y="16363"/>
                    <a:pt x="18781" y="10492"/>
                  </a:cubicBezTo>
                  <a:cubicBezTo>
                    <a:pt x="18847" y="9991"/>
                    <a:pt x="18914" y="9491"/>
                    <a:pt x="18981" y="9024"/>
                  </a:cubicBezTo>
                  <a:cubicBezTo>
                    <a:pt x="19448" y="5355"/>
                    <a:pt x="17280" y="1919"/>
                    <a:pt x="13777" y="685"/>
                  </a:cubicBezTo>
                  <a:cubicBezTo>
                    <a:pt x="13744" y="685"/>
                    <a:pt x="13677" y="651"/>
                    <a:pt x="13644" y="651"/>
                  </a:cubicBezTo>
                  <a:cubicBezTo>
                    <a:pt x="12376" y="218"/>
                    <a:pt x="11050" y="1"/>
                    <a:pt x="972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3140750" y="4021075"/>
              <a:ext cx="421275" cy="279125"/>
            </a:xfrm>
            <a:custGeom>
              <a:avLst/>
              <a:gdLst/>
              <a:ahLst/>
              <a:cxnLst/>
              <a:rect l="l" t="t" r="r" b="b"/>
              <a:pathLst>
                <a:path w="16851" h="11165" extrusionOk="0">
                  <a:moveTo>
                    <a:pt x="3001" y="0"/>
                  </a:moveTo>
                  <a:cubicBezTo>
                    <a:pt x="2074" y="0"/>
                    <a:pt x="1076" y="50"/>
                    <a:pt x="0" y="157"/>
                  </a:cubicBezTo>
                  <a:cubicBezTo>
                    <a:pt x="0" y="157"/>
                    <a:pt x="3336" y="9464"/>
                    <a:pt x="14711" y="11165"/>
                  </a:cubicBezTo>
                  <a:cubicBezTo>
                    <a:pt x="14711" y="11165"/>
                    <a:pt x="16850" y="0"/>
                    <a:pt x="3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2995450" y="4026625"/>
              <a:ext cx="201200" cy="273575"/>
            </a:xfrm>
            <a:custGeom>
              <a:avLst/>
              <a:gdLst/>
              <a:ahLst/>
              <a:cxnLst/>
              <a:rect l="l" t="t" r="r" b="b"/>
              <a:pathLst>
                <a:path w="8048" h="10943" extrusionOk="0">
                  <a:moveTo>
                    <a:pt x="5777" y="1"/>
                  </a:moveTo>
                  <a:cubicBezTo>
                    <a:pt x="5661" y="1"/>
                    <a:pt x="1" y="2515"/>
                    <a:pt x="1976" y="10943"/>
                  </a:cubicBezTo>
                  <a:cubicBezTo>
                    <a:pt x="1976" y="10943"/>
                    <a:pt x="5846" y="9342"/>
                    <a:pt x="8047" y="1870"/>
                  </a:cubicBezTo>
                  <a:lnTo>
                    <a:pt x="5779" y="2"/>
                  </a:lnTo>
                  <a:cubicBezTo>
                    <a:pt x="5779" y="1"/>
                    <a:pt x="5779" y="1"/>
                    <a:pt x="5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1095950" y="3349550"/>
              <a:ext cx="828125" cy="811075"/>
            </a:xfrm>
            <a:custGeom>
              <a:avLst/>
              <a:gdLst/>
              <a:ahLst/>
              <a:cxnLst/>
              <a:rect l="l" t="t" r="r" b="b"/>
              <a:pathLst>
                <a:path w="33125" h="32443" extrusionOk="0">
                  <a:moveTo>
                    <a:pt x="17309" y="0"/>
                  </a:moveTo>
                  <a:cubicBezTo>
                    <a:pt x="14144" y="0"/>
                    <a:pt x="10774" y="1054"/>
                    <a:pt x="7573" y="3334"/>
                  </a:cubicBezTo>
                  <a:cubicBezTo>
                    <a:pt x="1" y="8738"/>
                    <a:pt x="2436" y="31021"/>
                    <a:pt x="2436" y="31021"/>
                  </a:cubicBezTo>
                  <a:cubicBezTo>
                    <a:pt x="3403" y="31154"/>
                    <a:pt x="4370" y="31288"/>
                    <a:pt x="5271" y="31421"/>
                  </a:cubicBezTo>
                  <a:lnTo>
                    <a:pt x="5738" y="24516"/>
                  </a:lnTo>
                  <a:lnTo>
                    <a:pt x="6472" y="31521"/>
                  </a:lnTo>
                  <a:cubicBezTo>
                    <a:pt x="11939" y="32195"/>
                    <a:pt x="16386" y="32443"/>
                    <a:pt x="19959" y="32443"/>
                  </a:cubicBezTo>
                  <a:cubicBezTo>
                    <a:pt x="29291" y="32443"/>
                    <a:pt x="32657" y="30756"/>
                    <a:pt x="32657" y="30587"/>
                  </a:cubicBezTo>
                  <a:cubicBezTo>
                    <a:pt x="33124" y="18579"/>
                    <a:pt x="32657" y="11307"/>
                    <a:pt x="28121" y="5369"/>
                  </a:cubicBezTo>
                  <a:cubicBezTo>
                    <a:pt x="25511" y="1934"/>
                    <a:pt x="21598" y="0"/>
                    <a:pt x="17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1266075" y="3697275"/>
              <a:ext cx="115100" cy="145350"/>
            </a:xfrm>
            <a:custGeom>
              <a:avLst/>
              <a:gdLst/>
              <a:ahLst/>
              <a:cxnLst/>
              <a:rect l="l" t="t" r="r" b="b"/>
              <a:pathLst>
                <a:path w="4604" h="5814" extrusionOk="0">
                  <a:moveTo>
                    <a:pt x="1590" y="1"/>
                  </a:moveTo>
                  <a:cubicBezTo>
                    <a:pt x="1456" y="1"/>
                    <a:pt x="1326" y="22"/>
                    <a:pt x="1201" y="66"/>
                  </a:cubicBezTo>
                  <a:cubicBezTo>
                    <a:pt x="267" y="433"/>
                    <a:pt x="1" y="2035"/>
                    <a:pt x="601" y="3569"/>
                  </a:cubicBezTo>
                  <a:cubicBezTo>
                    <a:pt x="1117" y="4888"/>
                    <a:pt x="2102" y="5813"/>
                    <a:pt x="2962" y="5813"/>
                  </a:cubicBezTo>
                  <a:cubicBezTo>
                    <a:pt x="3102" y="5813"/>
                    <a:pt x="3239" y="5789"/>
                    <a:pt x="3370" y="5737"/>
                  </a:cubicBezTo>
                  <a:cubicBezTo>
                    <a:pt x="4337" y="5370"/>
                    <a:pt x="4604" y="3769"/>
                    <a:pt x="4003" y="2235"/>
                  </a:cubicBezTo>
                  <a:cubicBezTo>
                    <a:pt x="3483" y="905"/>
                    <a:pt x="2461" y="1"/>
                    <a:pt x="1590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1705550" y="3697275"/>
              <a:ext cx="114275" cy="145350"/>
            </a:xfrm>
            <a:custGeom>
              <a:avLst/>
              <a:gdLst/>
              <a:ahLst/>
              <a:cxnLst/>
              <a:rect l="l" t="t" r="r" b="b"/>
              <a:pathLst>
                <a:path w="4571" h="5814" extrusionOk="0">
                  <a:moveTo>
                    <a:pt x="2983" y="1"/>
                  </a:moveTo>
                  <a:cubicBezTo>
                    <a:pt x="2118" y="1"/>
                    <a:pt x="1117" y="905"/>
                    <a:pt x="568" y="2235"/>
                  </a:cubicBezTo>
                  <a:cubicBezTo>
                    <a:pt x="1" y="3769"/>
                    <a:pt x="234" y="5370"/>
                    <a:pt x="1202" y="5737"/>
                  </a:cubicBezTo>
                  <a:cubicBezTo>
                    <a:pt x="1332" y="5789"/>
                    <a:pt x="1469" y="5813"/>
                    <a:pt x="1609" y="5813"/>
                  </a:cubicBezTo>
                  <a:cubicBezTo>
                    <a:pt x="2470" y="5813"/>
                    <a:pt x="3459" y="4888"/>
                    <a:pt x="4004" y="3569"/>
                  </a:cubicBezTo>
                  <a:cubicBezTo>
                    <a:pt x="4571" y="2035"/>
                    <a:pt x="4337" y="433"/>
                    <a:pt x="3370" y="66"/>
                  </a:cubicBezTo>
                  <a:cubicBezTo>
                    <a:pt x="3245" y="22"/>
                    <a:pt x="3116" y="1"/>
                    <a:pt x="2983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1012550" y="3923250"/>
              <a:ext cx="1045775" cy="743050"/>
            </a:xfrm>
            <a:custGeom>
              <a:avLst/>
              <a:gdLst/>
              <a:ahLst/>
              <a:cxnLst/>
              <a:rect l="l" t="t" r="r" b="b"/>
              <a:pathLst>
                <a:path w="41831" h="29722" extrusionOk="0">
                  <a:moveTo>
                    <a:pt x="24318" y="1"/>
                  </a:moveTo>
                  <a:lnTo>
                    <a:pt x="20449" y="1635"/>
                  </a:lnTo>
                  <a:lnTo>
                    <a:pt x="20449" y="1735"/>
                  </a:lnTo>
                  <a:lnTo>
                    <a:pt x="17513" y="534"/>
                  </a:lnTo>
                  <a:lnTo>
                    <a:pt x="16680" y="7172"/>
                  </a:lnTo>
                  <a:cubicBezTo>
                    <a:pt x="16179" y="11075"/>
                    <a:pt x="13444" y="14344"/>
                    <a:pt x="9641" y="15478"/>
                  </a:cubicBezTo>
                  <a:lnTo>
                    <a:pt x="1" y="18314"/>
                  </a:lnTo>
                  <a:lnTo>
                    <a:pt x="20449" y="29221"/>
                  </a:lnTo>
                  <a:lnTo>
                    <a:pt x="21416" y="29722"/>
                  </a:lnTo>
                  <a:lnTo>
                    <a:pt x="21416" y="28688"/>
                  </a:lnTo>
                  <a:lnTo>
                    <a:pt x="41831" y="17747"/>
                  </a:lnTo>
                  <a:lnTo>
                    <a:pt x="32224" y="14911"/>
                  </a:lnTo>
                  <a:cubicBezTo>
                    <a:pt x="28421" y="13810"/>
                    <a:pt x="25653" y="10541"/>
                    <a:pt x="25152" y="6639"/>
                  </a:cubicBezTo>
                  <a:lnTo>
                    <a:pt x="24318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886625" y="4340225"/>
              <a:ext cx="1296800" cy="1286050"/>
            </a:xfrm>
            <a:custGeom>
              <a:avLst/>
              <a:gdLst/>
              <a:ahLst/>
              <a:cxnLst/>
              <a:rect l="l" t="t" r="r" b="b"/>
              <a:pathLst>
                <a:path w="51872" h="51442" extrusionOk="0">
                  <a:moveTo>
                    <a:pt x="43432" y="0"/>
                  </a:moveTo>
                  <a:lnTo>
                    <a:pt x="42331" y="500"/>
                  </a:lnTo>
                  <a:cubicBezTo>
                    <a:pt x="36977" y="3019"/>
                    <a:pt x="31190" y="4278"/>
                    <a:pt x="25402" y="4278"/>
                  </a:cubicBezTo>
                  <a:cubicBezTo>
                    <a:pt x="19615" y="4278"/>
                    <a:pt x="13828" y="3019"/>
                    <a:pt x="8474" y="500"/>
                  </a:cubicBezTo>
                  <a:lnTo>
                    <a:pt x="5738" y="1234"/>
                  </a:lnTo>
                  <a:cubicBezTo>
                    <a:pt x="2336" y="2168"/>
                    <a:pt x="1" y="5304"/>
                    <a:pt x="134" y="8806"/>
                  </a:cubicBezTo>
                  <a:cubicBezTo>
                    <a:pt x="499" y="21789"/>
                    <a:pt x="1422" y="51442"/>
                    <a:pt x="1435" y="51442"/>
                  </a:cubicBezTo>
                  <a:cubicBezTo>
                    <a:pt x="1435" y="51442"/>
                    <a:pt x="1435" y="51440"/>
                    <a:pt x="1435" y="51437"/>
                  </a:cubicBezTo>
                  <a:cubicBezTo>
                    <a:pt x="1435" y="50903"/>
                    <a:pt x="14511" y="50770"/>
                    <a:pt x="14511" y="50770"/>
                  </a:cubicBezTo>
                  <a:lnTo>
                    <a:pt x="14266" y="48832"/>
                  </a:lnTo>
                  <a:lnTo>
                    <a:pt x="14266" y="48832"/>
                  </a:lnTo>
                  <a:cubicBezTo>
                    <a:pt x="16316" y="48758"/>
                    <a:pt x="20851" y="48067"/>
                    <a:pt x="21012" y="48067"/>
                  </a:cubicBezTo>
                  <a:cubicBezTo>
                    <a:pt x="21015" y="48067"/>
                    <a:pt x="21016" y="48067"/>
                    <a:pt x="21016" y="48068"/>
                  </a:cubicBezTo>
                  <a:cubicBezTo>
                    <a:pt x="21016" y="48201"/>
                    <a:pt x="21250" y="48268"/>
                    <a:pt x="21616" y="48335"/>
                  </a:cubicBezTo>
                  <a:lnTo>
                    <a:pt x="21683" y="48568"/>
                  </a:lnTo>
                  <a:cubicBezTo>
                    <a:pt x="21683" y="48568"/>
                    <a:pt x="25760" y="48924"/>
                    <a:pt x="28478" y="48924"/>
                  </a:cubicBezTo>
                  <a:cubicBezTo>
                    <a:pt x="29837" y="48924"/>
                    <a:pt x="30856" y="48835"/>
                    <a:pt x="30856" y="48568"/>
                  </a:cubicBezTo>
                  <a:cubicBezTo>
                    <a:pt x="30856" y="48525"/>
                    <a:pt x="34839" y="48249"/>
                    <a:pt x="37667" y="47792"/>
                  </a:cubicBezTo>
                  <a:lnTo>
                    <a:pt x="37667" y="47792"/>
                  </a:lnTo>
                  <a:lnTo>
                    <a:pt x="37361" y="50236"/>
                  </a:lnTo>
                  <a:cubicBezTo>
                    <a:pt x="37361" y="50236"/>
                    <a:pt x="50470" y="50370"/>
                    <a:pt x="50470" y="50903"/>
                  </a:cubicBezTo>
                  <a:cubicBezTo>
                    <a:pt x="50470" y="50906"/>
                    <a:pt x="50470" y="50908"/>
                    <a:pt x="50471" y="50908"/>
                  </a:cubicBezTo>
                  <a:cubicBezTo>
                    <a:pt x="50483" y="50908"/>
                    <a:pt x="51374" y="21255"/>
                    <a:pt x="51771" y="8239"/>
                  </a:cubicBezTo>
                  <a:cubicBezTo>
                    <a:pt x="51871" y="4804"/>
                    <a:pt x="49536" y="1668"/>
                    <a:pt x="46167" y="734"/>
                  </a:cubicBezTo>
                  <a:lnTo>
                    <a:pt x="434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1431200" y="3924925"/>
              <a:ext cx="209325" cy="199325"/>
            </a:xfrm>
            <a:custGeom>
              <a:avLst/>
              <a:gdLst/>
              <a:ahLst/>
              <a:cxnLst/>
              <a:rect l="l" t="t" r="r" b="b"/>
              <a:pathLst>
                <a:path w="8373" h="7973" extrusionOk="0">
                  <a:moveTo>
                    <a:pt x="7539" y="0"/>
                  </a:moveTo>
                  <a:lnTo>
                    <a:pt x="3670" y="1635"/>
                  </a:lnTo>
                  <a:lnTo>
                    <a:pt x="3670" y="1735"/>
                  </a:lnTo>
                  <a:lnTo>
                    <a:pt x="734" y="501"/>
                  </a:lnTo>
                  <a:lnTo>
                    <a:pt x="0" y="6438"/>
                  </a:lnTo>
                  <a:cubicBezTo>
                    <a:pt x="1168" y="7406"/>
                    <a:pt x="2569" y="7973"/>
                    <a:pt x="4303" y="7973"/>
                  </a:cubicBezTo>
                  <a:cubicBezTo>
                    <a:pt x="5904" y="7973"/>
                    <a:pt x="7239" y="7472"/>
                    <a:pt x="8373" y="6605"/>
                  </a:cubicBezTo>
                  <a:lnTo>
                    <a:pt x="7539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1286100" y="3457175"/>
              <a:ext cx="508700" cy="607025"/>
            </a:xfrm>
            <a:custGeom>
              <a:avLst/>
              <a:gdLst/>
              <a:ahLst/>
              <a:cxnLst/>
              <a:rect l="l" t="t" r="r" b="b"/>
              <a:pathLst>
                <a:path w="20348" h="24281" extrusionOk="0">
                  <a:moveTo>
                    <a:pt x="10122" y="1"/>
                  </a:moveTo>
                  <a:cubicBezTo>
                    <a:pt x="8747" y="1"/>
                    <a:pt x="7376" y="218"/>
                    <a:pt x="6071" y="664"/>
                  </a:cubicBezTo>
                  <a:cubicBezTo>
                    <a:pt x="6004" y="664"/>
                    <a:pt x="5971" y="697"/>
                    <a:pt x="5938" y="697"/>
                  </a:cubicBezTo>
                  <a:cubicBezTo>
                    <a:pt x="2302" y="1932"/>
                    <a:pt x="0" y="5534"/>
                    <a:pt x="500" y="9370"/>
                  </a:cubicBezTo>
                  <a:cubicBezTo>
                    <a:pt x="601" y="9971"/>
                    <a:pt x="667" y="10538"/>
                    <a:pt x="767" y="11172"/>
                  </a:cubicBezTo>
                  <a:cubicBezTo>
                    <a:pt x="1701" y="17209"/>
                    <a:pt x="4170" y="24281"/>
                    <a:pt x="10141" y="24281"/>
                  </a:cubicBezTo>
                  <a:cubicBezTo>
                    <a:pt x="16178" y="24281"/>
                    <a:pt x="18613" y="17009"/>
                    <a:pt x="19547" y="10871"/>
                  </a:cubicBezTo>
                  <a:cubicBezTo>
                    <a:pt x="19647" y="10371"/>
                    <a:pt x="19714" y="9871"/>
                    <a:pt x="19881" y="9370"/>
                  </a:cubicBezTo>
                  <a:cubicBezTo>
                    <a:pt x="20348" y="5601"/>
                    <a:pt x="18046" y="1965"/>
                    <a:pt x="14444" y="697"/>
                  </a:cubicBezTo>
                  <a:cubicBezTo>
                    <a:pt x="14344" y="697"/>
                    <a:pt x="14310" y="664"/>
                    <a:pt x="14277" y="664"/>
                  </a:cubicBezTo>
                  <a:cubicBezTo>
                    <a:pt x="12930" y="226"/>
                    <a:pt x="11524" y="1"/>
                    <a:pt x="10122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1216050" y="3423500"/>
              <a:ext cx="720300" cy="287775"/>
            </a:xfrm>
            <a:custGeom>
              <a:avLst/>
              <a:gdLst/>
              <a:ahLst/>
              <a:cxnLst/>
              <a:rect l="l" t="t" r="r" b="b"/>
              <a:pathLst>
                <a:path w="28812" h="11511" extrusionOk="0">
                  <a:moveTo>
                    <a:pt x="12223" y="1"/>
                  </a:moveTo>
                  <a:cubicBezTo>
                    <a:pt x="11112" y="1"/>
                    <a:pt x="10007" y="168"/>
                    <a:pt x="8940" y="543"/>
                  </a:cubicBezTo>
                  <a:cubicBezTo>
                    <a:pt x="0" y="3712"/>
                    <a:pt x="2268" y="11284"/>
                    <a:pt x="2268" y="11284"/>
                  </a:cubicBezTo>
                  <a:cubicBezTo>
                    <a:pt x="2268" y="11284"/>
                    <a:pt x="6593" y="11511"/>
                    <a:pt x="11537" y="11511"/>
                  </a:cubicBezTo>
                  <a:cubicBezTo>
                    <a:pt x="12885" y="11511"/>
                    <a:pt x="14279" y="11494"/>
                    <a:pt x="15645" y="11451"/>
                  </a:cubicBezTo>
                  <a:lnTo>
                    <a:pt x="15511" y="6214"/>
                  </a:lnTo>
                  <a:lnTo>
                    <a:pt x="15511" y="6214"/>
                  </a:lnTo>
                  <a:cubicBezTo>
                    <a:pt x="15511" y="6214"/>
                    <a:pt x="16345" y="9216"/>
                    <a:pt x="16779" y="11384"/>
                  </a:cubicBezTo>
                  <a:cubicBezTo>
                    <a:pt x="19681" y="11284"/>
                    <a:pt x="22416" y="10984"/>
                    <a:pt x="24084" y="10484"/>
                  </a:cubicBezTo>
                  <a:cubicBezTo>
                    <a:pt x="28811" y="9016"/>
                    <a:pt x="20383" y="1"/>
                    <a:pt x="12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5654200" y="3691975"/>
              <a:ext cx="803100" cy="810575"/>
            </a:xfrm>
            <a:custGeom>
              <a:avLst/>
              <a:gdLst/>
              <a:ahLst/>
              <a:cxnLst/>
              <a:rect l="l" t="t" r="r" b="b"/>
              <a:pathLst>
                <a:path w="32124" h="32423" extrusionOk="0">
                  <a:moveTo>
                    <a:pt x="16690" y="0"/>
                  </a:moveTo>
                  <a:cubicBezTo>
                    <a:pt x="13323" y="0"/>
                    <a:pt x="9875" y="1121"/>
                    <a:pt x="7073" y="3481"/>
                  </a:cubicBezTo>
                  <a:cubicBezTo>
                    <a:pt x="1" y="9452"/>
                    <a:pt x="1268" y="30967"/>
                    <a:pt x="1268" y="30967"/>
                  </a:cubicBezTo>
                  <a:cubicBezTo>
                    <a:pt x="2236" y="31100"/>
                    <a:pt x="3203" y="31234"/>
                    <a:pt x="4104" y="31334"/>
                  </a:cubicBezTo>
                  <a:lnTo>
                    <a:pt x="5338" y="31501"/>
                  </a:lnTo>
                  <a:cubicBezTo>
                    <a:pt x="10796" y="32175"/>
                    <a:pt x="15239" y="32422"/>
                    <a:pt x="18810" y="32422"/>
                  </a:cubicBezTo>
                  <a:cubicBezTo>
                    <a:pt x="28139" y="32422"/>
                    <a:pt x="31523" y="30736"/>
                    <a:pt x="31523" y="30567"/>
                  </a:cubicBezTo>
                  <a:cubicBezTo>
                    <a:pt x="31957" y="18558"/>
                    <a:pt x="32124" y="11120"/>
                    <a:pt x="27587" y="5115"/>
                  </a:cubicBezTo>
                  <a:cubicBezTo>
                    <a:pt x="25056" y="1784"/>
                    <a:pt x="20937" y="0"/>
                    <a:pt x="16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5794300" y="4039725"/>
              <a:ext cx="115125" cy="145950"/>
            </a:xfrm>
            <a:custGeom>
              <a:avLst/>
              <a:gdLst/>
              <a:ahLst/>
              <a:cxnLst/>
              <a:rect l="l" t="t" r="r" b="b"/>
              <a:pathLst>
                <a:path w="4605" h="5838" extrusionOk="0">
                  <a:moveTo>
                    <a:pt x="1654" y="1"/>
                  </a:moveTo>
                  <a:cubicBezTo>
                    <a:pt x="1509" y="1"/>
                    <a:pt x="1369" y="26"/>
                    <a:pt x="1235" y="78"/>
                  </a:cubicBezTo>
                  <a:cubicBezTo>
                    <a:pt x="268" y="479"/>
                    <a:pt x="1" y="2046"/>
                    <a:pt x="601" y="3581"/>
                  </a:cubicBezTo>
                  <a:cubicBezTo>
                    <a:pt x="1140" y="4914"/>
                    <a:pt x="2114" y="5837"/>
                    <a:pt x="2967" y="5837"/>
                  </a:cubicBezTo>
                  <a:cubicBezTo>
                    <a:pt x="3117" y="5837"/>
                    <a:pt x="3264" y="5809"/>
                    <a:pt x="3403" y="5749"/>
                  </a:cubicBezTo>
                  <a:cubicBezTo>
                    <a:pt x="4337" y="5382"/>
                    <a:pt x="4604" y="3814"/>
                    <a:pt x="4004" y="2246"/>
                  </a:cubicBezTo>
                  <a:cubicBezTo>
                    <a:pt x="3518" y="903"/>
                    <a:pt x="2518" y="1"/>
                    <a:pt x="165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6234625" y="4039725"/>
              <a:ext cx="114275" cy="145950"/>
            </a:xfrm>
            <a:custGeom>
              <a:avLst/>
              <a:gdLst/>
              <a:ahLst/>
              <a:cxnLst/>
              <a:rect l="l" t="t" r="r" b="b"/>
              <a:pathLst>
                <a:path w="4571" h="5838" extrusionOk="0">
                  <a:moveTo>
                    <a:pt x="2942" y="1"/>
                  </a:moveTo>
                  <a:cubicBezTo>
                    <a:pt x="2070" y="1"/>
                    <a:pt x="1111" y="903"/>
                    <a:pt x="568" y="2246"/>
                  </a:cubicBezTo>
                  <a:cubicBezTo>
                    <a:pt x="0" y="3814"/>
                    <a:pt x="234" y="5382"/>
                    <a:pt x="1201" y="5749"/>
                  </a:cubicBezTo>
                  <a:cubicBezTo>
                    <a:pt x="1341" y="5809"/>
                    <a:pt x="1487" y="5837"/>
                    <a:pt x="1637" y="5837"/>
                  </a:cubicBezTo>
                  <a:cubicBezTo>
                    <a:pt x="2491" y="5837"/>
                    <a:pt x="3464" y="4914"/>
                    <a:pt x="4003" y="3581"/>
                  </a:cubicBezTo>
                  <a:cubicBezTo>
                    <a:pt x="4570" y="2046"/>
                    <a:pt x="4337" y="479"/>
                    <a:pt x="3370" y="78"/>
                  </a:cubicBezTo>
                  <a:cubicBezTo>
                    <a:pt x="3231" y="26"/>
                    <a:pt x="3088" y="1"/>
                    <a:pt x="2942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5542450" y="4266000"/>
              <a:ext cx="1044950" cy="743050"/>
            </a:xfrm>
            <a:custGeom>
              <a:avLst/>
              <a:gdLst/>
              <a:ahLst/>
              <a:cxnLst/>
              <a:rect l="l" t="t" r="r" b="b"/>
              <a:pathLst>
                <a:path w="41798" h="29722" extrusionOk="0">
                  <a:moveTo>
                    <a:pt x="24285" y="0"/>
                  </a:moveTo>
                  <a:lnTo>
                    <a:pt x="20416" y="1635"/>
                  </a:lnTo>
                  <a:lnTo>
                    <a:pt x="20416" y="1768"/>
                  </a:lnTo>
                  <a:lnTo>
                    <a:pt x="17514" y="534"/>
                  </a:lnTo>
                  <a:lnTo>
                    <a:pt x="16680" y="7172"/>
                  </a:lnTo>
                  <a:cubicBezTo>
                    <a:pt x="16179" y="11108"/>
                    <a:pt x="13411" y="14344"/>
                    <a:pt x="9641" y="15478"/>
                  </a:cubicBezTo>
                  <a:lnTo>
                    <a:pt x="1" y="18313"/>
                  </a:lnTo>
                  <a:lnTo>
                    <a:pt x="20416" y="29221"/>
                  </a:lnTo>
                  <a:lnTo>
                    <a:pt x="21383" y="29722"/>
                  </a:lnTo>
                  <a:lnTo>
                    <a:pt x="21383" y="28688"/>
                  </a:lnTo>
                  <a:lnTo>
                    <a:pt x="41798" y="17780"/>
                  </a:lnTo>
                  <a:lnTo>
                    <a:pt x="32191" y="14944"/>
                  </a:lnTo>
                  <a:cubicBezTo>
                    <a:pt x="28388" y="13810"/>
                    <a:pt x="25619" y="10541"/>
                    <a:pt x="25119" y="6638"/>
                  </a:cubicBezTo>
                  <a:lnTo>
                    <a:pt x="24285" y="0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5416550" y="4682125"/>
              <a:ext cx="1295950" cy="1286075"/>
            </a:xfrm>
            <a:custGeom>
              <a:avLst/>
              <a:gdLst/>
              <a:ahLst/>
              <a:cxnLst/>
              <a:rect l="l" t="t" r="r" b="b"/>
              <a:pathLst>
                <a:path w="51838" h="51443" extrusionOk="0">
                  <a:moveTo>
                    <a:pt x="43398" y="1"/>
                  </a:moveTo>
                  <a:lnTo>
                    <a:pt x="42297" y="501"/>
                  </a:lnTo>
                  <a:cubicBezTo>
                    <a:pt x="36943" y="3019"/>
                    <a:pt x="31164" y="4279"/>
                    <a:pt x="25381" y="4279"/>
                  </a:cubicBezTo>
                  <a:cubicBezTo>
                    <a:pt x="19597" y="4279"/>
                    <a:pt x="13810" y="3019"/>
                    <a:pt x="8439" y="501"/>
                  </a:cubicBezTo>
                  <a:lnTo>
                    <a:pt x="5704" y="1235"/>
                  </a:lnTo>
                  <a:cubicBezTo>
                    <a:pt x="2302" y="2169"/>
                    <a:pt x="0" y="5304"/>
                    <a:pt x="100" y="8807"/>
                  </a:cubicBezTo>
                  <a:cubicBezTo>
                    <a:pt x="498" y="21789"/>
                    <a:pt x="1388" y="51442"/>
                    <a:pt x="1401" y="51442"/>
                  </a:cubicBezTo>
                  <a:cubicBezTo>
                    <a:pt x="1401" y="51442"/>
                    <a:pt x="1401" y="51441"/>
                    <a:pt x="1401" y="51437"/>
                  </a:cubicBezTo>
                  <a:cubicBezTo>
                    <a:pt x="1401" y="50904"/>
                    <a:pt x="14510" y="50770"/>
                    <a:pt x="14510" y="50770"/>
                  </a:cubicBezTo>
                  <a:lnTo>
                    <a:pt x="14265" y="48832"/>
                  </a:lnTo>
                  <a:lnTo>
                    <a:pt x="14265" y="48832"/>
                  </a:lnTo>
                  <a:cubicBezTo>
                    <a:pt x="16337" y="48752"/>
                    <a:pt x="20850" y="48068"/>
                    <a:pt x="21011" y="48068"/>
                  </a:cubicBezTo>
                  <a:cubicBezTo>
                    <a:pt x="21014" y="48068"/>
                    <a:pt x="21015" y="48068"/>
                    <a:pt x="21015" y="48068"/>
                  </a:cubicBezTo>
                  <a:cubicBezTo>
                    <a:pt x="21015" y="48202"/>
                    <a:pt x="21215" y="48268"/>
                    <a:pt x="21582" y="48335"/>
                  </a:cubicBezTo>
                  <a:lnTo>
                    <a:pt x="21682" y="48569"/>
                  </a:lnTo>
                  <a:cubicBezTo>
                    <a:pt x="21682" y="48569"/>
                    <a:pt x="25759" y="48924"/>
                    <a:pt x="28477" y="48924"/>
                  </a:cubicBezTo>
                  <a:cubicBezTo>
                    <a:pt x="29836" y="48924"/>
                    <a:pt x="30855" y="48836"/>
                    <a:pt x="30855" y="48569"/>
                  </a:cubicBezTo>
                  <a:cubicBezTo>
                    <a:pt x="30855" y="48526"/>
                    <a:pt x="34786" y="48253"/>
                    <a:pt x="37601" y="47802"/>
                  </a:cubicBezTo>
                  <a:lnTo>
                    <a:pt x="37601" y="47802"/>
                  </a:lnTo>
                  <a:lnTo>
                    <a:pt x="37293" y="50237"/>
                  </a:lnTo>
                  <a:cubicBezTo>
                    <a:pt x="37293" y="50237"/>
                    <a:pt x="50403" y="50370"/>
                    <a:pt x="50403" y="50904"/>
                  </a:cubicBezTo>
                  <a:cubicBezTo>
                    <a:pt x="50403" y="50907"/>
                    <a:pt x="50403" y="50908"/>
                    <a:pt x="50403" y="50908"/>
                  </a:cubicBezTo>
                  <a:cubicBezTo>
                    <a:pt x="50416" y="50908"/>
                    <a:pt x="51306" y="21255"/>
                    <a:pt x="51704" y="8240"/>
                  </a:cubicBezTo>
                  <a:cubicBezTo>
                    <a:pt x="51837" y="4804"/>
                    <a:pt x="49535" y="1668"/>
                    <a:pt x="46133" y="734"/>
                  </a:cubicBezTo>
                  <a:lnTo>
                    <a:pt x="433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5960250" y="4266825"/>
              <a:ext cx="209350" cy="199350"/>
            </a:xfrm>
            <a:custGeom>
              <a:avLst/>
              <a:gdLst/>
              <a:ahLst/>
              <a:cxnLst/>
              <a:rect l="l" t="t" r="r" b="b"/>
              <a:pathLst>
                <a:path w="8374" h="7974" extrusionOk="0">
                  <a:moveTo>
                    <a:pt x="7540" y="1"/>
                  </a:moveTo>
                  <a:lnTo>
                    <a:pt x="3670" y="1635"/>
                  </a:lnTo>
                  <a:lnTo>
                    <a:pt x="3670" y="1735"/>
                  </a:lnTo>
                  <a:lnTo>
                    <a:pt x="768" y="501"/>
                  </a:lnTo>
                  <a:lnTo>
                    <a:pt x="1" y="6439"/>
                  </a:lnTo>
                  <a:cubicBezTo>
                    <a:pt x="1168" y="7406"/>
                    <a:pt x="2569" y="7973"/>
                    <a:pt x="4304" y="7973"/>
                  </a:cubicBezTo>
                  <a:cubicBezTo>
                    <a:pt x="5939" y="7973"/>
                    <a:pt x="7273" y="7473"/>
                    <a:pt x="8374" y="6605"/>
                  </a:cubicBezTo>
                  <a:lnTo>
                    <a:pt x="7540" y="1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5815150" y="3799925"/>
              <a:ext cx="508725" cy="607025"/>
            </a:xfrm>
            <a:custGeom>
              <a:avLst/>
              <a:gdLst/>
              <a:ahLst/>
              <a:cxnLst/>
              <a:rect l="l" t="t" r="r" b="b"/>
              <a:pathLst>
                <a:path w="20349" h="24281" extrusionOk="0">
                  <a:moveTo>
                    <a:pt x="10140" y="1"/>
                  </a:moveTo>
                  <a:cubicBezTo>
                    <a:pt x="8773" y="1"/>
                    <a:pt x="7410" y="218"/>
                    <a:pt x="6105" y="664"/>
                  </a:cubicBezTo>
                  <a:cubicBezTo>
                    <a:pt x="6005" y="664"/>
                    <a:pt x="5972" y="731"/>
                    <a:pt x="5938" y="731"/>
                  </a:cubicBezTo>
                  <a:cubicBezTo>
                    <a:pt x="2302" y="1931"/>
                    <a:pt x="1" y="5567"/>
                    <a:pt x="501" y="9403"/>
                  </a:cubicBezTo>
                  <a:cubicBezTo>
                    <a:pt x="601" y="9970"/>
                    <a:pt x="668" y="10571"/>
                    <a:pt x="768" y="11171"/>
                  </a:cubicBezTo>
                  <a:cubicBezTo>
                    <a:pt x="1735" y="17242"/>
                    <a:pt x="4170" y="24281"/>
                    <a:pt x="10141" y="24281"/>
                  </a:cubicBezTo>
                  <a:cubicBezTo>
                    <a:pt x="16179" y="24281"/>
                    <a:pt x="18614" y="17009"/>
                    <a:pt x="19581" y="10904"/>
                  </a:cubicBezTo>
                  <a:cubicBezTo>
                    <a:pt x="19648" y="10337"/>
                    <a:pt x="19748" y="9837"/>
                    <a:pt x="19915" y="9403"/>
                  </a:cubicBezTo>
                  <a:cubicBezTo>
                    <a:pt x="20349" y="5601"/>
                    <a:pt x="18047" y="1965"/>
                    <a:pt x="14444" y="731"/>
                  </a:cubicBezTo>
                  <a:cubicBezTo>
                    <a:pt x="14344" y="731"/>
                    <a:pt x="14311" y="664"/>
                    <a:pt x="14278" y="664"/>
                  </a:cubicBezTo>
                  <a:cubicBezTo>
                    <a:pt x="12931" y="226"/>
                    <a:pt x="11533" y="1"/>
                    <a:pt x="10140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5745950" y="3767400"/>
              <a:ext cx="709650" cy="281050"/>
            </a:xfrm>
            <a:custGeom>
              <a:avLst/>
              <a:gdLst/>
              <a:ahLst/>
              <a:cxnLst/>
              <a:rect l="l" t="t" r="r" b="b"/>
              <a:pathLst>
                <a:path w="28386" h="11242" extrusionOk="0">
                  <a:moveTo>
                    <a:pt x="12101" y="1"/>
                  </a:moveTo>
                  <a:cubicBezTo>
                    <a:pt x="11026" y="1"/>
                    <a:pt x="9951" y="164"/>
                    <a:pt x="8907" y="530"/>
                  </a:cubicBezTo>
                  <a:cubicBezTo>
                    <a:pt x="0" y="3699"/>
                    <a:pt x="2235" y="11238"/>
                    <a:pt x="2235" y="11238"/>
                  </a:cubicBezTo>
                  <a:cubicBezTo>
                    <a:pt x="2235" y="11238"/>
                    <a:pt x="3107" y="11241"/>
                    <a:pt x="4500" y="11241"/>
                  </a:cubicBezTo>
                  <a:cubicBezTo>
                    <a:pt x="9723" y="11241"/>
                    <a:pt x="22267" y="11199"/>
                    <a:pt x="23584" y="10804"/>
                  </a:cubicBezTo>
                  <a:cubicBezTo>
                    <a:pt x="28386" y="9331"/>
                    <a:pt x="20230" y="1"/>
                    <a:pt x="12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1473725" y="4169150"/>
              <a:ext cx="1722075" cy="1484525"/>
            </a:xfrm>
            <a:custGeom>
              <a:avLst/>
              <a:gdLst/>
              <a:ahLst/>
              <a:cxnLst/>
              <a:rect l="l" t="t" r="r" b="b"/>
              <a:pathLst>
                <a:path w="68883" h="59381" extrusionOk="0">
                  <a:moveTo>
                    <a:pt x="35724" y="0"/>
                  </a:moveTo>
                  <a:cubicBezTo>
                    <a:pt x="34963" y="0"/>
                    <a:pt x="34109" y="88"/>
                    <a:pt x="33157" y="305"/>
                  </a:cubicBezTo>
                  <a:cubicBezTo>
                    <a:pt x="30856" y="805"/>
                    <a:pt x="27987" y="2206"/>
                    <a:pt x="24885" y="6043"/>
                  </a:cubicBezTo>
                  <a:cubicBezTo>
                    <a:pt x="20548" y="11380"/>
                    <a:pt x="25886" y="29059"/>
                    <a:pt x="16846" y="34163"/>
                  </a:cubicBezTo>
                  <a:cubicBezTo>
                    <a:pt x="0" y="43603"/>
                    <a:pt x="8206" y="59381"/>
                    <a:pt x="8206" y="59381"/>
                  </a:cubicBezTo>
                  <a:lnTo>
                    <a:pt x="8206" y="59381"/>
                  </a:lnTo>
                  <a:cubicBezTo>
                    <a:pt x="8106" y="58914"/>
                    <a:pt x="65380" y="55244"/>
                    <a:pt x="65481" y="54944"/>
                  </a:cubicBezTo>
                  <a:cubicBezTo>
                    <a:pt x="68883" y="38599"/>
                    <a:pt x="55907" y="37198"/>
                    <a:pt x="53372" y="28525"/>
                  </a:cubicBezTo>
                  <a:cubicBezTo>
                    <a:pt x="48869" y="13314"/>
                    <a:pt x="50703" y="8511"/>
                    <a:pt x="47501" y="4241"/>
                  </a:cubicBezTo>
                  <a:cubicBezTo>
                    <a:pt x="46149" y="2495"/>
                    <a:pt x="44012" y="1391"/>
                    <a:pt x="41873" y="1391"/>
                  </a:cubicBezTo>
                  <a:cubicBezTo>
                    <a:pt x="41479" y="1391"/>
                    <a:pt x="41085" y="1428"/>
                    <a:pt x="40696" y="1506"/>
                  </a:cubicBezTo>
                  <a:cubicBezTo>
                    <a:pt x="40692" y="1507"/>
                    <a:pt x="40688" y="1507"/>
                    <a:pt x="40684" y="1507"/>
                  </a:cubicBezTo>
                  <a:cubicBezTo>
                    <a:pt x="40427" y="1507"/>
                    <a:pt x="38880" y="0"/>
                    <a:pt x="35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2557825" y="4514225"/>
              <a:ext cx="110950" cy="139600"/>
            </a:xfrm>
            <a:custGeom>
              <a:avLst/>
              <a:gdLst/>
              <a:ahLst/>
              <a:cxnLst/>
              <a:rect l="l" t="t" r="r" b="b"/>
              <a:pathLst>
                <a:path w="4438" h="5584" extrusionOk="0">
                  <a:moveTo>
                    <a:pt x="2866" y="1"/>
                  </a:moveTo>
                  <a:cubicBezTo>
                    <a:pt x="2037" y="1"/>
                    <a:pt x="1087" y="895"/>
                    <a:pt x="601" y="2180"/>
                  </a:cubicBezTo>
                  <a:cubicBezTo>
                    <a:pt x="1" y="3681"/>
                    <a:pt x="234" y="5182"/>
                    <a:pt x="1168" y="5516"/>
                  </a:cubicBezTo>
                  <a:cubicBezTo>
                    <a:pt x="1291" y="5561"/>
                    <a:pt x="1420" y="5583"/>
                    <a:pt x="1552" y="5583"/>
                  </a:cubicBezTo>
                  <a:cubicBezTo>
                    <a:pt x="2385" y="5583"/>
                    <a:pt x="3347" y="4710"/>
                    <a:pt x="3837" y="3414"/>
                  </a:cubicBezTo>
                  <a:cubicBezTo>
                    <a:pt x="4437" y="1913"/>
                    <a:pt x="4170" y="412"/>
                    <a:pt x="3270" y="79"/>
                  </a:cubicBezTo>
                  <a:cubicBezTo>
                    <a:pt x="3140" y="26"/>
                    <a:pt x="3005" y="1"/>
                    <a:pt x="2866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1893200" y="4729650"/>
              <a:ext cx="1003225" cy="714725"/>
            </a:xfrm>
            <a:custGeom>
              <a:avLst/>
              <a:gdLst/>
              <a:ahLst/>
              <a:cxnLst/>
              <a:rect l="l" t="t" r="r" b="b"/>
              <a:pathLst>
                <a:path w="40129" h="28589" extrusionOk="0">
                  <a:moveTo>
                    <a:pt x="23350" y="1"/>
                  </a:moveTo>
                  <a:lnTo>
                    <a:pt x="19581" y="1569"/>
                  </a:lnTo>
                  <a:lnTo>
                    <a:pt x="19581" y="1635"/>
                  </a:lnTo>
                  <a:lnTo>
                    <a:pt x="16779" y="468"/>
                  </a:lnTo>
                  <a:lnTo>
                    <a:pt x="15978" y="6839"/>
                  </a:lnTo>
                  <a:cubicBezTo>
                    <a:pt x="15545" y="10609"/>
                    <a:pt x="12876" y="13711"/>
                    <a:pt x="9240" y="14812"/>
                  </a:cubicBezTo>
                  <a:lnTo>
                    <a:pt x="0" y="17580"/>
                  </a:lnTo>
                  <a:lnTo>
                    <a:pt x="19581" y="28088"/>
                  </a:lnTo>
                  <a:lnTo>
                    <a:pt x="20515" y="28588"/>
                  </a:lnTo>
                  <a:lnTo>
                    <a:pt x="20515" y="27587"/>
                  </a:lnTo>
                  <a:lnTo>
                    <a:pt x="20548" y="27587"/>
                  </a:lnTo>
                  <a:lnTo>
                    <a:pt x="40129" y="17080"/>
                  </a:lnTo>
                  <a:lnTo>
                    <a:pt x="30889" y="14345"/>
                  </a:lnTo>
                  <a:cubicBezTo>
                    <a:pt x="27253" y="13277"/>
                    <a:pt x="24584" y="10142"/>
                    <a:pt x="24117" y="6406"/>
                  </a:cubicBezTo>
                  <a:lnTo>
                    <a:pt x="23350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1773950" y="5131625"/>
              <a:ext cx="1243400" cy="1232675"/>
            </a:xfrm>
            <a:custGeom>
              <a:avLst/>
              <a:gdLst/>
              <a:ahLst/>
              <a:cxnLst/>
              <a:rect l="l" t="t" r="r" b="b"/>
              <a:pathLst>
                <a:path w="49736" h="49307" extrusionOk="0">
                  <a:moveTo>
                    <a:pt x="41663" y="0"/>
                  </a:moveTo>
                  <a:lnTo>
                    <a:pt x="40596" y="500"/>
                  </a:lnTo>
                  <a:cubicBezTo>
                    <a:pt x="35459" y="2919"/>
                    <a:pt x="29905" y="4128"/>
                    <a:pt x="24347" y="4128"/>
                  </a:cubicBezTo>
                  <a:cubicBezTo>
                    <a:pt x="18788" y="4128"/>
                    <a:pt x="13226" y="2919"/>
                    <a:pt x="8072" y="500"/>
                  </a:cubicBezTo>
                  <a:lnTo>
                    <a:pt x="5471" y="1201"/>
                  </a:lnTo>
                  <a:cubicBezTo>
                    <a:pt x="2202" y="2068"/>
                    <a:pt x="0" y="5070"/>
                    <a:pt x="67" y="8406"/>
                  </a:cubicBezTo>
                  <a:cubicBezTo>
                    <a:pt x="464" y="20855"/>
                    <a:pt x="1321" y="49307"/>
                    <a:pt x="1334" y="49307"/>
                  </a:cubicBezTo>
                  <a:cubicBezTo>
                    <a:pt x="1334" y="49307"/>
                    <a:pt x="1334" y="49305"/>
                    <a:pt x="1334" y="49302"/>
                  </a:cubicBezTo>
                  <a:cubicBezTo>
                    <a:pt x="1334" y="48802"/>
                    <a:pt x="13877" y="48635"/>
                    <a:pt x="13877" y="48635"/>
                  </a:cubicBezTo>
                  <a:lnTo>
                    <a:pt x="10508" y="22083"/>
                  </a:lnTo>
                  <a:lnTo>
                    <a:pt x="10508" y="22083"/>
                  </a:lnTo>
                  <a:lnTo>
                    <a:pt x="20181" y="45233"/>
                  </a:lnTo>
                  <a:cubicBezTo>
                    <a:pt x="20148" y="45733"/>
                    <a:pt x="20081" y="46000"/>
                    <a:pt x="20081" y="46100"/>
                  </a:cubicBezTo>
                  <a:cubicBezTo>
                    <a:pt x="20081" y="46233"/>
                    <a:pt x="20315" y="46300"/>
                    <a:pt x="20648" y="46367"/>
                  </a:cubicBezTo>
                  <a:lnTo>
                    <a:pt x="20715" y="46600"/>
                  </a:lnTo>
                  <a:cubicBezTo>
                    <a:pt x="20715" y="46600"/>
                    <a:pt x="24629" y="46956"/>
                    <a:pt x="27238" y="46956"/>
                  </a:cubicBezTo>
                  <a:cubicBezTo>
                    <a:pt x="28543" y="46956"/>
                    <a:pt x="29521" y="46867"/>
                    <a:pt x="29521" y="46600"/>
                  </a:cubicBezTo>
                  <a:cubicBezTo>
                    <a:pt x="29521" y="46533"/>
                    <a:pt x="29421" y="45933"/>
                    <a:pt x="29354" y="44932"/>
                  </a:cubicBezTo>
                  <a:lnTo>
                    <a:pt x="39095" y="21582"/>
                  </a:lnTo>
                  <a:lnTo>
                    <a:pt x="39095" y="21582"/>
                  </a:lnTo>
                  <a:lnTo>
                    <a:pt x="35726" y="48135"/>
                  </a:lnTo>
                  <a:cubicBezTo>
                    <a:pt x="35726" y="48135"/>
                    <a:pt x="48301" y="48268"/>
                    <a:pt x="48301" y="48802"/>
                  </a:cubicBezTo>
                  <a:cubicBezTo>
                    <a:pt x="48301" y="48805"/>
                    <a:pt x="48301" y="48807"/>
                    <a:pt x="48301" y="48807"/>
                  </a:cubicBezTo>
                  <a:cubicBezTo>
                    <a:pt x="48314" y="48807"/>
                    <a:pt x="49171" y="20354"/>
                    <a:pt x="49535" y="7906"/>
                  </a:cubicBezTo>
                  <a:cubicBezTo>
                    <a:pt x="49736" y="4537"/>
                    <a:pt x="47501" y="1568"/>
                    <a:pt x="44265" y="701"/>
                  </a:cubicBezTo>
                  <a:lnTo>
                    <a:pt x="416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2295150" y="4732175"/>
              <a:ext cx="201000" cy="190975"/>
            </a:xfrm>
            <a:custGeom>
              <a:avLst/>
              <a:gdLst/>
              <a:ahLst/>
              <a:cxnLst/>
              <a:rect l="l" t="t" r="r" b="b"/>
              <a:pathLst>
                <a:path w="8040" h="7639" extrusionOk="0">
                  <a:moveTo>
                    <a:pt x="7272" y="0"/>
                  </a:moveTo>
                  <a:lnTo>
                    <a:pt x="3503" y="1534"/>
                  </a:lnTo>
                  <a:lnTo>
                    <a:pt x="3503" y="1635"/>
                  </a:lnTo>
                  <a:lnTo>
                    <a:pt x="701" y="467"/>
                  </a:lnTo>
                  <a:lnTo>
                    <a:pt x="0" y="6171"/>
                  </a:lnTo>
                  <a:cubicBezTo>
                    <a:pt x="1134" y="7072"/>
                    <a:pt x="2502" y="7639"/>
                    <a:pt x="4137" y="7639"/>
                  </a:cubicBezTo>
                  <a:cubicBezTo>
                    <a:pt x="5671" y="7639"/>
                    <a:pt x="6972" y="7172"/>
                    <a:pt x="8039" y="6338"/>
                  </a:cubicBezTo>
                  <a:lnTo>
                    <a:pt x="7272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2573675" y="4618750"/>
              <a:ext cx="87600" cy="183500"/>
            </a:xfrm>
            <a:custGeom>
              <a:avLst/>
              <a:gdLst/>
              <a:ahLst/>
              <a:cxnLst/>
              <a:rect l="l" t="t" r="r" b="b"/>
              <a:pathLst>
                <a:path w="3504" h="7340" fill="none" extrusionOk="0">
                  <a:moveTo>
                    <a:pt x="1735" y="0"/>
                  </a:moveTo>
                  <a:cubicBezTo>
                    <a:pt x="2702" y="0"/>
                    <a:pt x="3503" y="1602"/>
                    <a:pt x="3503" y="3670"/>
                  </a:cubicBezTo>
                  <a:cubicBezTo>
                    <a:pt x="3503" y="5705"/>
                    <a:pt x="2702" y="7339"/>
                    <a:pt x="1735" y="7339"/>
                  </a:cubicBezTo>
                  <a:cubicBezTo>
                    <a:pt x="801" y="7339"/>
                    <a:pt x="1" y="5705"/>
                    <a:pt x="1" y="3670"/>
                  </a:cubicBezTo>
                  <a:cubicBezTo>
                    <a:pt x="1" y="2402"/>
                    <a:pt x="301" y="1268"/>
                    <a:pt x="734" y="601"/>
                  </a:cubicBezTo>
                </a:path>
              </a:pathLst>
            </a:custGeom>
            <a:noFill/>
            <a:ln w="10850" cap="rnd" cmpd="sng">
              <a:solidFill>
                <a:srgbClr val="F9E1CC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2136700" y="4514225"/>
              <a:ext cx="110925" cy="139600"/>
            </a:xfrm>
            <a:custGeom>
              <a:avLst/>
              <a:gdLst/>
              <a:ahLst/>
              <a:cxnLst/>
              <a:rect l="l" t="t" r="r" b="b"/>
              <a:pathLst>
                <a:path w="4437" h="5584" extrusionOk="0">
                  <a:moveTo>
                    <a:pt x="1582" y="1"/>
                  </a:moveTo>
                  <a:cubicBezTo>
                    <a:pt x="1441" y="1"/>
                    <a:pt x="1302" y="26"/>
                    <a:pt x="1168" y="79"/>
                  </a:cubicBezTo>
                  <a:cubicBezTo>
                    <a:pt x="267" y="412"/>
                    <a:pt x="0" y="1913"/>
                    <a:pt x="567" y="3414"/>
                  </a:cubicBezTo>
                  <a:cubicBezTo>
                    <a:pt x="1086" y="4710"/>
                    <a:pt x="2027" y="5583"/>
                    <a:pt x="2875" y="5583"/>
                  </a:cubicBezTo>
                  <a:cubicBezTo>
                    <a:pt x="3010" y="5583"/>
                    <a:pt x="3142" y="5561"/>
                    <a:pt x="3269" y="5516"/>
                  </a:cubicBezTo>
                  <a:cubicBezTo>
                    <a:pt x="4170" y="5182"/>
                    <a:pt x="4437" y="3681"/>
                    <a:pt x="3836" y="2180"/>
                  </a:cubicBezTo>
                  <a:cubicBezTo>
                    <a:pt x="3351" y="895"/>
                    <a:pt x="2425" y="1"/>
                    <a:pt x="1582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2156700" y="4282250"/>
              <a:ext cx="485375" cy="583375"/>
            </a:xfrm>
            <a:custGeom>
              <a:avLst/>
              <a:gdLst/>
              <a:ahLst/>
              <a:cxnLst/>
              <a:rect l="l" t="t" r="r" b="b"/>
              <a:pathLst>
                <a:path w="19415" h="23335" extrusionOk="0">
                  <a:moveTo>
                    <a:pt x="9704" y="1"/>
                  </a:moveTo>
                  <a:cubicBezTo>
                    <a:pt x="8382" y="1"/>
                    <a:pt x="7056" y="218"/>
                    <a:pt x="5772" y="651"/>
                  </a:cubicBezTo>
                  <a:cubicBezTo>
                    <a:pt x="5738" y="651"/>
                    <a:pt x="5705" y="685"/>
                    <a:pt x="5672" y="685"/>
                  </a:cubicBezTo>
                  <a:cubicBezTo>
                    <a:pt x="2169" y="1885"/>
                    <a:pt x="1" y="5355"/>
                    <a:pt x="435" y="9024"/>
                  </a:cubicBezTo>
                  <a:cubicBezTo>
                    <a:pt x="535" y="9558"/>
                    <a:pt x="601" y="10158"/>
                    <a:pt x="701" y="10725"/>
                  </a:cubicBezTo>
                  <a:cubicBezTo>
                    <a:pt x="1669" y="16563"/>
                    <a:pt x="4004" y="23334"/>
                    <a:pt x="9708" y="23334"/>
                  </a:cubicBezTo>
                  <a:cubicBezTo>
                    <a:pt x="15512" y="23334"/>
                    <a:pt x="17847" y="16363"/>
                    <a:pt x="18748" y="10492"/>
                  </a:cubicBezTo>
                  <a:cubicBezTo>
                    <a:pt x="18848" y="9991"/>
                    <a:pt x="18914" y="9524"/>
                    <a:pt x="18948" y="9024"/>
                  </a:cubicBezTo>
                  <a:cubicBezTo>
                    <a:pt x="19415" y="5355"/>
                    <a:pt x="17247" y="1885"/>
                    <a:pt x="13744" y="685"/>
                  </a:cubicBezTo>
                  <a:cubicBezTo>
                    <a:pt x="13711" y="685"/>
                    <a:pt x="13677" y="651"/>
                    <a:pt x="13611" y="651"/>
                  </a:cubicBezTo>
                  <a:cubicBezTo>
                    <a:pt x="12343" y="218"/>
                    <a:pt x="11025" y="1"/>
                    <a:pt x="970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>
              <a:off x="2090825" y="4246925"/>
              <a:ext cx="420325" cy="267600"/>
            </a:xfrm>
            <a:custGeom>
              <a:avLst/>
              <a:gdLst/>
              <a:ahLst/>
              <a:cxnLst/>
              <a:rect l="l" t="t" r="r" b="b"/>
              <a:pathLst>
                <a:path w="16813" h="10704" extrusionOk="0">
                  <a:moveTo>
                    <a:pt x="10602" y="1"/>
                  </a:moveTo>
                  <a:cubicBezTo>
                    <a:pt x="6023" y="1"/>
                    <a:pt x="2714" y="2717"/>
                    <a:pt x="1602" y="5367"/>
                  </a:cubicBezTo>
                  <a:cubicBezTo>
                    <a:pt x="1" y="9069"/>
                    <a:pt x="3103" y="10704"/>
                    <a:pt x="3103" y="10704"/>
                  </a:cubicBezTo>
                  <a:cubicBezTo>
                    <a:pt x="14144" y="10470"/>
                    <a:pt x="16813" y="1564"/>
                    <a:pt x="16813" y="1564"/>
                  </a:cubicBezTo>
                  <a:cubicBezTo>
                    <a:pt x="14571" y="458"/>
                    <a:pt x="12480" y="1"/>
                    <a:pt x="10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2435250" y="4259550"/>
              <a:ext cx="281875" cy="253550"/>
            </a:xfrm>
            <a:custGeom>
              <a:avLst/>
              <a:gdLst/>
              <a:ahLst/>
              <a:cxnLst/>
              <a:rect l="l" t="t" r="r" b="b"/>
              <a:pathLst>
                <a:path w="11275" h="10142" extrusionOk="0">
                  <a:moveTo>
                    <a:pt x="2844" y="1"/>
                  </a:moveTo>
                  <a:cubicBezTo>
                    <a:pt x="285" y="1"/>
                    <a:pt x="0" y="1359"/>
                    <a:pt x="0" y="1359"/>
                  </a:cubicBezTo>
                  <a:cubicBezTo>
                    <a:pt x="0" y="1359"/>
                    <a:pt x="4279" y="10141"/>
                    <a:pt x="7686" y="10141"/>
                  </a:cubicBezTo>
                  <a:cubicBezTo>
                    <a:pt x="7749" y="10141"/>
                    <a:pt x="7811" y="10138"/>
                    <a:pt x="7873" y="10132"/>
                  </a:cubicBezTo>
                  <a:cubicBezTo>
                    <a:pt x="11275" y="9865"/>
                    <a:pt x="9607" y="1259"/>
                    <a:pt x="5037" y="258"/>
                  </a:cubicBezTo>
                  <a:cubicBezTo>
                    <a:pt x="4165" y="75"/>
                    <a:pt x="3442" y="1"/>
                    <a:pt x="2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2140025" y="4621250"/>
              <a:ext cx="87600" cy="183500"/>
            </a:xfrm>
            <a:custGeom>
              <a:avLst/>
              <a:gdLst/>
              <a:ahLst/>
              <a:cxnLst/>
              <a:rect l="l" t="t" r="r" b="b"/>
              <a:pathLst>
                <a:path w="3504" h="7340" fill="none" extrusionOk="0">
                  <a:moveTo>
                    <a:pt x="1735" y="1"/>
                  </a:moveTo>
                  <a:cubicBezTo>
                    <a:pt x="2703" y="1"/>
                    <a:pt x="3503" y="1635"/>
                    <a:pt x="3503" y="3670"/>
                  </a:cubicBezTo>
                  <a:cubicBezTo>
                    <a:pt x="3503" y="5738"/>
                    <a:pt x="2703" y="7339"/>
                    <a:pt x="1735" y="7339"/>
                  </a:cubicBezTo>
                  <a:cubicBezTo>
                    <a:pt x="801" y="7339"/>
                    <a:pt x="1" y="5738"/>
                    <a:pt x="1" y="3670"/>
                  </a:cubicBezTo>
                  <a:cubicBezTo>
                    <a:pt x="1" y="2436"/>
                    <a:pt x="301" y="1301"/>
                    <a:pt x="735" y="634"/>
                  </a:cubicBezTo>
                </a:path>
              </a:pathLst>
            </a:custGeom>
            <a:noFill/>
            <a:ln w="10850" cap="rnd" cmpd="sng">
              <a:solidFill>
                <a:srgbClr val="F9E1CC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4440850" y="3681400"/>
              <a:ext cx="393625" cy="393650"/>
            </a:xfrm>
            <a:custGeom>
              <a:avLst/>
              <a:gdLst/>
              <a:ahLst/>
              <a:cxnLst/>
              <a:rect l="l" t="t" r="r" b="b"/>
              <a:pathLst>
                <a:path w="15745" h="15746" extrusionOk="0">
                  <a:moveTo>
                    <a:pt x="7872" y="1"/>
                  </a:moveTo>
                  <a:cubicBezTo>
                    <a:pt x="3503" y="1"/>
                    <a:pt x="0" y="3537"/>
                    <a:pt x="0" y="7873"/>
                  </a:cubicBezTo>
                  <a:cubicBezTo>
                    <a:pt x="0" y="12210"/>
                    <a:pt x="3503" y="15746"/>
                    <a:pt x="7872" y="15746"/>
                  </a:cubicBezTo>
                  <a:cubicBezTo>
                    <a:pt x="12209" y="15746"/>
                    <a:pt x="15745" y="12210"/>
                    <a:pt x="15745" y="7873"/>
                  </a:cubicBezTo>
                  <a:cubicBezTo>
                    <a:pt x="15745" y="3537"/>
                    <a:pt x="12209" y="1"/>
                    <a:pt x="7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7"/>
          <p:cNvGrpSpPr/>
          <p:nvPr/>
        </p:nvGrpSpPr>
        <p:grpSpPr>
          <a:xfrm>
            <a:off x="0" y="0"/>
            <a:ext cx="9954856" cy="5184300"/>
            <a:chOff x="0" y="0"/>
            <a:chExt cx="9954856" cy="5184300"/>
          </a:xfrm>
        </p:grpSpPr>
        <p:grpSp>
          <p:nvGrpSpPr>
            <p:cNvPr id="759" name="Google Shape;759;p37"/>
            <p:cNvGrpSpPr/>
            <p:nvPr/>
          </p:nvGrpSpPr>
          <p:grpSpPr>
            <a:xfrm>
              <a:off x="0" y="0"/>
              <a:ext cx="9954856" cy="5176800"/>
              <a:chOff x="0" y="381000"/>
              <a:chExt cx="9954856" cy="5176800"/>
            </a:xfrm>
          </p:grpSpPr>
          <p:sp>
            <p:nvSpPr>
              <p:cNvPr id="760" name="Google Shape;760;p37"/>
              <p:cNvSpPr/>
              <p:nvPr/>
            </p:nvSpPr>
            <p:spPr>
              <a:xfrm>
                <a:off x="3029100" y="659175"/>
                <a:ext cx="6925757" cy="4484317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76655" extrusionOk="0">
                    <a:moveTo>
                      <a:pt x="70269" y="9737"/>
                    </a:moveTo>
                    <a:cubicBezTo>
                      <a:pt x="85469" y="9737"/>
                      <a:pt x="97791" y="22059"/>
                      <a:pt x="97791" y="37259"/>
                    </a:cubicBezTo>
                    <a:cubicBezTo>
                      <a:pt x="97791" y="52482"/>
                      <a:pt x="85469" y="64804"/>
                      <a:pt x="70269" y="64804"/>
                    </a:cubicBezTo>
                    <a:cubicBezTo>
                      <a:pt x="55068" y="64804"/>
                      <a:pt x="42746" y="52482"/>
                      <a:pt x="42746" y="37259"/>
                    </a:cubicBezTo>
                    <a:cubicBezTo>
                      <a:pt x="42746" y="22059"/>
                      <a:pt x="55068" y="9737"/>
                      <a:pt x="70269" y="9737"/>
                    </a:cubicBezTo>
                    <a:close/>
                    <a:moveTo>
                      <a:pt x="0" y="0"/>
                    </a:moveTo>
                    <a:lnTo>
                      <a:pt x="0" y="76654"/>
                    </a:lnTo>
                    <a:lnTo>
                      <a:pt x="118388" y="76654"/>
                    </a:lnTo>
                    <a:lnTo>
                      <a:pt x="118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23825" dir="93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7"/>
              <p:cNvSpPr/>
              <p:nvPr/>
            </p:nvSpPr>
            <p:spPr>
              <a:xfrm>
                <a:off x="0" y="381000"/>
                <a:ext cx="4419600" cy="5176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7"/>
              <p:cNvSpPr/>
              <p:nvPr/>
            </p:nvSpPr>
            <p:spPr>
              <a:xfrm>
                <a:off x="4171950" y="381000"/>
                <a:ext cx="5782800" cy="457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3" name="Google Shape;763;p37"/>
            <p:cNvSpPr/>
            <p:nvPr/>
          </p:nvSpPr>
          <p:spPr>
            <a:xfrm>
              <a:off x="4361575" y="4734600"/>
              <a:ext cx="5593200" cy="44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4" name="Google Shape;764;p37"/>
          <p:cNvSpPr/>
          <p:nvPr/>
        </p:nvSpPr>
        <p:spPr>
          <a:xfrm rot="1201544">
            <a:off x="-119498" y="-7128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7"/>
          <p:cNvSpPr/>
          <p:nvPr/>
        </p:nvSpPr>
        <p:spPr>
          <a:xfrm>
            <a:off x="1053153" y="-221575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37"/>
          <p:cNvGrpSpPr/>
          <p:nvPr/>
        </p:nvGrpSpPr>
        <p:grpSpPr>
          <a:xfrm>
            <a:off x="241987" y="997113"/>
            <a:ext cx="449651" cy="449651"/>
            <a:chOff x="1930662" y="2441838"/>
            <a:chExt cx="449651" cy="449651"/>
          </a:xfrm>
        </p:grpSpPr>
        <p:sp>
          <p:nvSpPr>
            <p:cNvPr id="767" name="Google Shape;767;p37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37"/>
          <p:cNvGrpSpPr/>
          <p:nvPr/>
        </p:nvGrpSpPr>
        <p:grpSpPr>
          <a:xfrm rot="1201454">
            <a:off x="165795" y="137304"/>
            <a:ext cx="449628" cy="449628"/>
            <a:chOff x="1455618" y="1674938"/>
            <a:chExt cx="449651" cy="449651"/>
          </a:xfrm>
        </p:grpSpPr>
        <p:sp>
          <p:nvSpPr>
            <p:cNvPr id="770" name="Google Shape;770;p37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37"/>
          <p:cNvGrpSpPr/>
          <p:nvPr/>
        </p:nvGrpSpPr>
        <p:grpSpPr>
          <a:xfrm>
            <a:off x="8203925" y="131150"/>
            <a:ext cx="673525" cy="674200"/>
            <a:chOff x="9205725" y="3481225"/>
            <a:chExt cx="673525" cy="674200"/>
          </a:xfrm>
        </p:grpSpPr>
        <p:sp>
          <p:nvSpPr>
            <p:cNvPr id="773" name="Google Shape;773;p37"/>
            <p:cNvSpPr/>
            <p:nvPr/>
          </p:nvSpPr>
          <p:spPr>
            <a:xfrm>
              <a:off x="9205725" y="3481225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1793" y="9689"/>
                  </a:moveTo>
                  <a:cubicBezTo>
                    <a:pt x="2129" y="10025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05" y="11230"/>
                  </a:cubicBezTo>
                  <a:cubicBezTo>
                    <a:pt x="4790" y="11622"/>
                    <a:pt x="5574" y="11930"/>
                    <a:pt x="6414" y="12154"/>
                  </a:cubicBezTo>
                  <a:cubicBezTo>
                    <a:pt x="5546" y="12098"/>
                    <a:pt x="4706" y="12070"/>
                    <a:pt x="3865" y="12154"/>
                  </a:cubicBezTo>
                  <a:cubicBezTo>
                    <a:pt x="3417" y="12182"/>
                    <a:pt x="2969" y="12238"/>
                    <a:pt x="2549" y="12322"/>
                  </a:cubicBezTo>
                  <a:cubicBezTo>
                    <a:pt x="2101" y="12434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57" y="16046"/>
                  </a:cubicBezTo>
                  <a:cubicBezTo>
                    <a:pt x="1905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4" y="16214"/>
                    <a:pt x="5854" y="16074"/>
                    <a:pt x="6694" y="15878"/>
                  </a:cubicBezTo>
                  <a:cubicBezTo>
                    <a:pt x="5910" y="16214"/>
                    <a:pt x="5182" y="16634"/>
                    <a:pt x="4482" y="17110"/>
                  </a:cubicBezTo>
                  <a:cubicBezTo>
                    <a:pt x="4117" y="17362"/>
                    <a:pt x="3753" y="17642"/>
                    <a:pt x="3417" y="17950"/>
                  </a:cubicBezTo>
                  <a:cubicBezTo>
                    <a:pt x="3081" y="18259"/>
                    <a:pt x="2773" y="18567"/>
                    <a:pt x="2493" y="18959"/>
                  </a:cubicBezTo>
                  <a:cubicBezTo>
                    <a:pt x="2213" y="19351"/>
                    <a:pt x="2101" y="19883"/>
                    <a:pt x="2213" y="20387"/>
                  </a:cubicBezTo>
                  <a:cubicBezTo>
                    <a:pt x="2465" y="21339"/>
                    <a:pt x="3417" y="21927"/>
                    <a:pt x="4341" y="21703"/>
                  </a:cubicBezTo>
                  <a:cubicBezTo>
                    <a:pt x="4818" y="21591"/>
                    <a:pt x="5238" y="21395"/>
                    <a:pt x="5630" y="21199"/>
                  </a:cubicBezTo>
                  <a:cubicBezTo>
                    <a:pt x="6050" y="21003"/>
                    <a:pt x="6414" y="20779"/>
                    <a:pt x="6806" y="20555"/>
                  </a:cubicBezTo>
                  <a:cubicBezTo>
                    <a:pt x="7506" y="20079"/>
                    <a:pt x="8178" y="19519"/>
                    <a:pt x="8794" y="18931"/>
                  </a:cubicBezTo>
                  <a:cubicBezTo>
                    <a:pt x="8290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02" y="22375"/>
                  </a:cubicBezTo>
                  <a:cubicBezTo>
                    <a:pt x="6862" y="22795"/>
                    <a:pt x="6750" y="23243"/>
                    <a:pt x="6722" y="23719"/>
                  </a:cubicBezTo>
                  <a:cubicBezTo>
                    <a:pt x="6666" y="24195"/>
                    <a:pt x="6834" y="24727"/>
                    <a:pt x="7198" y="25091"/>
                  </a:cubicBezTo>
                  <a:cubicBezTo>
                    <a:pt x="7870" y="25792"/>
                    <a:pt x="8990" y="25820"/>
                    <a:pt x="9690" y="25147"/>
                  </a:cubicBezTo>
                  <a:cubicBezTo>
                    <a:pt x="10026" y="24839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79"/>
                    <a:pt x="11902" y="21367"/>
                    <a:pt x="12155" y="20555"/>
                  </a:cubicBezTo>
                  <a:cubicBezTo>
                    <a:pt x="12071" y="21395"/>
                    <a:pt x="12071" y="22235"/>
                    <a:pt x="12127" y="23075"/>
                  </a:cubicBezTo>
                  <a:cubicBezTo>
                    <a:pt x="12155" y="23523"/>
                    <a:pt x="12239" y="23971"/>
                    <a:pt x="12323" y="24419"/>
                  </a:cubicBezTo>
                  <a:cubicBezTo>
                    <a:pt x="12407" y="24867"/>
                    <a:pt x="12547" y="25287"/>
                    <a:pt x="12715" y="25735"/>
                  </a:cubicBezTo>
                  <a:cubicBezTo>
                    <a:pt x="12939" y="26156"/>
                    <a:pt x="13331" y="26520"/>
                    <a:pt x="13835" y="26688"/>
                  </a:cubicBezTo>
                  <a:cubicBezTo>
                    <a:pt x="14759" y="26968"/>
                    <a:pt x="15739" y="26408"/>
                    <a:pt x="16019" y="25483"/>
                  </a:cubicBezTo>
                  <a:cubicBezTo>
                    <a:pt x="16159" y="25035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07" y="21787"/>
                    <a:pt x="17111" y="22487"/>
                  </a:cubicBezTo>
                  <a:cubicBezTo>
                    <a:pt x="17363" y="22851"/>
                    <a:pt x="17643" y="23187"/>
                    <a:pt x="17923" y="23523"/>
                  </a:cubicBezTo>
                  <a:cubicBezTo>
                    <a:pt x="18231" y="23859"/>
                    <a:pt x="18567" y="24167"/>
                    <a:pt x="18931" y="24447"/>
                  </a:cubicBezTo>
                  <a:cubicBezTo>
                    <a:pt x="19351" y="24727"/>
                    <a:pt x="19856" y="24867"/>
                    <a:pt x="20388" y="24727"/>
                  </a:cubicBezTo>
                  <a:cubicBezTo>
                    <a:pt x="21340" y="24503"/>
                    <a:pt x="21900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80" y="20527"/>
                    <a:pt x="20528" y="20163"/>
                  </a:cubicBezTo>
                  <a:cubicBezTo>
                    <a:pt x="20052" y="19435"/>
                    <a:pt x="19519" y="18791"/>
                    <a:pt x="18931" y="18147"/>
                  </a:cubicBezTo>
                  <a:cubicBezTo>
                    <a:pt x="19632" y="18651"/>
                    <a:pt x="20360" y="19099"/>
                    <a:pt x="21116" y="19463"/>
                  </a:cubicBezTo>
                  <a:cubicBezTo>
                    <a:pt x="21508" y="19631"/>
                    <a:pt x="21928" y="19799"/>
                    <a:pt x="22348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8"/>
                    <a:pt x="25148" y="17278"/>
                  </a:cubicBezTo>
                  <a:cubicBezTo>
                    <a:pt x="24812" y="16942"/>
                    <a:pt x="24448" y="16662"/>
                    <a:pt x="24084" y="16410"/>
                  </a:cubicBezTo>
                  <a:cubicBezTo>
                    <a:pt x="23692" y="16158"/>
                    <a:pt x="23328" y="15934"/>
                    <a:pt x="22908" y="15738"/>
                  </a:cubicBezTo>
                  <a:cubicBezTo>
                    <a:pt x="22152" y="15346"/>
                    <a:pt x="21368" y="15038"/>
                    <a:pt x="20528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392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08" y="10810"/>
                    <a:pt x="24560" y="10754"/>
                    <a:pt x="24112" y="10698"/>
                  </a:cubicBezTo>
                  <a:cubicBezTo>
                    <a:pt x="23664" y="10670"/>
                    <a:pt x="23216" y="10670"/>
                    <a:pt x="22768" y="10698"/>
                  </a:cubicBezTo>
                  <a:cubicBezTo>
                    <a:pt x="21928" y="10754"/>
                    <a:pt x="21088" y="10894"/>
                    <a:pt x="20248" y="11090"/>
                  </a:cubicBezTo>
                  <a:cubicBezTo>
                    <a:pt x="21032" y="10754"/>
                    <a:pt x="21760" y="10334"/>
                    <a:pt x="22460" y="9857"/>
                  </a:cubicBezTo>
                  <a:cubicBezTo>
                    <a:pt x="22824" y="9605"/>
                    <a:pt x="23188" y="9325"/>
                    <a:pt x="23524" y="9017"/>
                  </a:cubicBezTo>
                  <a:cubicBezTo>
                    <a:pt x="23832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00" y="6581"/>
                  </a:cubicBezTo>
                  <a:cubicBezTo>
                    <a:pt x="24476" y="5629"/>
                    <a:pt x="23524" y="5041"/>
                    <a:pt x="22572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892" y="5965"/>
                    <a:pt x="20500" y="6189"/>
                    <a:pt x="20136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23" y="7337"/>
                    <a:pt x="19071" y="6609"/>
                    <a:pt x="19435" y="5825"/>
                  </a:cubicBezTo>
                  <a:cubicBezTo>
                    <a:pt x="19632" y="5433"/>
                    <a:pt x="19800" y="5013"/>
                    <a:pt x="19940" y="4593"/>
                  </a:cubicBezTo>
                  <a:cubicBezTo>
                    <a:pt x="20052" y="4173"/>
                    <a:pt x="20192" y="3725"/>
                    <a:pt x="20220" y="3249"/>
                  </a:cubicBezTo>
                  <a:cubicBezTo>
                    <a:pt x="20276" y="2773"/>
                    <a:pt x="20108" y="2240"/>
                    <a:pt x="19744" y="1876"/>
                  </a:cubicBezTo>
                  <a:cubicBezTo>
                    <a:pt x="19071" y="1176"/>
                    <a:pt x="17951" y="1148"/>
                    <a:pt x="17251" y="1820"/>
                  </a:cubicBezTo>
                  <a:cubicBezTo>
                    <a:pt x="16915" y="2128"/>
                    <a:pt x="16635" y="2493"/>
                    <a:pt x="16383" y="2885"/>
                  </a:cubicBezTo>
                  <a:cubicBezTo>
                    <a:pt x="16131" y="3249"/>
                    <a:pt x="15907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71" y="4733"/>
                    <a:pt x="14815" y="3893"/>
                  </a:cubicBezTo>
                  <a:cubicBezTo>
                    <a:pt x="14787" y="3445"/>
                    <a:pt x="14703" y="2997"/>
                    <a:pt x="14619" y="2549"/>
                  </a:cubicBezTo>
                  <a:cubicBezTo>
                    <a:pt x="14535" y="2100"/>
                    <a:pt x="14395" y="1680"/>
                    <a:pt x="14199" y="1232"/>
                  </a:cubicBezTo>
                  <a:cubicBezTo>
                    <a:pt x="14003" y="812"/>
                    <a:pt x="13611" y="448"/>
                    <a:pt x="13107" y="280"/>
                  </a:cubicBezTo>
                  <a:cubicBezTo>
                    <a:pt x="12183" y="0"/>
                    <a:pt x="11202" y="560"/>
                    <a:pt x="10922" y="1484"/>
                  </a:cubicBezTo>
                  <a:cubicBezTo>
                    <a:pt x="10782" y="1932"/>
                    <a:pt x="10726" y="2380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06" y="5181"/>
                    <a:pt x="9830" y="4481"/>
                  </a:cubicBezTo>
                  <a:cubicBezTo>
                    <a:pt x="9578" y="4117"/>
                    <a:pt x="9298" y="3781"/>
                    <a:pt x="9018" y="3445"/>
                  </a:cubicBezTo>
                  <a:cubicBezTo>
                    <a:pt x="8710" y="3109"/>
                    <a:pt x="8374" y="2801"/>
                    <a:pt x="8010" y="2521"/>
                  </a:cubicBezTo>
                  <a:cubicBezTo>
                    <a:pt x="7590" y="2240"/>
                    <a:pt x="7086" y="2100"/>
                    <a:pt x="6554" y="2240"/>
                  </a:cubicBezTo>
                  <a:cubicBezTo>
                    <a:pt x="5602" y="2465"/>
                    <a:pt x="5042" y="3417"/>
                    <a:pt x="5266" y="4369"/>
                  </a:cubicBezTo>
                  <a:cubicBezTo>
                    <a:pt x="5378" y="4817"/>
                    <a:pt x="5546" y="5237"/>
                    <a:pt x="5742" y="5657"/>
                  </a:cubicBezTo>
                  <a:cubicBezTo>
                    <a:pt x="5938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582" y="7869"/>
                    <a:pt x="5826" y="7505"/>
                  </a:cubicBezTo>
                  <a:cubicBezTo>
                    <a:pt x="5434" y="7337"/>
                    <a:pt x="5014" y="7169"/>
                    <a:pt x="4594" y="7029"/>
                  </a:cubicBezTo>
                  <a:cubicBezTo>
                    <a:pt x="4145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89"/>
                    <a:pt x="1793" y="9689"/>
                  </a:cubicBezTo>
                  <a:close/>
                </a:path>
              </a:pathLst>
            </a:custGeom>
            <a:solidFill>
              <a:srgbClr val="F5F0E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9474575" y="3750050"/>
              <a:ext cx="137250" cy="137250"/>
            </a:xfrm>
            <a:custGeom>
              <a:avLst/>
              <a:gdLst/>
              <a:ahLst/>
              <a:cxnLst/>
              <a:rect l="l" t="t" r="r" b="b"/>
              <a:pathLst>
                <a:path w="5490" h="5490" extrusionOk="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rgbClr val="FAC56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37"/>
          <p:cNvGrpSpPr/>
          <p:nvPr/>
        </p:nvGrpSpPr>
        <p:grpSpPr>
          <a:xfrm>
            <a:off x="6651650" y="4030338"/>
            <a:ext cx="2492350" cy="1146325"/>
            <a:chOff x="7462500" y="4212550"/>
            <a:chExt cx="2492350" cy="1146325"/>
          </a:xfrm>
        </p:grpSpPr>
        <p:sp>
          <p:nvSpPr>
            <p:cNvPr id="776" name="Google Shape;776;p37"/>
            <p:cNvSpPr/>
            <p:nvPr/>
          </p:nvSpPr>
          <p:spPr>
            <a:xfrm>
              <a:off x="7462500" y="4761675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7" name="Google Shape;777;p37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778" name="Google Shape;778;p37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avLst/>
                <a:gdLst/>
                <a:ahLst/>
                <a:cxnLst/>
                <a:rect l="l" t="t" r="r" b="b"/>
                <a:pathLst>
                  <a:path w="34866" h="23356" extrusionOk="0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7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avLst/>
                <a:gdLst/>
                <a:ahLst/>
                <a:cxnLst/>
                <a:rect l="l" t="t" r="r" b="b"/>
                <a:pathLst>
                  <a:path w="34754" h="17678" extrusionOk="0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0" name="Google Shape;780;p37"/>
            <p:cNvSpPr/>
            <p:nvPr/>
          </p:nvSpPr>
          <p:spPr>
            <a:xfrm>
              <a:off x="8376125" y="4346525"/>
              <a:ext cx="666525" cy="946550"/>
            </a:xfrm>
            <a:custGeom>
              <a:avLst/>
              <a:gdLst/>
              <a:ahLst/>
              <a:cxnLst/>
              <a:rect l="l" t="t" r="r" b="b"/>
              <a:pathLst>
                <a:path w="26661" h="37862" extrusionOk="0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Google Shape;781;p37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782" name="Google Shape;782;p37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7834" extrusionOk="0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7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24308" h="35046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4" name="Google Shape;784;p37"/>
            <p:cNvSpPr/>
            <p:nvPr/>
          </p:nvSpPr>
          <p:spPr>
            <a:xfrm>
              <a:off x="8045675" y="4676275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5" name="Google Shape;785;p37"/>
            <p:cNvGrpSpPr/>
            <p:nvPr/>
          </p:nvGrpSpPr>
          <p:grpSpPr>
            <a:xfrm>
              <a:off x="8042875" y="4685375"/>
              <a:ext cx="673525" cy="673500"/>
              <a:chOff x="8042875" y="4685375"/>
              <a:chExt cx="673525" cy="673500"/>
            </a:xfrm>
          </p:grpSpPr>
          <p:sp>
            <p:nvSpPr>
              <p:cNvPr id="786" name="Google Shape;786;p37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40" extrusionOk="0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rgbClr val="DC4D69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7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4808" extrusionOk="0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8" name="Google Shape;788;p37"/>
            <p:cNvSpPr/>
            <p:nvPr/>
          </p:nvSpPr>
          <p:spPr>
            <a:xfrm>
              <a:off x="8809475" y="4212550"/>
              <a:ext cx="1135575" cy="1135825"/>
            </a:xfrm>
            <a:custGeom>
              <a:avLst/>
              <a:gdLst/>
              <a:ahLst/>
              <a:cxnLst/>
              <a:rect l="l" t="t" r="r" b="b"/>
              <a:pathLst>
                <a:path w="45423" h="45433" extrusionOk="0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9" name="Google Shape;789;p37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790" name="Google Shape;790;p37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avLst/>
                <a:gdLst/>
                <a:ahLst/>
                <a:cxnLst/>
                <a:rect l="l" t="t" r="r" b="b"/>
                <a:pathLst>
                  <a:path w="45451" h="45451" extrusionOk="0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7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38366" extrusionOk="0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7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avLst/>
                <a:gdLst/>
                <a:ahLst/>
                <a:cxnLst/>
                <a:rect l="l" t="t" r="r" b="b"/>
                <a:pathLst>
                  <a:path w="24840" h="24756" extrusionOk="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7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058" h="6248" extrusionOk="0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4" name="Google Shape;794;p37"/>
          <p:cNvSpPr txBox="1"/>
          <p:nvPr/>
        </p:nvSpPr>
        <p:spPr>
          <a:xfrm>
            <a:off x="544903" y="3259208"/>
            <a:ext cx="4096048" cy="11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latin typeface="Imbue"/>
                <a:ea typeface="Imbue"/>
                <a:cs typeface="Imbue"/>
                <a:sym typeface="Imbue"/>
              </a:rPr>
              <a:t>Présentation pédagogique réalisée du Lycee « Charles Laugier » de Craiova, Roumanie, dans le cadre du projet Erasmus+ intitulé « Les filles dans l'Europe du 21e siècle » (numéro de référence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latin typeface="Imbue"/>
                <a:ea typeface="Imbue"/>
                <a:cs typeface="Imbue"/>
                <a:sym typeface="Imbue"/>
              </a:rPr>
              <a:t>2023-1-FR01-KA210-SCH-000158596)</a:t>
            </a:r>
            <a:endParaRPr b="1" dirty="0">
              <a:latin typeface="Imbue"/>
              <a:ea typeface="Imbue"/>
              <a:cs typeface="Imbue"/>
              <a:sym typeface="Imb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95" name="Google Shape;795;p37"/>
          <p:cNvSpPr txBox="1"/>
          <p:nvPr/>
        </p:nvSpPr>
        <p:spPr>
          <a:xfrm>
            <a:off x="693715" y="1321056"/>
            <a:ext cx="3822300" cy="111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 dirty="0">
                <a:solidFill>
                  <a:schemeClr val="dk2"/>
                </a:solidFill>
                <a:latin typeface="Imbue ExtraBold"/>
                <a:ea typeface="Imbue ExtraBold"/>
                <a:cs typeface="Imbue ExtraBold"/>
                <a:sym typeface="Imbue ExtraBold"/>
              </a:rPr>
              <a:t>Les Droits des Femmes en Italie</a:t>
            </a:r>
            <a:endParaRPr sz="3100" dirty="0">
              <a:solidFill>
                <a:schemeClr val="dk2"/>
              </a:solidFill>
              <a:latin typeface="Imbue ExtraBold"/>
              <a:ea typeface="Imbue ExtraBold"/>
              <a:cs typeface="Imbue ExtraBold"/>
              <a:sym typeface="Imbue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43" name="Imagine 142">
            <a:extLst>
              <a:ext uri="{FF2B5EF4-FFF2-40B4-BE49-F238E27FC236}">
                <a16:creationId xmlns:a16="http://schemas.microsoft.com/office/drawing/2014/main" id="{BBFDBFA2-8A19-38A5-3457-2B86BE8F8A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1366" y="156192"/>
            <a:ext cx="885457" cy="778437"/>
          </a:xfrm>
          <a:prstGeom prst="rect">
            <a:avLst/>
          </a:prstGeom>
        </p:spPr>
      </p:pic>
      <p:pic>
        <p:nvPicPr>
          <p:cNvPr id="144" name="Imagine 143">
            <a:extLst>
              <a:ext uri="{FF2B5EF4-FFF2-40B4-BE49-F238E27FC236}">
                <a16:creationId xmlns:a16="http://schemas.microsoft.com/office/drawing/2014/main" id="{914496A5-887D-11F2-B3D3-4B3D4F7D149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26272" y="117862"/>
            <a:ext cx="2032526" cy="816768"/>
          </a:xfrm>
          <a:prstGeom prst="rect">
            <a:avLst/>
          </a:prstGeom>
        </p:spPr>
      </p:pic>
      <p:pic>
        <p:nvPicPr>
          <p:cNvPr id="145" name="Imagine 144">
            <a:extLst>
              <a:ext uri="{FF2B5EF4-FFF2-40B4-BE49-F238E27FC236}">
                <a16:creationId xmlns:a16="http://schemas.microsoft.com/office/drawing/2014/main" id="{36C7D4DF-FA03-48BB-0022-CE02A89A497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95942" y="181200"/>
            <a:ext cx="2714144" cy="748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6"/>
          <p:cNvSpPr txBox="1"/>
          <p:nvPr/>
        </p:nvSpPr>
        <p:spPr>
          <a:xfrm>
            <a:off x="1471000" y="361925"/>
            <a:ext cx="6346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1981 – Abolition du crime d’honneur</a:t>
            </a:r>
            <a:endParaRPr sz="4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27" name="Google Shape;1127;p46"/>
          <p:cNvSpPr txBox="1"/>
          <p:nvPr/>
        </p:nvSpPr>
        <p:spPr>
          <a:xfrm>
            <a:off x="645125" y="1690000"/>
            <a:ext cx="73221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Jusqu’en 1981, les crimes « d’honneur » étaient punis plus légèrement.</a:t>
            </a:r>
            <a:endParaRPr sz="32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L’abrogation de cette loi symbolise la fin d’une culture de tolérance à l’égard de la violence sexiste.</a:t>
            </a: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oogle Shape;1132;p47"/>
          <p:cNvGrpSpPr/>
          <p:nvPr/>
        </p:nvGrpSpPr>
        <p:grpSpPr>
          <a:xfrm>
            <a:off x="437193" y="1033939"/>
            <a:ext cx="3515746" cy="4207897"/>
            <a:chOff x="437200" y="815625"/>
            <a:chExt cx="3945400" cy="4722138"/>
          </a:xfrm>
        </p:grpSpPr>
        <p:sp>
          <p:nvSpPr>
            <p:cNvPr id="1133" name="Google Shape;1133;p47"/>
            <p:cNvSpPr/>
            <p:nvPr/>
          </p:nvSpPr>
          <p:spPr>
            <a:xfrm>
              <a:off x="3354425" y="1672050"/>
              <a:ext cx="526625" cy="250775"/>
            </a:xfrm>
            <a:custGeom>
              <a:avLst/>
              <a:gdLst/>
              <a:ahLst/>
              <a:cxnLst/>
              <a:rect l="l" t="t" r="r" b="b"/>
              <a:pathLst>
                <a:path w="21065" h="10031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4651" y="92"/>
                    <a:pt x="4651" y="122"/>
                    <a:pt x="4651" y="122"/>
                  </a:cubicBezTo>
                  <a:cubicBezTo>
                    <a:pt x="4651" y="122"/>
                    <a:pt x="2432" y="5107"/>
                    <a:pt x="1" y="9362"/>
                  </a:cubicBezTo>
                  <a:cubicBezTo>
                    <a:pt x="2089" y="8564"/>
                    <a:pt x="4316" y="8234"/>
                    <a:pt x="6550" y="8234"/>
                  </a:cubicBezTo>
                  <a:cubicBezTo>
                    <a:pt x="7632" y="8234"/>
                    <a:pt x="8717" y="8311"/>
                    <a:pt x="9788" y="8450"/>
                  </a:cubicBezTo>
                  <a:cubicBezTo>
                    <a:pt x="12159" y="8754"/>
                    <a:pt x="14439" y="9362"/>
                    <a:pt x="16688" y="10031"/>
                  </a:cubicBezTo>
                  <a:cubicBezTo>
                    <a:pt x="17448" y="9362"/>
                    <a:pt x="18238" y="9210"/>
                    <a:pt x="19241" y="8785"/>
                  </a:cubicBezTo>
                  <a:cubicBezTo>
                    <a:pt x="19565" y="8655"/>
                    <a:pt x="19981" y="8618"/>
                    <a:pt x="20456" y="8618"/>
                  </a:cubicBezTo>
                  <a:cubicBezTo>
                    <a:pt x="20650" y="8618"/>
                    <a:pt x="20854" y="8624"/>
                    <a:pt x="21065" y="8633"/>
                  </a:cubicBezTo>
                  <a:cubicBezTo>
                    <a:pt x="20336" y="8481"/>
                    <a:pt x="19424" y="8329"/>
                    <a:pt x="18056" y="8238"/>
                  </a:cubicBezTo>
                  <a:cubicBezTo>
                    <a:pt x="16171" y="8146"/>
                    <a:pt x="14196" y="7174"/>
                    <a:pt x="12615" y="6080"/>
                  </a:cubicBezTo>
                  <a:cubicBezTo>
                    <a:pt x="11065" y="4985"/>
                    <a:pt x="9819" y="3192"/>
                    <a:pt x="9879" y="1307"/>
                  </a:cubicBezTo>
                  <a:lnTo>
                    <a:pt x="9879" y="1307"/>
                  </a:lnTo>
                  <a:cubicBezTo>
                    <a:pt x="9849" y="1824"/>
                    <a:pt x="9332" y="2250"/>
                    <a:pt x="8785" y="2341"/>
                  </a:cubicBezTo>
                  <a:cubicBezTo>
                    <a:pt x="8717" y="2349"/>
                    <a:pt x="8649" y="2353"/>
                    <a:pt x="8580" y="2353"/>
                  </a:cubicBezTo>
                  <a:cubicBezTo>
                    <a:pt x="8126" y="2353"/>
                    <a:pt x="7657" y="2187"/>
                    <a:pt x="7235" y="1976"/>
                  </a:cubicBezTo>
                  <a:cubicBezTo>
                    <a:pt x="6353" y="1611"/>
                    <a:pt x="5381" y="730"/>
                    <a:pt x="4560" y="0"/>
                  </a:cubicBezTo>
                  <a:close/>
                </a:path>
              </a:pathLst>
            </a:custGeom>
            <a:solidFill>
              <a:srgbClr val="DBBAC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3118100" y="1878650"/>
              <a:ext cx="653550" cy="720500"/>
            </a:xfrm>
            <a:custGeom>
              <a:avLst/>
              <a:gdLst/>
              <a:ahLst/>
              <a:cxnLst/>
              <a:rect l="l" t="t" r="r" b="b"/>
              <a:pathLst>
                <a:path w="26142" h="28820" extrusionOk="0">
                  <a:moveTo>
                    <a:pt x="16034" y="1"/>
                  </a:moveTo>
                  <a:cubicBezTo>
                    <a:pt x="13802" y="1"/>
                    <a:pt x="11583" y="330"/>
                    <a:pt x="9515" y="1129"/>
                  </a:cubicBezTo>
                  <a:cubicBezTo>
                    <a:pt x="8603" y="2709"/>
                    <a:pt x="7660" y="4168"/>
                    <a:pt x="6840" y="5262"/>
                  </a:cubicBezTo>
                  <a:cubicBezTo>
                    <a:pt x="3679" y="9275"/>
                    <a:pt x="1" y="11767"/>
                    <a:pt x="1" y="11767"/>
                  </a:cubicBezTo>
                  <a:cubicBezTo>
                    <a:pt x="1" y="11767"/>
                    <a:pt x="368" y="11725"/>
                    <a:pt x="1043" y="11725"/>
                  </a:cubicBezTo>
                  <a:cubicBezTo>
                    <a:pt x="3005" y="11725"/>
                    <a:pt x="7571" y="12078"/>
                    <a:pt x="13314" y="14837"/>
                  </a:cubicBezTo>
                  <a:cubicBezTo>
                    <a:pt x="21004" y="18576"/>
                    <a:pt x="24287" y="28819"/>
                    <a:pt x="24287" y="28819"/>
                  </a:cubicBezTo>
                  <a:cubicBezTo>
                    <a:pt x="24287" y="28819"/>
                    <a:pt x="24804" y="24533"/>
                    <a:pt x="24469" y="20308"/>
                  </a:cubicBezTo>
                  <a:cubicBezTo>
                    <a:pt x="24135" y="16114"/>
                    <a:pt x="20518" y="10095"/>
                    <a:pt x="20518" y="10095"/>
                  </a:cubicBezTo>
                  <a:cubicBezTo>
                    <a:pt x="20518" y="10095"/>
                    <a:pt x="24469" y="4138"/>
                    <a:pt x="25412" y="2648"/>
                  </a:cubicBezTo>
                  <a:cubicBezTo>
                    <a:pt x="25655" y="2253"/>
                    <a:pt x="25928" y="2010"/>
                    <a:pt x="26141" y="1767"/>
                  </a:cubicBezTo>
                  <a:cubicBezTo>
                    <a:pt x="23861" y="1098"/>
                    <a:pt x="21582" y="521"/>
                    <a:pt x="19272" y="217"/>
                  </a:cubicBezTo>
                  <a:cubicBezTo>
                    <a:pt x="18200" y="78"/>
                    <a:pt x="17116" y="1"/>
                    <a:pt x="16034" y="1"/>
                  </a:cubicBezTo>
                  <a:close/>
                </a:path>
              </a:pathLst>
            </a:custGeom>
            <a:solidFill>
              <a:srgbClr val="E6D0D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3430425" y="1210200"/>
              <a:ext cx="641375" cy="688900"/>
            </a:xfrm>
            <a:custGeom>
              <a:avLst/>
              <a:gdLst/>
              <a:ahLst/>
              <a:cxnLst/>
              <a:rect l="l" t="t" r="r" b="b"/>
              <a:pathLst>
                <a:path w="25655" h="27556" extrusionOk="0">
                  <a:moveTo>
                    <a:pt x="16275" y="0"/>
                  </a:moveTo>
                  <a:cubicBezTo>
                    <a:pt x="15354" y="0"/>
                    <a:pt x="13463" y="430"/>
                    <a:pt x="12432" y="3702"/>
                  </a:cubicBezTo>
                  <a:cubicBezTo>
                    <a:pt x="11581" y="6286"/>
                    <a:pt x="10821" y="9933"/>
                    <a:pt x="9757" y="11939"/>
                  </a:cubicBezTo>
                  <a:cubicBezTo>
                    <a:pt x="8694" y="13976"/>
                    <a:pt x="7751" y="14006"/>
                    <a:pt x="6931" y="14037"/>
                  </a:cubicBezTo>
                  <a:cubicBezTo>
                    <a:pt x="6079" y="14037"/>
                    <a:pt x="6049" y="13763"/>
                    <a:pt x="4742" y="12790"/>
                  </a:cubicBezTo>
                  <a:cubicBezTo>
                    <a:pt x="4087" y="12307"/>
                    <a:pt x="3464" y="12079"/>
                    <a:pt x="2860" y="12079"/>
                  </a:cubicBezTo>
                  <a:cubicBezTo>
                    <a:pt x="2288" y="12079"/>
                    <a:pt x="1733" y="12284"/>
                    <a:pt x="1186" y="12669"/>
                  </a:cubicBezTo>
                  <a:cubicBezTo>
                    <a:pt x="31" y="13429"/>
                    <a:pt x="31" y="14128"/>
                    <a:pt x="0" y="15404"/>
                  </a:cubicBezTo>
                  <a:cubicBezTo>
                    <a:pt x="0" y="16499"/>
                    <a:pt x="1216" y="18110"/>
                    <a:pt x="1551" y="18535"/>
                  </a:cubicBezTo>
                  <a:cubicBezTo>
                    <a:pt x="2371" y="19234"/>
                    <a:pt x="3344" y="20116"/>
                    <a:pt x="4225" y="20511"/>
                  </a:cubicBezTo>
                  <a:cubicBezTo>
                    <a:pt x="4647" y="20695"/>
                    <a:pt x="5115" y="20857"/>
                    <a:pt x="5568" y="20857"/>
                  </a:cubicBezTo>
                  <a:cubicBezTo>
                    <a:pt x="5638" y="20857"/>
                    <a:pt x="5707" y="20853"/>
                    <a:pt x="5776" y="20845"/>
                  </a:cubicBezTo>
                  <a:cubicBezTo>
                    <a:pt x="6323" y="20754"/>
                    <a:pt x="6839" y="20389"/>
                    <a:pt x="6870" y="19812"/>
                  </a:cubicBezTo>
                  <a:lnTo>
                    <a:pt x="6870" y="19812"/>
                  </a:lnTo>
                  <a:cubicBezTo>
                    <a:pt x="6839" y="21727"/>
                    <a:pt x="8055" y="23490"/>
                    <a:pt x="9605" y="24614"/>
                  </a:cubicBezTo>
                  <a:cubicBezTo>
                    <a:pt x="11186" y="25709"/>
                    <a:pt x="13162" y="26651"/>
                    <a:pt x="15046" y="26772"/>
                  </a:cubicBezTo>
                  <a:cubicBezTo>
                    <a:pt x="16384" y="26833"/>
                    <a:pt x="17326" y="26985"/>
                    <a:pt x="18055" y="27137"/>
                  </a:cubicBezTo>
                  <a:cubicBezTo>
                    <a:pt x="19244" y="27243"/>
                    <a:pt x="20571" y="27555"/>
                    <a:pt x="21397" y="27555"/>
                  </a:cubicBezTo>
                  <a:cubicBezTo>
                    <a:pt x="21521" y="27555"/>
                    <a:pt x="21634" y="27548"/>
                    <a:pt x="21733" y="27532"/>
                  </a:cubicBezTo>
                  <a:cubicBezTo>
                    <a:pt x="22888" y="27289"/>
                    <a:pt x="23040" y="26316"/>
                    <a:pt x="23040" y="25617"/>
                  </a:cubicBezTo>
                  <a:cubicBezTo>
                    <a:pt x="23040" y="25313"/>
                    <a:pt x="22919" y="24827"/>
                    <a:pt x="22767" y="24371"/>
                  </a:cubicBezTo>
                  <a:cubicBezTo>
                    <a:pt x="22584" y="23794"/>
                    <a:pt x="22797" y="23155"/>
                    <a:pt x="23314" y="22821"/>
                  </a:cubicBezTo>
                  <a:cubicBezTo>
                    <a:pt x="23435" y="22699"/>
                    <a:pt x="23618" y="22547"/>
                    <a:pt x="23709" y="22365"/>
                  </a:cubicBezTo>
                  <a:cubicBezTo>
                    <a:pt x="24226" y="21605"/>
                    <a:pt x="23770" y="21210"/>
                    <a:pt x="23496" y="20997"/>
                  </a:cubicBezTo>
                  <a:cubicBezTo>
                    <a:pt x="23192" y="20724"/>
                    <a:pt x="22311" y="20511"/>
                    <a:pt x="22311" y="20511"/>
                  </a:cubicBezTo>
                  <a:cubicBezTo>
                    <a:pt x="22311" y="20511"/>
                    <a:pt x="23527" y="19903"/>
                    <a:pt x="23800" y="19386"/>
                  </a:cubicBezTo>
                  <a:cubicBezTo>
                    <a:pt x="24347" y="18322"/>
                    <a:pt x="22949" y="18474"/>
                    <a:pt x="22767" y="17836"/>
                  </a:cubicBezTo>
                  <a:cubicBezTo>
                    <a:pt x="22736" y="17654"/>
                    <a:pt x="22828" y="17198"/>
                    <a:pt x="22828" y="17198"/>
                  </a:cubicBezTo>
                  <a:cubicBezTo>
                    <a:pt x="22828" y="17198"/>
                    <a:pt x="23739" y="16559"/>
                    <a:pt x="24438" y="15860"/>
                  </a:cubicBezTo>
                  <a:cubicBezTo>
                    <a:pt x="25654" y="14584"/>
                    <a:pt x="22767" y="13459"/>
                    <a:pt x="22159" y="12942"/>
                  </a:cubicBezTo>
                  <a:cubicBezTo>
                    <a:pt x="21551" y="12395"/>
                    <a:pt x="20913" y="11271"/>
                    <a:pt x="20639" y="10632"/>
                  </a:cubicBezTo>
                  <a:cubicBezTo>
                    <a:pt x="20365" y="9964"/>
                    <a:pt x="20487" y="9477"/>
                    <a:pt x="20700" y="8596"/>
                  </a:cubicBezTo>
                  <a:cubicBezTo>
                    <a:pt x="20913" y="7745"/>
                    <a:pt x="20791" y="7015"/>
                    <a:pt x="20639" y="6407"/>
                  </a:cubicBezTo>
                  <a:cubicBezTo>
                    <a:pt x="19484" y="2182"/>
                    <a:pt x="16809" y="55"/>
                    <a:pt x="16809" y="55"/>
                  </a:cubicBezTo>
                  <a:cubicBezTo>
                    <a:pt x="16809" y="55"/>
                    <a:pt x="16604" y="0"/>
                    <a:pt x="16275" y="0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2895450" y="820975"/>
              <a:ext cx="1144425" cy="1159150"/>
            </a:xfrm>
            <a:custGeom>
              <a:avLst/>
              <a:gdLst/>
              <a:ahLst/>
              <a:cxnLst/>
              <a:rect l="l" t="t" r="r" b="b"/>
              <a:pathLst>
                <a:path w="45777" h="46366" extrusionOk="0">
                  <a:moveTo>
                    <a:pt x="25776" y="0"/>
                  </a:moveTo>
                  <a:cubicBezTo>
                    <a:pt x="24743" y="61"/>
                    <a:pt x="23649" y="304"/>
                    <a:pt x="22919" y="1064"/>
                  </a:cubicBezTo>
                  <a:cubicBezTo>
                    <a:pt x="22262" y="1779"/>
                    <a:pt x="21981" y="2949"/>
                    <a:pt x="22454" y="3769"/>
                  </a:cubicBezTo>
                  <a:lnTo>
                    <a:pt x="22454" y="3769"/>
                  </a:lnTo>
                  <a:cubicBezTo>
                    <a:pt x="21586" y="2509"/>
                    <a:pt x="20044" y="1840"/>
                    <a:pt x="18521" y="1840"/>
                  </a:cubicBezTo>
                  <a:cubicBezTo>
                    <a:pt x="17375" y="1840"/>
                    <a:pt x="16241" y="2218"/>
                    <a:pt x="15411" y="3010"/>
                  </a:cubicBezTo>
                  <a:cubicBezTo>
                    <a:pt x="14532" y="3831"/>
                    <a:pt x="14020" y="5274"/>
                    <a:pt x="14722" y="6248"/>
                  </a:cubicBezTo>
                  <a:lnTo>
                    <a:pt x="14722" y="6248"/>
                  </a:lnTo>
                  <a:cubicBezTo>
                    <a:pt x="13973" y="5327"/>
                    <a:pt x="12784" y="4837"/>
                    <a:pt x="11614" y="4837"/>
                  </a:cubicBezTo>
                  <a:cubicBezTo>
                    <a:pt x="10738" y="4837"/>
                    <a:pt x="9873" y="5111"/>
                    <a:pt x="9211" y="5684"/>
                  </a:cubicBezTo>
                  <a:cubicBezTo>
                    <a:pt x="7664" y="6997"/>
                    <a:pt x="7182" y="9570"/>
                    <a:pt x="8463" y="11065"/>
                  </a:cubicBezTo>
                  <a:lnTo>
                    <a:pt x="8463" y="11065"/>
                  </a:lnTo>
                  <a:cubicBezTo>
                    <a:pt x="7969" y="10595"/>
                    <a:pt x="7286" y="10386"/>
                    <a:pt x="6579" y="10386"/>
                  </a:cubicBezTo>
                  <a:cubicBezTo>
                    <a:pt x="5923" y="10386"/>
                    <a:pt x="5246" y="10565"/>
                    <a:pt x="4682" y="10882"/>
                  </a:cubicBezTo>
                  <a:cubicBezTo>
                    <a:pt x="3557" y="11490"/>
                    <a:pt x="2676" y="12675"/>
                    <a:pt x="2645" y="13952"/>
                  </a:cubicBezTo>
                  <a:cubicBezTo>
                    <a:pt x="2645" y="14739"/>
                    <a:pt x="3031" y="15514"/>
                    <a:pt x="3616" y="16000"/>
                  </a:cubicBezTo>
                  <a:lnTo>
                    <a:pt x="3616" y="16000"/>
                  </a:lnTo>
                  <a:cubicBezTo>
                    <a:pt x="2968" y="16055"/>
                    <a:pt x="2280" y="16387"/>
                    <a:pt x="1794" y="16840"/>
                  </a:cubicBezTo>
                  <a:cubicBezTo>
                    <a:pt x="548" y="18086"/>
                    <a:pt x="1" y="20061"/>
                    <a:pt x="609" y="21733"/>
                  </a:cubicBezTo>
                  <a:cubicBezTo>
                    <a:pt x="1067" y="22933"/>
                    <a:pt x="2072" y="23897"/>
                    <a:pt x="3266" y="24324"/>
                  </a:cubicBezTo>
                  <a:lnTo>
                    <a:pt x="3266" y="24324"/>
                  </a:lnTo>
                  <a:cubicBezTo>
                    <a:pt x="2997" y="24411"/>
                    <a:pt x="2740" y="24547"/>
                    <a:pt x="2524" y="24712"/>
                  </a:cubicBezTo>
                  <a:cubicBezTo>
                    <a:pt x="1308" y="25624"/>
                    <a:pt x="700" y="27265"/>
                    <a:pt x="1004" y="28724"/>
                  </a:cubicBezTo>
                  <a:cubicBezTo>
                    <a:pt x="1308" y="30214"/>
                    <a:pt x="2645" y="31399"/>
                    <a:pt x="4104" y="31764"/>
                  </a:cubicBezTo>
                  <a:cubicBezTo>
                    <a:pt x="2584" y="32189"/>
                    <a:pt x="1673" y="33952"/>
                    <a:pt x="1794" y="35533"/>
                  </a:cubicBezTo>
                  <a:cubicBezTo>
                    <a:pt x="1916" y="37144"/>
                    <a:pt x="2828" y="38542"/>
                    <a:pt x="3891" y="39758"/>
                  </a:cubicBezTo>
                  <a:cubicBezTo>
                    <a:pt x="4651" y="40639"/>
                    <a:pt x="5563" y="41460"/>
                    <a:pt x="6688" y="41733"/>
                  </a:cubicBezTo>
                  <a:cubicBezTo>
                    <a:pt x="6924" y="41796"/>
                    <a:pt x="7168" y="41826"/>
                    <a:pt x="7412" y="41826"/>
                  </a:cubicBezTo>
                  <a:cubicBezTo>
                    <a:pt x="8324" y="41826"/>
                    <a:pt x="9226" y="41402"/>
                    <a:pt x="9619" y="40621"/>
                  </a:cubicBezTo>
                  <a:lnTo>
                    <a:pt x="9619" y="40621"/>
                  </a:lnTo>
                  <a:cubicBezTo>
                    <a:pt x="8994" y="42036"/>
                    <a:pt x="9543" y="43857"/>
                    <a:pt x="10700" y="44925"/>
                  </a:cubicBezTo>
                  <a:cubicBezTo>
                    <a:pt x="11754" y="45924"/>
                    <a:pt x="13290" y="46366"/>
                    <a:pt x="14752" y="46366"/>
                  </a:cubicBezTo>
                  <a:cubicBezTo>
                    <a:pt x="14892" y="46366"/>
                    <a:pt x="15031" y="46362"/>
                    <a:pt x="15168" y="46354"/>
                  </a:cubicBezTo>
                  <a:cubicBezTo>
                    <a:pt x="16840" y="46293"/>
                    <a:pt x="18816" y="45381"/>
                    <a:pt x="19272" y="43740"/>
                  </a:cubicBezTo>
                  <a:cubicBezTo>
                    <a:pt x="19748" y="43936"/>
                    <a:pt x="20241" y="44024"/>
                    <a:pt x="20737" y="44024"/>
                  </a:cubicBezTo>
                  <a:cubicBezTo>
                    <a:pt x="22235" y="44024"/>
                    <a:pt x="23761" y="43225"/>
                    <a:pt x="24925" y="42220"/>
                  </a:cubicBezTo>
                  <a:cubicBezTo>
                    <a:pt x="25685" y="41612"/>
                    <a:pt x="26384" y="40852"/>
                    <a:pt x="26658" y="39910"/>
                  </a:cubicBezTo>
                  <a:cubicBezTo>
                    <a:pt x="26822" y="39343"/>
                    <a:pt x="26767" y="38699"/>
                    <a:pt x="26511" y="38176"/>
                  </a:cubicBezTo>
                  <a:lnTo>
                    <a:pt x="26511" y="38176"/>
                  </a:lnTo>
                  <a:cubicBezTo>
                    <a:pt x="26957" y="38457"/>
                    <a:pt x="27504" y="38598"/>
                    <a:pt x="28047" y="38598"/>
                  </a:cubicBezTo>
                  <a:cubicBezTo>
                    <a:pt x="28245" y="38598"/>
                    <a:pt x="28442" y="38579"/>
                    <a:pt x="28634" y="38542"/>
                  </a:cubicBezTo>
                  <a:cubicBezTo>
                    <a:pt x="29728" y="38299"/>
                    <a:pt x="30640" y="37539"/>
                    <a:pt x="31339" y="36688"/>
                  </a:cubicBezTo>
                  <a:cubicBezTo>
                    <a:pt x="32159" y="35624"/>
                    <a:pt x="32737" y="34195"/>
                    <a:pt x="32281" y="32949"/>
                  </a:cubicBezTo>
                  <a:cubicBezTo>
                    <a:pt x="32076" y="32335"/>
                    <a:pt x="31548" y="31848"/>
                    <a:pt x="30951" y="31609"/>
                  </a:cubicBezTo>
                  <a:lnTo>
                    <a:pt x="30951" y="31609"/>
                  </a:lnTo>
                  <a:cubicBezTo>
                    <a:pt x="31867" y="31104"/>
                    <a:pt x="32592" y="30095"/>
                    <a:pt x="32798" y="29028"/>
                  </a:cubicBezTo>
                  <a:cubicBezTo>
                    <a:pt x="33153" y="27372"/>
                    <a:pt x="32529" y="25687"/>
                    <a:pt x="31907" y="24086"/>
                  </a:cubicBezTo>
                  <a:lnTo>
                    <a:pt x="31907" y="24086"/>
                  </a:lnTo>
                  <a:cubicBezTo>
                    <a:pt x="32491" y="25501"/>
                    <a:pt x="33980" y="26519"/>
                    <a:pt x="35502" y="26519"/>
                  </a:cubicBezTo>
                  <a:cubicBezTo>
                    <a:pt x="35604" y="26519"/>
                    <a:pt x="35705" y="26515"/>
                    <a:pt x="35807" y="26505"/>
                  </a:cubicBezTo>
                  <a:cubicBezTo>
                    <a:pt x="37479" y="26384"/>
                    <a:pt x="38968" y="24986"/>
                    <a:pt x="39242" y="23314"/>
                  </a:cubicBezTo>
                  <a:cubicBezTo>
                    <a:pt x="39387" y="22296"/>
                    <a:pt x="38914" y="21105"/>
                    <a:pt x="38070" y="20740"/>
                  </a:cubicBezTo>
                  <a:lnTo>
                    <a:pt x="38070" y="20740"/>
                  </a:lnTo>
                  <a:cubicBezTo>
                    <a:pt x="38072" y="20740"/>
                    <a:pt x="38073" y="20740"/>
                    <a:pt x="38075" y="20740"/>
                  </a:cubicBezTo>
                  <a:cubicBezTo>
                    <a:pt x="39007" y="20740"/>
                    <a:pt x="39913" y="20245"/>
                    <a:pt x="40397" y="19423"/>
                  </a:cubicBezTo>
                  <a:cubicBezTo>
                    <a:pt x="41005" y="18390"/>
                    <a:pt x="41005" y="17265"/>
                    <a:pt x="40184" y="16414"/>
                  </a:cubicBezTo>
                  <a:lnTo>
                    <a:pt x="40184" y="16414"/>
                  </a:lnTo>
                  <a:cubicBezTo>
                    <a:pt x="40603" y="16640"/>
                    <a:pt x="41064" y="16746"/>
                    <a:pt x="41533" y="16746"/>
                  </a:cubicBezTo>
                  <a:cubicBezTo>
                    <a:pt x="41948" y="16746"/>
                    <a:pt x="42368" y="16662"/>
                    <a:pt x="42768" y="16505"/>
                  </a:cubicBezTo>
                  <a:cubicBezTo>
                    <a:pt x="43588" y="16201"/>
                    <a:pt x="44257" y="15563"/>
                    <a:pt x="44774" y="14833"/>
                  </a:cubicBezTo>
                  <a:cubicBezTo>
                    <a:pt x="45351" y="14074"/>
                    <a:pt x="45777" y="13101"/>
                    <a:pt x="45686" y="12128"/>
                  </a:cubicBezTo>
                  <a:cubicBezTo>
                    <a:pt x="45625" y="11156"/>
                    <a:pt x="45108" y="10244"/>
                    <a:pt x="44348" y="9545"/>
                  </a:cubicBezTo>
                  <a:cubicBezTo>
                    <a:pt x="43588" y="8876"/>
                    <a:pt x="42737" y="8420"/>
                    <a:pt x="41764" y="8055"/>
                  </a:cubicBezTo>
                  <a:cubicBezTo>
                    <a:pt x="42160" y="6900"/>
                    <a:pt x="41096" y="5867"/>
                    <a:pt x="39758" y="5715"/>
                  </a:cubicBezTo>
                  <a:cubicBezTo>
                    <a:pt x="39621" y="5695"/>
                    <a:pt x="39483" y="5685"/>
                    <a:pt x="39346" y="5685"/>
                  </a:cubicBezTo>
                  <a:cubicBezTo>
                    <a:pt x="38599" y="5685"/>
                    <a:pt x="37869" y="5975"/>
                    <a:pt x="37307" y="6462"/>
                  </a:cubicBezTo>
                  <a:lnTo>
                    <a:pt x="37307" y="6462"/>
                  </a:lnTo>
                  <a:cubicBezTo>
                    <a:pt x="37883" y="5429"/>
                    <a:pt x="37902" y="4065"/>
                    <a:pt x="37296" y="3040"/>
                  </a:cubicBezTo>
                  <a:cubicBezTo>
                    <a:pt x="36626" y="1834"/>
                    <a:pt x="35248" y="1148"/>
                    <a:pt x="33848" y="1148"/>
                  </a:cubicBezTo>
                  <a:cubicBezTo>
                    <a:pt x="33660" y="1148"/>
                    <a:pt x="33471" y="1161"/>
                    <a:pt x="33284" y="1186"/>
                  </a:cubicBezTo>
                  <a:cubicBezTo>
                    <a:pt x="31734" y="1429"/>
                    <a:pt x="30366" y="2493"/>
                    <a:pt x="29697" y="3891"/>
                  </a:cubicBezTo>
                  <a:cubicBezTo>
                    <a:pt x="30032" y="2858"/>
                    <a:pt x="29576" y="1733"/>
                    <a:pt x="28786" y="1003"/>
                  </a:cubicBezTo>
                  <a:cubicBezTo>
                    <a:pt x="27995" y="274"/>
                    <a:pt x="26840" y="0"/>
                    <a:pt x="25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3473725" y="2097575"/>
              <a:ext cx="902025" cy="1132275"/>
            </a:xfrm>
            <a:custGeom>
              <a:avLst/>
              <a:gdLst/>
              <a:ahLst/>
              <a:cxnLst/>
              <a:rect l="l" t="t" r="r" b="b"/>
              <a:pathLst>
                <a:path w="36081" h="45291" extrusionOk="0">
                  <a:moveTo>
                    <a:pt x="29819" y="1"/>
                  </a:moveTo>
                  <a:cubicBezTo>
                    <a:pt x="29819" y="1"/>
                    <a:pt x="24074" y="396"/>
                    <a:pt x="21004" y="3132"/>
                  </a:cubicBezTo>
                  <a:cubicBezTo>
                    <a:pt x="17965" y="5776"/>
                    <a:pt x="17326" y="9089"/>
                    <a:pt x="17326" y="9089"/>
                  </a:cubicBezTo>
                  <a:cubicBezTo>
                    <a:pt x="17326" y="9089"/>
                    <a:pt x="17020" y="11190"/>
                    <a:pt x="16136" y="11190"/>
                  </a:cubicBezTo>
                  <a:cubicBezTo>
                    <a:pt x="16016" y="11190"/>
                    <a:pt x="15887" y="11152"/>
                    <a:pt x="15746" y="11065"/>
                  </a:cubicBezTo>
                  <a:cubicBezTo>
                    <a:pt x="15300" y="10784"/>
                    <a:pt x="14647" y="10656"/>
                    <a:pt x="13975" y="10656"/>
                  </a:cubicBezTo>
                  <a:cubicBezTo>
                    <a:pt x="12906" y="10656"/>
                    <a:pt x="11791" y="10979"/>
                    <a:pt x="11399" y="11521"/>
                  </a:cubicBezTo>
                  <a:cubicBezTo>
                    <a:pt x="10700" y="12402"/>
                    <a:pt x="11095" y="14256"/>
                    <a:pt x="11308" y="16749"/>
                  </a:cubicBezTo>
                  <a:cubicBezTo>
                    <a:pt x="11490" y="19272"/>
                    <a:pt x="8816" y="27813"/>
                    <a:pt x="8208" y="29667"/>
                  </a:cubicBezTo>
                  <a:cubicBezTo>
                    <a:pt x="7600" y="31552"/>
                    <a:pt x="5624" y="34682"/>
                    <a:pt x="2797" y="38907"/>
                  </a:cubicBezTo>
                  <a:cubicBezTo>
                    <a:pt x="1" y="43102"/>
                    <a:pt x="62" y="45047"/>
                    <a:pt x="62" y="45047"/>
                  </a:cubicBezTo>
                  <a:lnTo>
                    <a:pt x="23649" y="45290"/>
                  </a:lnTo>
                  <a:cubicBezTo>
                    <a:pt x="23649" y="45290"/>
                    <a:pt x="23314" y="44500"/>
                    <a:pt x="22889" y="43284"/>
                  </a:cubicBezTo>
                  <a:cubicBezTo>
                    <a:pt x="22433" y="42068"/>
                    <a:pt x="20670" y="39880"/>
                    <a:pt x="20427" y="39485"/>
                  </a:cubicBezTo>
                  <a:cubicBezTo>
                    <a:pt x="20244" y="39120"/>
                    <a:pt x="20092" y="38573"/>
                    <a:pt x="20001" y="37509"/>
                  </a:cubicBezTo>
                  <a:cubicBezTo>
                    <a:pt x="19910" y="36415"/>
                    <a:pt x="20913" y="33375"/>
                    <a:pt x="21369" y="31977"/>
                  </a:cubicBezTo>
                  <a:cubicBezTo>
                    <a:pt x="21825" y="30548"/>
                    <a:pt x="22950" y="28786"/>
                    <a:pt x="23649" y="27752"/>
                  </a:cubicBezTo>
                  <a:cubicBezTo>
                    <a:pt x="24409" y="26719"/>
                    <a:pt x="25077" y="26567"/>
                    <a:pt x="26232" y="26384"/>
                  </a:cubicBezTo>
                  <a:cubicBezTo>
                    <a:pt x="26343" y="26368"/>
                    <a:pt x="26478" y="26360"/>
                    <a:pt x="26634" y="26360"/>
                  </a:cubicBezTo>
                  <a:cubicBezTo>
                    <a:pt x="28199" y="26360"/>
                    <a:pt x="31806" y="27119"/>
                    <a:pt x="32220" y="27175"/>
                  </a:cubicBezTo>
                  <a:cubicBezTo>
                    <a:pt x="32269" y="27184"/>
                    <a:pt x="32320" y="27189"/>
                    <a:pt x="32373" y="27189"/>
                  </a:cubicBezTo>
                  <a:cubicBezTo>
                    <a:pt x="32817" y="27189"/>
                    <a:pt x="33403" y="26869"/>
                    <a:pt x="33892" y="26597"/>
                  </a:cubicBezTo>
                  <a:cubicBezTo>
                    <a:pt x="34409" y="26263"/>
                    <a:pt x="34652" y="25503"/>
                    <a:pt x="34500" y="24682"/>
                  </a:cubicBezTo>
                  <a:cubicBezTo>
                    <a:pt x="34348" y="23861"/>
                    <a:pt x="34074" y="23223"/>
                    <a:pt x="34135" y="22858"/>
                  </a:cubicBezTo>
                  <a:cubicBezTo>
                    <a:pt x="34226" y="22433"/>
                    <a:pt x="34591" y="22433"/>
                    <a:pt x="34804" y="22342"/>
                  </a:cubicBezTo>
                  <a:cubicBezTo>
                    <a:pt x="34986" y="22250"/>
                    <a:pt x="34834" y="21521"/>
                    <a:pt x="34682" y="21126"/>
                  </a:cubicBezTo>
                  <a:cubicBezTo>
                    <a:pt x="34530" y="20761"/>
                    <a:pt x="34105" y="20640"/>
                    <a:pt x="34105" y="20640"/>
                  </a:cubicBezTo>
                  <a:cubicBezTo>
                    <a:pt x="34105" y="20640"/>
                    <a:pt x="34652" y="20366"/>
                    <a:pt x="34834" y="20001"/>
                  </a:cubicBezTo>
                  <a:cubicBezTo>
                    <a:pt x="35047" y="19606"/>
                    <a:pt x="34986" y="19120"/>
                    <a:pt x="34986" y="19120"/>
                  </a:cubicBezTo>
                  <a:cubicBezTo>
                    <a:pt x="34986" y="19120"/>
                    <a:pt x="34439" y="18907"/>
                    <a:pt x="34196" y="18542"/>
                  </a:cubicBezTo>
                  <a:cubicBezTo>
                    <a:pt x="33923" y="18208"/>
                    <a:pt x="33983" y="17752"/>
                    <a:pt x="33983" y="17752"/>
                  </a:cubicBezTo>
                  <a:cubicBezTo>
                    <a:pt x="33983" y="17752"/>
                    <a:pt x="35108" y="17174"/>
                    <a:pt x="35594" y="16779"/>
                  </a:cubicBezTo>
                  <a:cubicBezTo>
                    <a:pt x="36081" y="16354"/>
                    <a:pt x="36050" y="16019"/>
                    <a:pt x="35959" y="15624"/>
                  </a:cubicBezTo>
                  <a:cubicBezTo>
                    <a:pt x="35898" y="15260"/>
                    <a:pt x="35199" y="14834"/>
                    <a:pt x="34591" y="14530"/>
                  </a:cubicBezTo>
                  <a:cubicBezTo>
                    <a:pt x="33983" y="14256"/>
                    <a:pt x="33923" y="14104"/>
                    <a:pt x="33163" y="13132"/>
                  </a:cubicBezTo>
                  <a:cubicBezTo>
                    <a:pt x="32403" y="12159"/>
                    <a:pt x="32281" y="11338"/>
                    <a:pt x="32099" y="10639"/>
                  </a:cubicBezTo>
                  <a:cubicBezTo>
                    <a:pt x="31856" y="9971"/>
                    <a:pt x="32220" y="8968"/>
                    <a:pt x="32251" y="6688"/>
                  </a:cubicBezTo>
                  <a:cubicBezTo>
                    <a:pt x="32281" y="4408"/>
                    <a:pt x="29819" y="1"/>
                    <a:pt x="29819" y="1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3455500" y="1906375"/>
              <a:ext cx="927100" cy="963275"/>
            </a:xfrm>
            <a:custGeom>
              <a:avLst/>
              <a:gdLst/>
              <a:ahLst/>
              <a:cxnLst/>
              <a:rect l="l" t="t" r="r" b="b"/>
              <a:pathLst>
                <a:path w="37084" h="38531" extrusionOk="0">
                  <a:moveTo>
                    <a:pt x="21627" y="1"/>
                  </a:moveTo>
                  <a:cubicBezTo>
                    <a:pt x="21277" y="1"/>
                    <a:pt x="20937" y="83"/>
                    <a:pt x="20578" y="202"/>
                  </a:cubicBezTo>
                  <a:cubicBezTo>
                    <a:pt x="19362" y="567"/>
                    <a:pt x="18177" y="992"/>
                    <a:pt x="17083" y="1570"/>
                  </a:cubicBezTo>
                  <a:cubicBezTo>
                    <a:pt x="16521" y="527"/>
                    <a:pt x="15042" y="119"/>
                    <a:pt x="13783" y="119"/>
                  </a:cubicBezTo>
                  <a:cubicBezTo>
                    <a:pt x="13611" y="119"/>
                    <a:pt x="13444" y="127"/>
                    <a:pt x="13283" y="141"/>
                  </a:cubicBezTo>
                  <a:cubicBezTo>
                    <a:pt x="11946" y="232"/>
                    <a:pt x="10700" y="932"/>
                    <a:pt x="9514" y="1570"/>
                  </a:cubicBezTo>
                  <a:cubicBezTo>
                    <a:pt x="8754" y="2026"/>
                    <a:pt x="7994" y="2482"/>
                    <a:pt x="7387" y="3090"/>
                  </a:cubicBezTo>
                  <a:cubicBezTo>
                    <a:pt x="6049" y="4397"/>
                    <a:pt x="5168" y="5795"/>
                    <a:pt x="5380" y="7588"/>
                  </a:cubicBezTo>
                  <a:cubicBezTo>
                    <a:pt x="3101" y="8804"/>
                    <a:pt x="1551" y="11084"/>
                    <a:pt x="791" y="13546"/>
                  </a:cubicBezTo>
                  <a:cubicBezTo>
                    <a:pt x="31" y="16008"/>
                    <a:pt x="0" y="18652"/>
                    <a:pt x="274" y="21205"/>
                  </a:cubicBezTo>
                  <a:cubicBezTo>
                    <a:pt x="365" y="18774"/>
                    <a:pt x="1064" y="16342"/>
                    <a:pt x="2189" y="14184"/>
                  </a:cubicBezTo>
                  <a:lnTo>
                    <a:pt x="2189" y="14184"/>
                  </a:lnTo>
                  <a:cubicBezTo>
                    <a:pt x="1125" y="17011"/>
                    <a:pt x="578" y="20142"/>
                    <a:pt x="1642" y="22968"/>
                  </a:cubicBezTo>
                  <a:cubicBezTo>
                    <a:pt x="2159" y="24306"/>
                    <a:pt x="3040" y="25461"/>
                    <a:pt x="3861" y="26646"/>
                  </a:cubicBezTo>
                  <a:cubicBezTo>
                    <a:pt x="6371" y="30214"/>
                    <a:pt x="8640" y="34174"/>
                    <a:pt x="8962" y="38465"/>
                  </a:cubicBezTo>
                  <a:lnTo>
                    <a:pt x="8962" y="38465"/>
                  </a:lnTo>
                  <a:cubicBezTo>
                    <a:pt x="8966" y="38463"/>
                    <a:pt x="8969" y="38462"/>
                    <a:pt x="8970" y="38462"/>
                  </a:cubicBezTo>
                  <a:cubicBezTo>
                    <a:pt x="8971" y="38462"/>
                    <a:pt x="8972" y="38462"/>
                    <a:pt x="8972" y="38462"/>
                  </a:cubicBezTo>
                  <a:lnTo>
                    <a:pt x="8972" y="38462"/>
                  </a:lnTo>
                  <a:cubicBezTo>
                    <a:pt x="11462" y="34239"/>
                    <a:pt x="13435" y="29531"/>
                    <a:pt x="12523" y="24731"/>
                  </a:cubicBezTo>
                  <a:cubicBezTo>
                    <a:pt x="12371" y="23819"/>
                    <a:pt x="12068" y="22877"/>
                    <a:pt x="12037" y="21996"/>
                  </a:cubicBezTo>
                  <a:cubicBezTo>
                    <a:pt x="12007" y="21084"/>
                    <a:pt x="12189" y="20050"/>
                    <a:pt x="12827" y="19412"/>
                  </a:cubicBezTo>
                  <a:cubicBezTo>
                    <a:pt x="13343" y="18915"/>
                    <a:pt x="14034" y="18687"/>
                    <a:pt x="14739" y="18687"/>
                  </a:cubicBezTo>
                  <a:cubicBezTo>
                    <a:pt x="15239" y="18687"/>
                    <a:pt x="15747" y="18802"/>
                    <a:pt x="16201" y="19017"/>
                  </a:cubicBezTo>
                  <a:cubicBezTo>
                    <a:pt x="17326" y="19564"/>
                    <a:pt x="18116" y="20506"/>
                    <a:pt x="18755" y="21540"/>
                  </a:cubicBezTo>
                  <a:cubicBezTo>
                    <a:pt x="19393" y="22543"/>
                    <a:pt x="19970" y="23698"/>
                    <a:pt x="19940" y="24883"/>
                  </a:cubicBezTo>
                  <a:cubicBezTo>
                    <a:pt x="21916" y="22208"/>
                    <a:pt x="23040" y="19442"/>
                    <a:pt x="23314" y="16129"/>
                  </a:cubicBezTo>
                  <a:cubicBezTo>
                    <a:pt x="23648" y="15825"/>
                    <a:pt x="23952" y="15461"/>
                    <a:pt x="24104" y="15035"/>
                  </a:cubicBezTo>
                  <a:cubicBezTo>
                    <a:pt x="24864" y="16707"/>
                    <a:pt x="25259" y="18561"/>
                    <a:pt x="25168" y="20385"/>
                  </a:cubicBezTo>
                  <a:cubicBezTo>
                    <a:pt x="25715" y="18409"/>
                    <a:pt x="25806" y="16281"/>
                    <a:pt x="25320" y="14275"/>
                  </a:cubicBezTo>
                  <a:lnTo>
                    <a:pt x="25320" y="14275"/>
                  </a:lnTo>
                  <a:cubicBezTo>
                    <a:pt x="25624" y="14579"/>
                    <a:pt x="25898" y="14883"/>
                    <a:pt x="26141" y="15217"/>
                  </a:cubicBezTo>
                  <a:cubicBezTo>
                    <a:pt x="26353" y="14792"/>
                    <a:pt x="26475" y="14306"/>
                    <a:pt x="26384" y="13819"/>
                  </a:cubicBezTo>
                  <a:lnTo>
                    <a:pt x="26384" y="13819"/>
                  </a:lnTo>
                  <a:cubicBezTo>
                    <a:pt x="27995" y="15005"/>
                    <a:pt x="29545" y="16220"/>
                    <a:pt x="31095" y="17467"/>
                  </a:cubicBezTo>
                  <a:cubicBezTo>
                    <a:pt x="30913" y="16555"/>
                    <a:pt x="30487" y="15673"/>
                    <a:pt x="29940" y="14913"/>
                  </a:cubicBezTo>
                  <a:lnTo>
                    <a:pt x="29940" y="14913"/>
                  </a:lnTo>
                  <a:cubicBezTo>
                    <a:pt x="31247" y="15400"/>
                    <a:pt x="32220" y="16585"/>
                    <a:pt x="33223" y="17588"/>
                  </a:cubicBezTo>
                  <a:cubicBezTo>
                    <a:pt x="34069" y="18384"/>
                    <a:pt x="35200" y="19099"/>
                    <a:pt x="36332" y="19099"/>
                  </a:cubicBezTo>
                  <a:cubicBezTo>
                    <a:pt x="36583" y="19099"/>
                    <a:pt x="36835" y="19064"/>
                    <a:pt x="37083" y="18986"/>
                  </a:cubicBezTo>
                  <a:cubicBezTo>
                    <a:pt x="35746" y="18531"/>
                    <a:pt x="34591" y="17527"/>
                    <a:pt x="33922" y="16281"/>
                  </a:cubicBezTo>
                  <a:lnTo>
                    <a:pt x="33922" y="16281"/>
                  </a:lnTo>
                  <a:cubicBezTo>
                    <a:pt x="34378" y="16464"/>
                    <a:pt x="34803" y="16616"/>
                    <a:pt x="35259" y="16828"/>
                  </a:cubicBezTo>
                  <a:cubicBezTo>
                    <a:pt x="34895" y="15977"/>
                    <a:pt x="34591" y="15157"/>
                    <a:pt x="34256" y="14306"/>
                  </a:cubicBezTo>
                  <a:lnTo>
                    <a:pt x="34256" y="14306"/>
                  </a:lnTo>
                  <a:cubicBezTo>
                    <a:pt x="34530" y="14579"/>
                    <a:pt x="34864" y="14761"/>
                    <a:pt x="35199" y="14913"/>
                  </a:cubicBezTo>
                  <a:cubicBezTo>
                    <a:pt x="34712" y="13971"/>
                    <a:pt x="34135" y="13029"/>
                    <a:pt x="33527" y="12117"/>
                  </a:cubicBezTo>
                  <a:cubicBezTo>
                    <a:pt x="34104" y="11418"/>
                    <a:pt x="34074" y="10445"/>
                    <a:pt x="33648" y="9625"/>
                  </a:cubicBezTo>
                  <a:cubicBezTo>
                    <a:pt x="33223" y="8865"/>
                    <a:pt x="32554" y="8318"/>
                    <a:pt x="31794" y="7862"/>
                  </a:cubicBezTo>
                  <a:cubicBezTo>
                    <a:pt x="32068" y="7102"/>
                    <a:pt x="31794" y="6220"/>
                    <a:pt x="31247" y="5582"/>
                  </a:cubicBezTo>
                  <a:cubicBezTo>
                    <a:pt x="30730" y="4974"/>
                    <a:pt x="30001" y="4518"/>
                    <a:pt x="29332" y="4123"/>
                  </a:cubicBezTo>
                  <a:cubicBezTo>
                    <a:pt x="27265" y="2907"/>
                    <a:pt x="25168" y="1691"/>
                    <a:pt x="23132" y="506"/>
                  </a:cubicBezTo>
                  <a:cubicBezTo>
                    <a:pt x="22736" y="293"/>
                    <a:pt x="22372" y="50"/>
                    <a:pt x="21916" y="20"/>
                  </a:cubicBezTo>
                  <a:cubicBezTo>
                    <a:pt x="21818" y="7"/>
                    <a:pt x="21722" y="1"/>
                    <a:pt x="21627" y="1"/>
                  </a:cubicBezTo>
                  <a:close/>
                  <a:moveTo>
                    <a:pt x="8972" y="38462"/>
                  </a:moveTo>
                  <a:lnTo>
                    <a:pt x="8972" y="38462"/>
                  </a:lnTo>
                  <a:cubicBezTo>
                    <a:pt x="8970" y="38465"/>
                    <a:pt x="8969" y="38467"/>
                    <a:pt x="8967" y="38470"/>
                  </a:cubicBezTo>
                  <a:cubicBezTo>
                    <a:pt x="8972" y="38466"/>
                    <a:pt x="8973" y="38463"/>
                    <a:pt x="8972" y="38462"/>
                  </a:cubicBezTo>
                  <a:close/>
                  <a:moveTo>
                    <a:pt x="8962" y="38465"/>
                  </a:moveTo>
                  <a:cubicBezTo>
                    <a:pt x="8942" y="38475"/>
                    <a:pt x="8904" y="38510"/>
                    <a:pt x="8967" y="38531"/>
                  </a:cubicBezTo>
                  <a:cubicBezTo>
                    <a:pt x="8966" y="38509"/>
                    <a:pt x="8964" y="38487"/>
                    <a:pt x="8962" y="38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2213825" y="1007150"/>
              <a:ext cx="902775" cy="1132250"/>
            </a:xfrm>
            <a:custGeom>
              <a:avLst/>
              <a:gdLst/>
              <a:ahLst/>
              <a:cxnLst/>
              <a:rect l="l" t="t" r="r" b="b"/>
              <a:pathLst>
                <a:path w="36111" h="45290" extrusionOk="0">
                  <a:moveTo>
                    <a:pt x="29819" y="0"/>
                  </a:moveTo>
                  <a:cubicBezTo>
                    <a:pt x="29819" y="0"/>
                    <a:pt x="24044" y="426"/>
                    <a:pt x="21004" y="3131"/>
                  </a:cubicBezTo>
                  <a:cubicBezTo>
                    <a:pt x="17965" y="5775"/>
                    <a:pt x="17326" y="9089"/>
                    <a:pt x="17326" y="9089"/>
                  </a:cubicBezTo>
                  <a:cubicBezTo>
                    <a:pt x="17326" y="9089"/>
                    <a:pt x="17043" y="11189"/>
                    <a:pt x="16165" y="11189"/>
                  </a:cubicBezTo>
                  <a:cubicBezTo>
                    <a:pt x="16046" y="11189"/>
                    <a:pt x="15917" y="11151"/>
                    <a:pt x="15776" y="11064"/>
                  </a:cubicBezTo>
                  <a:cubicBezTo>
                    <a:pt x="15319" y="10783"/>
                    <a:pt x="14658" y="10655"/>
                    <a:pt x="13982" y="10655"/>
                  </a:cubicBezTo>
                  <a:cubicBezTo>
                    <a:pt x="12906" y="10655"/>
                    <a:pt x="11791" y="10979"/>
                    <a:pt x="11399" y="11520"/>
                  </a:cubicBezTo>
                  <a:cubicBezTo>
                    <a:pt x="10731" y="12402"/>
                    <a:pt x="11095" y="14256"/>
                    <a:pt x="11338" y="16779"/>
                  </a:cubicBezTo>
                  <a:cubicBezTo>
                    <a:pt x="11521" y="19271"/>
                    <a:pt x="8816" y="27812"/>
                    <a:pt x="8208" y="29697"/>
                  </a:cubicBezTo>
                  <a:cubicBezTo>
                    <a:pt x="7600" y="31551"/>
                    <a:pt x="5624" y="34712"/>
                    <a:pt x="2828" y="38907"/>
                  </a:cubicBezTo>
                  <a:cubicBezTo>
                    <a:pt x="1" y="43101"/>
                    <a:pt x="92" y="45047"/>
                    <a:pt x="92" y="45047"/>
                  </a:cubicBezTo>
                  <a:lnTo>
                    <a:pt x="23679" y="45290"/>
                  </a:lnTo>
                  <a:cubicBezTo>
                    <a:pt x="23679" y="45290"/>
                    <a:pt x="23345" y="44499"/>
                    <a:pt x="22919" y="43284"/>
                  </a:cubicBezTo>
                  <a:cubicBezTo>
                    <a:pt x="22463" y="42068"/>
                    <a:pt x="20670" y="39849"/>
                    <a:pt x="20457" y="39484"/>
                  </a:cubicBezTo>
                  <a:cubicBezTo>
                    <a:pt x="20244" y="39089"/>
                    <a:pt x="20092" y="38572"/>
                    <a:pt x="20032" y="37508"/>
                  </a:cubicBezTo>
                  <a:cubicBezTo>
                    <a:pt x="19910" y="36414"/>
                    <a:pt x="20943" y="33375"/>
                    <a:pt x="21399" y="31976"/>
                  </a:cubicBezTo>
                  <a:cubicBezTo>
                    <a:pt x="21855" y="30548"/>
                    <a:pt x="22950" y="28754"/>
                    <a:pt x="23679" y="27751"/>
                  </a:cubicBezTo>
                  <a:cubicBezTo>
                    <a:pt x="24439" y="26718"/>
                    <a:pt x="25077" y="26566"/>
                    <a:pt x="26263" y="26384"/>
                  </a:cubicBezTo>
                  <a:cubicBezTo>
                    <a:pt x="26376" y="26367"/>
                    <a:pt x="26516" y="26359"/>
                    <a:pt x="26678" y="26359"/>
                  </a:cubicBezTo>
                  <a:cubicBezTo>
                    <a:pt x="28245" y="26359"/>
                    <a:pt x="31807" y="27091"/>
                    <a:pt x="32220" y="27174"/>
                  </a:cubicBezTo>
                  <a:cubicBezTo>
                    <a:pt x="32257" y="27179"/>
                    <a:pt x="32295" y="27181"/>
                    <a:pt x="32335" y="27181"/>
                  </a:cubicBezTo>
                  <a:cubicBezTo>
                    <a:pt x="32787" y="27181"/>
                    <a:pt x="33417" y="26876"/>
                    <a:pt x="33892" y="26596"/>
                  </a:cubicBezTo>
                  <a:cubicBezTo>
                    <a:pt x="34439" y="26262"/>
                    <a:pt x="34652" y="25502"/>
                    <a:pt x="34500" y="24681"/>
                  </a:cubicBezTo>
                  <a:cubicBezTo>
                    <a:pt x="34348" y="23861"/>
                    <a:pt x="34074" y="23222"/>
                    <a:pt x="34166" y="22858"/>
                  </a:cubicBezTo>
                  <a:cubicBezTo>
                    <a:pt x="34226" y="22432"/>
                    <a:pt x="34622" y="22432"/>
                    <a:pt x="34804" y="22341"/>
                  </a:cubicBezTo>
                  <a:cubicBezTo>
                    <a:pt x="34986" y="22250"/>
                    <a:pt x="34834" y="21520"/>
                    <a:pt x="34682" y="21125"/>
                  </a:cubicBezTo>
                  <a:cubicBezTo>
                    <a:pt x="34530" y="20760"/>
                    <a:pt x="34135" y="20639"/>
                    <a:pt x="34135" y="20639"/>
                  </a:cubicBezTo>
                  <a:cubicBezTo>
                    <a:pt x="34135" y="20639"/>
                    <a:pt x="34652" y="20365"/>
                    <a:pt x="34834" y="20001"/>
                  </a:cubicBezTo>
                  <a:cubicBezTo>
                    <a:pt x="35077" y="19605"/>
                    <a:pt x="34986" y="19119"/>
                    <a:pt x="34986" y="19119"/>
                  </a:cubicBezTo>
                  <a:cubicBezTo>
                    <a:pt x="34986" y="19119"/>
                    <a:pt x="34470" y="18906"/>
                    <a:pt x="34196" y="18542"/>
                  </a:cubicBezTo>
                  <a:cubicBezTo>
                    <a:pt x="33922" y="18207"/>
                    <a:pt x="34014" y="17751"/>
                    <a:pt x="34014" y="17751"/>
                  </a:cubicBezTo>
                  <a:cubicBezTo>
                    <a:pt x="34014" y="17751"/>
                    <a:pt x="35108" y="17174"/>
                    <a:pt x="35594" y="16779"/>
                  </a:cubicBezTo>
                  <a:cubicBezTo>
                    <a:pt x="36111" y="16353"/>
                    <a:pt x="36050" y="16019"/>
                    <a:pt x="35989" y="15624"/>
                  </a:cubicBezTo>
                  <a:cubicBezTo>
                    <a:pt x="35898" y="15259"/>
                    <a:pt x="35229" y="14833"/>
                    <a:pt x="34622" y="14529"/>
                  </a:cubicBezTo>
                  <a:cubicBezTo>
                    <a:pt x="34014" y="14256"/>
                    <a:pt x="33922" y="14104"/>
                    <a:pt x="33163" y="13131"/>
                  </a:cubicBezTo>
                  <a:cubicBezTo>
                    <a:pt x="32403" y="12159"/>
                    <a:pt x="32311" y="11338"/>
                    <a:pt x="32099" y="10639"/>
                  </a:cubicBezTo>
                  <a:cubicBezTo>
                    <a:pt x="31886" y="9970"/>
                    <a:pt x="32220" y="8967"/>
                    <a:pt x="32251" y="6687"/>
                  </a:cubicBezTo>
                  <a:cubicBezTo>
                    <a:pt x="32311" y="4408"/>
                    <a:pt x="29819" y="0"/>
                    <a:pt x="29819" y="0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2194825" y="815625"/>
              <a:ext cx="927100" cy="965100"/>
            </a:xfrm>
            <a:custGeom>
              <a:avLst/>
              <a:gdLst/>
              <a:ahLst/>
              <a:cxnLst/>
              <a:rect l="l" t="t" r="r" b="b"/>
              <a:pathLst>
                <a:path w="37084" h="38604" extrusionOk="0">
                  <a:moveTo>
                    <a:pt x="21595" y="1"/>
                  </a:moveTo>
                  <a:cubicBezTo>
                    <a:pt x="21257" y="1"/>
                    <a:pt x="20933" y="99"/>
                    <a:pt x="20609" y="214"/>
                  </a:cubicBezTo>
                  <a:cubicBezTo>
                    <a:pt x="19393" y="549"/>
                    <a:pt x="18208" y="1035"/>
                    <a:pt x="17114" y="1582"/>
                  </a:cubicBezTo>
                  <a:cubicBezTo>
                    <a:pt x="16522" y="559"/>
                    <a:pt x="15024" y="132"/>
                    <a:pt x="13781" y="132"/>
                  </a:cubicBezTo>
                  <a:cubicBezTo>
                    <a:pt x="13620" y="132"/>
                    <a:pt x="13464" y="140"/>
                    <a:pt x="13314" y="154"/>
                  </a:cubicBezTo>
                  <a:cubicBezTo>
                    <a:pt x="11977" y="275"/>
                    <a:pt x="10731" y="944"/>
                    <a:pt x="9545" y="1582"/>
                  </a:cubicBezTo>
                  <a:cubicBezTo>
                    <a:pt x="8785" y="2038"/>
                    <a:pt x="8025" y="2494"/>
                    <a:pt x="7417" y="3102"/>
                  </a:cubicBezTo>
                  <a:cubicBezTo>
                    <a:pt x="6080" y="4439"/>
                    <a:pt x="5168" y="5838"/>
                    <a:pt x="5411" y="7631"/>
                  </a:cubicBezTo>
                  <a:cubicBezTo>
                    <a:pt x="3132" y="8847"/>
                    <a:pt x="1551" y="11126"/>
                    <a:pt x="791" y="13588"/>
                  </a:cubicBezTo>
                  <a:cubicBezTo>
                    <a:pt x="31" y="16050"/>
                    <a:pt x="1" y="18695"/>
                    <a:pt x="274" y="21278"/>
                  </a:cubicBezTo>
                  <a:cubicBezTo>
                    <a:pt x="396" y="18847"/>
                    <a:pt x="1065" y="16415"/>
                    <a:pt x="2220" y="14257"/>
                  </a:cubicBezTo>
                  <a:lnTo>
                    <a:pt x="2220" y="14257"/>
                  </a:lnTo>
                  <a:cubicBezTo>
                    <a:pt x="1126" y="17054"/>
                    <a:pt x="578" y="20215"/>
                    <a:pt x="1642" y="23011"/>
                  </a:cubicBezTo>
                  <a:cubicBezTo>
                    <a:pt x="2159" y="24348"/>
                    <a:pt x="3041" y="25534"/>
                    <a:pt x="3892" y="26719"/>
                  </a:cubicBezTo>
                  <a:cubicBezTo>
                    <a:pt x="6369" y="30254"/>
                    <a:pt x="8636" y="34209"/>
                    <a:pt x="8962" y="38525"/>
                  </a:cubicBezTo>
                  <a:lnTo>
                    <a:pt x="8962" y="38525"/>
                  </a:lnTo>
                  <a:cubicBezTo>
                    <a:pt x="8969" y="38514"/>
                    <a:pt x="8975" y="38507"/>
                    <a:pt x="8974" y="38507"/>
                  </a:cubicBezTo>
                  <a:lnTo>
                    <a:pt x="8974" y="38507"/>
                  </a:lnTo>
                  <a:cubicBezTo>
                    <a:pt x="8974" y="38507"/>
                    <a:pt x="8972" y="38509"/>
                    <a:pt x="8968" y="38513"/>
                  </a:cubicBezTo>
                  <a:cubicBezTo>
                    <a:pt x="11491" y="34318"/>
                    <a:pt x="13466" y="29607"/>
                    <a:pt x="12554" y="24774"/>
                  </a:cubicBezTo>
                  <a:cubicBezTo>
                    <a:pt x="12402" y="23862"/>
                    <a:pt x="12098" y="22950"/>
                    <a:pt x="12038" y="22038"/>
                  </a:cubicBezTo>
                  <a:cubicBezTo>
                    <a:pt x="12007" y="21127"/>
                    <a:pt x="12190" y="20093"/>
                    <a:pt x="12858" y="19455"/>
                  </a:cubicBezTo>
                  <a:cubicBezTo>
                    <a:pt x="13356" y="18957"/>
                    <a:pt x="14050" y="18730"/>
                    <a:pt x="14760" y="18730"/>
                  </a:cubicBezTo>
                  <a:cubicBezTo>
                    <a:pt x="15265" y="18730"/>
                    <a:pt x="15778" y="18845"/>
                    <a:pt x="16232" y="19060"/>
                  </a:cubicBezTo>
                  <a:cubicBezTo>
                    <a:pt x="17326" y="19607"/>
                    <a:pt x="18117" y="20549"/>
                    <a:pt x="18755" y="21582"/>
                  </a:cubicBezTo>
                  <a:cubicBezTo>
                    <a:pt x="19424" y="22616"/>
                    <a:pt x="19971" y="23741"/>
                    <a:pt x="19941" y="24926"/>
                  </a:cubicBezTo>
                  <a:cubicBezTo>
                    <a:pt x="21916" y="22251"/>
                    <a:pt x="23071" y="19485"/>
                    <a:pt x="23314" y="16172"/>
                  </a:cubicBezTo>
                  <a:cubicBezTo>
                    <a:pt x="23679" y="15868"/>
                    <a:pt x="23983" y="15503"/>
                    <a:pt x="24135" y="15078"/>
                  </a:cubicBezTo>
                  <a:cubicBezTo>
                    <a:pt x="24895" y="16750"/>
                    <a:pt x="25260" y="18604"/>
                    <a:pt x="25199" y="20427"/>
                  </a:cubicBezTo>
                  <a:cubicBezTo>
                    <a:pt x="25716" y="18452"/>
                    <a:pt x="25807" y="16324"/>
                    <a:pt x="25351" y="14318"/>
                  </a:cubicBezTo>
                  <a:lnTo>
                    <a:pt x="25351" y="14318"/>
                  </a:lnTo>
                  <a:cubicBezTo>
                    <a:pt x="25655" y="14622"/>
                    <a:pt x="25928" y="14926"/>
                    <a:pt x="26141" y="15260"/>
                  </a:cubicBezTo>
                  <a:cubicBezTo>
                    <a:pt x="26384" y="14865"/>
                    <a:pt x="26476" y="14348"/>
                    <a:pt x="26415" y="13862"/>
                  </a:cubicBezTo>
                  <a:lnTo>
                    <a:pt x="26415" y="13862"/>
                  </a:lnTo>
                  <a:cubicBezTo>
                    <a:pt x="27995" y="15047"/>
                    <a:pt x="29576" y="16263"/>
                    <a:pt x="31126" y="17509"/>
                  </a:cubicBezTo>
                  <a:cubicBezTo>
                    <a:pt x="30913" y="16598"/>
                    <a:pt x="30518" y="15716"/>
                    <a:pt x="29941" y="14956"/>
                  </a:cubicBezTo>
                  <a:lnTo>
                    <a:pt x="29941" y="14956"/>
                  </a:lnTo>
                  <a:cubicBezTo>
                    <a:pt x="31278" y="15443"/>
                    <a:pt x="32220" y="16628"/>
                    <a:pt x="33254" y="17631"/>
                  </a:cubicBezTo>
                  <a:cubicBezTo>
                    <a:pt x="34075" y="18427"/>
                    <a:pt x="35201" y="19142"/>
                    <a:pt x="36333" y="19142"/>
                  </a:cubicBezTo>
                  <a:cubicBezTo>
                    <a:pt x="36584" y="19142"/>
                    <a:pt x="36835" y="19106"/>
                    <a:pt x="37084" y="19029"/>
                  </a:cubicBezTo>
                  <a:cubicBezTo>
                    <a:pt x="35746" y="18573"/>
                    <a:pt x="34622" y="17601"/>
                    <a:pt x="33923" y="16324"/>
                  </a:cubicBezTo>
                  <a:lnTo>
                    <a:pt x="33923" y="16324"/>
                  </a:lnTo>
                  <a:cubicBezTo>
                    <a:pt x="34378" y="16537"/>
                    <a:pt x="34804" y="16689"/>
                    <a:pt x="35260" y="16871"/>
                  </a:cubicBezTo>
                  <a:cubicBezTo>
                    <a:pt x="34926" y="16020"/>
                    <a:pt x="34622" y="15199"/>
                    <a:pt x="34257" y="14348"/>
                  </a:cubicBezTo>
                  <a:lnTo>
                    <a:pt x="34257" y="14348"/>
                  </a:lnTo>
                  <a:cubicBezTo>
                    <a:pt x="34530" y="14622"/>
                    <a:pt x="34865" y="14804"/>
                    <a:pt x="35230" y="14956"/>
                  </a:cubicBezTo>
                  <a:cubicBezTo>
                    <a:pt x="34713" y="14014"/>
                    <a:pt x="34166" y="13072"/>
                    <a:pt x="33558" y="12160"/>
                  </a:cubicBezTo>
                  <a:cubicBezTo>
                    <a:pt x="34105" y="11461"/>
                    <a:pt x="34075" y="10488"/>
                    <a:pt x="33649" y="9698"/>
                  </a:cubicBezTo>
                  <a:cubicBezTo>
                    <a:pt x="33254" y="8938"/>
                    <a:pt x="32555" y="8360"/>
                    <a:pt x="31795" y="7904"/>
                  </a:cubicBezTo>
                  <a:cubicBezTo>
                    <a:pt x="32068" y="7145"/>
                    <a:pt x="31795" y="6263"/>
                    <a:pt x="31278" y="5625"/>
                  </a:cubicBezTo>
                  <a:cubicBezTo>
                    <a:pt x="30731" y="5017"/>
                    <a:pt x="30032" y="4561"/>
                    <a:pt x="29333" y="4166"/>
                  </a:cubicBezTo>
                  <a:cubicBezTo>
                    <a:pt x="27296" y="2950"/>
                    <a:pt x="25199" y="1734"/>
                    <a:pt x="23132" y="549"/>
                  </a:cubicBezTo>
                  <a:cubicBezTo>
                    <a:pt x="22767" y="336"/>
                    <a:pt x="22372" y="93"/>
                    <a:pt x="21916" y="32"/>
                  </a:cubicBezTo>
                  <a:cubicBezTo>
                    <a:pt x="21807" y="10"/>
                    <a:pt x="21700" y="1"/>
                    <a:pt x="21595" y="1"/>
                  </a:cubicBezTo>
                  <a:close/>
                  <a:moveTo>
                    <a:pt x="8962" y="38525"/>
                  </a:moveTo>
                  <a:cubicBezTo>
                    <a:pt x="8948" y="38548"/>
                    <a:pt x="8932" y="38586"/>
                    <a:pt x="8968" y="38604"/>
                  </a:cubicBezTo>
                  <a:cubicBezTo>
                    <a:pt x="8966" y="38578"/>
                    <a:pt x="8964" y="38551"/>
                    <a:pt x="8962" y="38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3167500" y="2453225"/>
              <a:ext cx="526625" cy="250775"/>
            </a:xfrm>
            <a:custGeom>
              <a:avLst/>
              <a:gdLst/>
              <a:ahLst/>
              <a:cxnLst/>
              <a:rect l="l" t="t" r="r" b="b"/>
              <a:pathLst>
                <a:path w="21065" h="10031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4580" y="18"/>
                    <a:pt x="4599" y="35"/>
                    <a:pt x="4619" y="53"/>
                  </a:cubicBezTo>
                  <a:lnTo>
                    <a:pt x="4619" y="53"/>
                  </a:lnTo>
                  <a:cubicBezTo>
                    <a:pt x="4606" y="36"/>
                    <a:pt x="4587" y="18"/>
                    <a:pt x="4560" y="0"/>
                  </a:cubicBezTo>
                  <a:close/>
                  <a:moveTo>
                    <a:pt x="4619" y="53"/>
                  </a:moveTo>
                  <a:cubicBezTo>
                    <a:pt x="4651" y="92"/>
                    <a:pt x="4651" y="122"/>
                    <a:pt x="4651" y="122"/>
                  </a:cubicBezTo>
                  <a:cubicBezTo>
                    <a:pt x="4651" y="122"/>
                    <a:pt x="2432" y="5076"/>
                    <a:pt x="0" y="9331"/>
                  </a:cubicBezTo>
                  <a:lnTo>
                    <a:pt x="0" y="9331"/>
                  </a:lnTo>
                  <a:cubicBezTo>
                    <a:pt x="2092" y="8545"/>
                    <a:pt x="4352" y="8223"/>
                    <a:pt x="6609" y="8223"/>
                  </a:cubicBezTo>
                  <a:cubicBezTo>
                    <a:pt x="7665" y="8223"/>
                    <a:pt x="8721" y="8294"/>
                    <a:pt x="9757" y="8420"/>
                  </a:cubicBezTo>
                  <a:cubicBezTo>
                    <a:pt x="12128" y="8724"/>
                    <a:pt x="14438" y="9331"/>
                    <a:pt x="16688" y="10031"/>
                  </a:cubicBezTo>
                  <a:cubicBezTo>
                    <a:pt x="17448" y="9331"/>
                    <a:pt x="18238" y="9180"/>
                    <a:pt x="19241" y="8784"/>
                  </a:cubicBezTo>
                  <a:cubicBezTo>
                    <a:pt x="19572" y="8630"/>
                    <a:pt x="19999" y="8588"/>
                    <a:pt x="20487" y="8588"/>
                  </a:cubicBezTo>
                  <a:cubicBezTo>
                    <a:pt x="20671" y="8588"/>
                    <a:pt x="20865" y="8594"/>
                    <a:pt x="21065" y="8602"/>
                  </a:cubicBezTo>
                  <a:cubicBezTo>
                    <a:pt x="20335" y="8450"/>
                    <a:pt x="19423" y="8298"/>
                    <a:pt x="18055" y="8237"/>
                  </a:cubicBezTo>
                  <a:cubicBezTo>
                    <a:pt x="16141" y="8116"/>
                    <a:pt x="14165" y="7173"/>
                    <a:pt x="12615" y="6079"/>
                  </a:cubicBezTo>
                  <a:cubicBezTo>
                    <a:pt x="11064" y="4985"/>
                    <a:pt x="9818" y="3192"/>
                    <a:pt x="9879" y="1277"/>
                  </a:cubicBezTo>
                  <a:lnTo>
                    <a:pt x="9879" y="1277"/>
                  </a:lnTo>
                  <a:cubicBezTo>
                    <a:pt x="9849" y="1824"/>
                    <a:pt x="9302" y="2249"/>
                    <a:pt x="8785" y="2310"/>
                  </a:cubicBezTo>
                  <a:cubicBezTo>
                    <a:pt x="8712" y="2318"/>
                    <a:pt x="8640" y="2322"/>
                    <a:pt x="8569" y="2322"/>
                  </a:cubicBezTo>
                  <a:cubicBezTo>
                    <a:pt x="8101" y="2322"/>
                    <a:pt x="7656" y="2160"/>
                    <a:pt x="7235" y="1976"/>
                  </a:cubicBezTo>
                  <a:cubicBezTo>
                    <a:pt x="6375" y="1591"/>
                    <a:pt x="5400" y="743"/>
                    <a:pt x="4619" y="53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2931175" y="2655800"/>
              <a:ext cx="653525" cy="720475"/>
            </a:xfrm>
            <a:custGeom>
              <a:avLst/>
              <a:gdLst/>
              <a:ahLst/>
              <a:cxnLst/>
              <a:rect l="l" t="t" r="r" b="b"/>
              <a:pathLst>
                <a:path w="26141" h="28819" extrusionOk="0">
                  <a:moveTo>
                    <a:pt x="16017" y="0"/>
                  </a:moveTo>
                  <a:cubicBezTo>
                    <a:pt x="13785" y="0"/>
                    <a:pt x="11552" y="330"/>
                    <a:pt x="9484" y="1128"/>
                  </a:cubicBezTo>
                  <a:cubicBezTo>
                    <a:pt x="8572" y="2709"/>
                    <a:pt x="7660" y="4168"/>
                    <a:pt x="6839" y="5262"/>
                  </a:cubicBezTo>
                  <a:cubicBezTo>
                    <a:pt x="3678" y="9244"/>
                    <a:pt x="0" y="11767"/>
                    <a:pt x="0" y="11767"/>
                  </a:cubicBezTo>
                  <a:cubicBezTo>
                    <a:pt x="0" y="11767"/>
                    <a:pt x="387" y="11720"/>
                    <a:pt x="1097" y="11720"/>
                  </a:cubicBezTo>
                  <a:cubicBezTo>
                    <a:pt x="3081" y="11720"/>
                    <a:pt x="7597" y="12083"/>
                    <a:pt x="13283" y="14837"/>
                  </a:cubicBezTo>
                  <a:cubicBezTo>
                    <a:pt x="21004" y="18545"/>
                    <a:pt x="24256" y="28819"/>
                    <a:pt x="24256" y="28819"/>
                  </a:cubicBezTo>
                  <a:cubicBezTo>
                    <a:pt x="24256" y="28819"/>
                    <a:pt x="24803" y="24533"/>
                    <a:pt x="24469" y="20308"/>
                  </a:cubicBezTo>
                  <a:cubicBezTo>
                    <a:pt x="24135" y="16083"/>
                    <a:pt x="20517" y="10095"/>
                    <a:pt x="20517" y="10095"/>
                  </a:cubicBezTo>
                  <a:cubicBezTo>
                    <a:pt x="20517" y="10095"/>
                    <a:pt x="24469" y="4107"/>
                    <a:pt x="25411" y="2648"/>
                  </a:cubicBezTo>
                  <a:cubicBezTo>
                    <a:pt x="25654" y="2253"/>
                    <a:pt x="25898" y="1979"/>
                    <a:pt x="26141" y="1767"/>
                  </a:cubicBezTo>
                  <a:cubicBezTo>
                    <a:pt x="23861" y="1067"/>
                    <a:pt x="21581" y="520"/>
                    <a:pt x="19241" y="216"/>
                  </a:cubicBezTo>
                  <a:cubicBezTo>
                    <a:pt x="18179" y="78"/>
                    <a:pt x="17098" y="0"/>
                    <a:pt x="16017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243500" y="1991250"/>
              <a:ext cx="641350" cy="688250"/>
            </a:xfrm>
            <a:custGeom>
              <a:avLst/>
              <a:gdLst/>
              <a:ahLst/>
              <a:cxnLst/>
              <a:rect l="l" t="t" r="r" b="b"/>
              <a:pathLst>
                <a:path w="25654" h="27530" extrusionOk="0">
                  <a:moveTo>
                    <a:pt x="16227" y="0"/>
                  </a:moveTo>
                  <a:cubicBezTo>
                    <a:pt x="15306" y="0"/>
                    <a:pt x="13454" y="439"/>
                    <a:pt x="12432" y="3707"/>
                  </a:cubicBezTo>
                  <a:cubicBezTo>
                    <a:pt x="11581" y="6290"/>
                    <a:pt x="10821" y="9938"/>
                    <a:pt x="9757" y="11944"/>
                  </a:cubicBezTo>
                  <a:cubicBezTo>
                    <a:pt x="8693" y="13950"/>
                    <a:pt x="7751" y="13981"/>
                    <a:pt x="6900" y="14041"/>
                  </a:cubicBezTo>
                  <a:cubicBezTo>
                    <a:pt x="6079" y="14041"/>
                    <a:pt x="6049" y="13768"/>
                    <a:pt x="4742" y="12765"/>
                  </a:cubicBezTo>
                  <a:cubicBezTo>
                    <a:pt x="4087" y="12281"/>
                    <a:pt x="3463" y="12054"/>
                    <a:pt x="2860" y="12054"/>
                  </a:cubicBezTo>
                  <a:cubicBezTo>
                    <a:pt x="2288" y="12054"/>
                    <a:pt x="1733" y="12258"/>
                    <a:pt x="1185" y="12643"/>
                  </a:cubicBezTo>
                  <a:cubicBezTo>
                    <a:pt x="30" y="13403"/>
                    <a:pt x="30" y="14102"/>
                    <a:pt x="0" y="15379"/>
                  </a:cubicBezTo>
                  <a:cubicBezTo>
                    <a:pt x="0" y="16503"/>
                    <a:pt x="1216" y="18084"/>
                    <a:pt x="1550" y="18509"/>
                  </a:cubicBezTo>
                  <a:cubicBezTo>
                    <a:pt x="2340" y="19239"/>
                    <a:pt x="3344" y="20090"/>
                    <a:pt x="4225" y="20485"/>
                  </a:cubicBezTo>
                  <a:cubicBezTo>
                    <a:pt x="4632" y="20663"/>
                    <a:pt x="5060" y="20841"/>
                    <a:pt x="5510" y="20841"/>
                  </a:cubicBezTo>
                  <a:cubicBezTo>
                    <a:pt x="5597" y="20841"/>
                    <a:pt x="5686" y="20834"/>
                    <a:pt x="5775" y="20820"/>
                  </a:cubicBezTo>
                  <a:cubicBezTo>
                    <a:pt x="6292" y="20759"/>
                    <a:pt x="6839" y="20364"/>
                    <a:pt x="6869" y="19786"/>
                  </a:cubicBezTo>
                  <a:lnTo>
                    <a:pt x="6869" y="19786"/>
                  </a:lnTo>
                  <a:cubicBezTo>
                    <a:pt x="6839" y="21701"/>
                    <a:pt x="8055" y="23494"/>
                    <a:pt x="9605" y="24589"/>
                  </a:cubicBezTo>
                  <a:cubicBezTo>
                    <a:pt x="11155" y="25683"/>
                    <a:pt x="13131" y="26625"/>
                    <a:pt x="15046" y="26747"/>
                  </a:cubicBezTo>
                  <a:cubicBezTo>
                    <a:pt x="16383" y="26838"/>
                    <a:pt x="17326" y="26990"/>
                    <a:pt x="18055" y="27142"/>
                  </a:cubicBezTo>
                  <a:cubicBezTo>
                    <a:pt x="19243" y="27221"/>
                    <a:pt x="20569" y="27530"/>
                    <a:pt x="21395" y="27530"/>
                  </a:cubicBezTo>
                  <a:cubicBezTo>
                    <a:pt x="21520" y="27530"/>
                    <a:pt x="21633" y="27523"/>
                    <a:pt x="21733" y="27507"/>
                  </a:cubicBezTo>
                  <a:cubicBezTo>
                    <a:pt x="22888" y="27294"/>
                    <a:pt x="22979" y="26291"/>
                    <a:pt x="23040" y="25622"/>
                  </a:cubicBezTo>
                  <a:cubicBezTo>
                    <a:pt x="23040" y="25318"/>
                    <a:pt x="22918" y="24832"/>
                    <a:pt x="22766" y="24376"/>
                  </a:cubicBezTo>
                  <a:cubicBezTo>
                    <a:pt x="22584" y="23798"/>
                    <a:pt x="22797" y="23160"/>
                    <a:pt x="23283" y="22795"/>
                  </a:cubicBezTo>
                  <a:cubicBezTo>
                    <a:pt x="23435" y="22704"/>
                    <a:pt x="23587" y="22552"/>
                    <a:pt x="23709" y="22339"/>
                  </a:cubicBezTo>
                  <a:cubicBezTo>
                    <a:pt x="24195" y="21579"/>
                    <a:pt x="23739" y="21215"/>
                    <a:pt x="23496" y="20971"/>
                  </a:cubicBezTo>
                  <a:cubicBezTo>
                    <a:pt x="23192" y="20728"/>
                    <a:pt x="22310" y="20485"/>
                    <a:pt x="22310" y="20485"/>
                  </a:cubicBezTo>
                  <a:cubicBezTo>
                    <a:pt x="22310" y="20485"/>
                    <a:pt x="23526" y="19877"/>
                    <a:pt x="23769" y="19391"/>
                  </a:cubicBezTo>
                  <a:cubicBezTo>
                    <a:pt x="24347" y="18327"/>
                    <a:pt x="22949" y="18479"/>
                    <a:pt x="22766" y="17841"/>
                  </a:cubicBezTo>
                  <a:cubicBezTo>
                    <a:pt x="22706" y="17628"/>
                    <a:pt x="22827" y="17172"/>
                    <a:pt x="22827" y="17172"/>
                  </a:cubicBezTo>
                  <a:cubicBezTo>
                    <a:pt x="22827" y="17172"/>
                    <a:pt x="23739" y="16534"/>
                    <a:pt x="24438" y="15865"/>
                  </a:cubicBezTo>
                  <a:cubicBezTo>
                    <a:pt x="25654" y="14558"/>
                    <a:pt x="22766" y="13464"/>
                    <a:pt x="22158" y="12917"/>
                  </a:cubicBezTo>
                  <a:cubicBezTo>
                    <a:pt x="21551" y="12400"/>
                    <a:pt x="20882" y="11245"/>
                    <a:pt x="20639" y="10607"/>
                  </a:cubicBezTo>
                  <a:cubicBezTo>
                    <a:pt x="20365" y="9968"/>
                    <a:pt x="20487" y="9482"/>
                    <a:pt x="20699" y="8600"/>
                  </a:cubicBezTo>
                  <a:cubicBezTo>
                    <a:pt x="20882" y="7719"/>
                    <a:pt x="20791" y="6990"/>
                    <a:pt x="20639" y="6382"/>
                  </a:cubicBezTo>
                  <a:cubicBezTo>
                    <a:pt x="19484" y="2187"/>
                    <a:pt x="16778" y="59"/>
                    <a:pt x="16778" y="59"/>
                  </a:cubicBezTo>
                  <a:cubicBezTo>
                    <a:pt x="16778" y="59"/>
                    <a:pt x="16566" y="0"/>
                    <a:pt x="16227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2708525" y="1602150"/>
              <a:ext cx="1143650" cy="1159000"/>
            </a:xfrm>
            <a:custGeom>
              <a:avLst/>
              <a:gdLst/>
              <a:ahLst/>
              <a:cxnLst/>
              <a:rect l="l" t="t" r="r" b="b"/>
              <a:pathLst>
                <a:path w="45746" h="46360" extrusionOk="0">
                  <a:moveTo>
                    <a:pt x="25776" y="0"/>
                  </a:moveTo>
                  <a:cubicBezTo>
                    <a:pt x="24743" y="30"/>
                    <a:pt x="23648" y="304"/>
                    <a:pt x="22919" y="1064"/>
                  </a:cubicBezTo>
                  <a:cubicBezTo>
                    <a:pt x="22233" y="1778"/>
                    <a:pt x="21950" y="2922"/>
                    <a:pt x="22424" y="3764"/>
                  </a:cubicBezTo>
                  <a:lnTo>
                    <a:pt x="22424" y="3764"/>
                  </a:lnTo>
                  <a:cubicBezTo>
                    <a:pt x="21572" y="2492"/>
                    <a:pt x="20033" y="1817"/>
                    <a:pt x="18508" y="1817"/>
                  </a:cubicBezTo>
                  <a:cubicBezTo>
                    <a:pt x="17356" y="1817"/>
                    <a:pt x="16212" y="2203"/>
                    <a:pt x="15381" y="3009"/>
                  </a:cubicBezTo>
                  <a:cubicBezTo>
                    <a:pt x="14494" y="3807"/>
                    <a:pt x="14009" y="5267"/>
                    <a:pt x="14711" y="6269"/>
                  </a:cubicBezTo>
                  <a:lnTo>
                    <a:pt x="14711" y="6269"/>
                  </a:lnTo>
                  <a:cubicBezTo>
                    <a:pt x="13978" y="5314"/>
                    <a:pt x="12781" y="4808"/>
                    <a:pt x="11601" y="4808"/>
                  </a:cubicBezTo>
                  <a:cubicBezTo>
                    <a:pt x="10731" y="4808"/>
                    <a:pt x="9870" y="5083"/>
                    <a:pt x="9210" y="5654"/>
                  </a:cubicBezTo>
                  <a:cubicBezTo>
                    <a:pt x="7658" y="6972"/>
                    <a:pt x="7178" y="9561"/>
                    <a:pt x="8479" y="11080"/>
                  </a:cubicBezTo>
                  <a:lnTo>
                    <a:pt x="8479" y="11080"/>
                  </a:lnTo>
                  <a:cubicBezTo>
                    <a:pt x="7979" y="10594"/>
                    <a:pt x="7279" y="10381"/>
                    <a:pt x="6555" y="10381"/>
                  </a:cubicBezTo>
                  <a:cubicBezTo>
                    <a:pt x="5906" y="10381"/>
                    <a:pt x="5239" y="10552"/>
                    <a:pt x="4681" y="10851"/>
                  </a:cubicBezTo>
                  <a:cubicBezTo>
                    <a:pt x="3526" y="11459"/>
                    <a:pt x="2645" y="12645"/>
                    <a:pt x="2645" y="13952"/>
                  </a:cubicBezTo>
                  <a:cubicBezTo>
                    <a:pt x="2645" y="14714"/>
                    <a:pt x="3024" y="15487"/>
                    <a:pt x="3602" y="15974"/>
                  </a:cubicBezTo>
                  <a:lnTo>
                    <a:pt x="3602" y="15974"/>
                  </a:lnTo>
                  <a:cubicBezTo>
                    <a:pt x="2958" y="16035"/>
                    <a:pt x="2276" y="16374"/>
                    <a:pt x="1794" y="16839"/>
                  </a:cubicBezTo>
                  <a:cubicBezTo>
                    <a:pt x="548" y="18085"/>
                    <a:pt x="0" y="20061"/>
                    <a:pt x="608" y="21733"/>
                  </a:cubicBezTo>
                  <a:cubicBezTo>
                    <a:pt x="1043" y="22928"/>
                    <a:pt x="2053" y="23891"/>
                    <a:pt x="3238" y="24309"/>
                  </a:cubicBezTo>
                  <a:lnTo>
                    <a:pt x="3238" y="24309"/>
                  </a:lnTo>
                  <a:cubicBezTo>
                    <a:pt x="2980" y="24392"/>
                    <a:pt x="2732" y="24522"/>
                    <a:pt x="2523" y="24681"/>
                  </a:cubicBezTo>
                  <a:cubicBezTo>
                    <a:pt x="1307" y="25593"/>
                    <a:pt x="700" y="27234"/>
                    <a:pt x="1003" y="28724"/>
                  </a:cubicBezTo>
                  <a:cubicBezTo>
                    <a:pt x="1307" y="30213"/>
                    <a:pt x="2645" y="31368"/>
                    <a:pt x="4104" y="31763"/>
                  </a:cubicBezTo>
                  <a:cubicBezTo>
                    <a:pt x="2584" y="32189"/>
                    <a:pt x="1672" y="33921"/>
                    <a:pt x="1794" y="35532"/>
                  </a:cubicBezTo>
                  <a:cubicBezTo>
                    <a:pt x="1915" y="37113"/>
                    <a:pt x="2827" y="38511"/>
                    <a:pt x="3891" y="39727"/>
                  </a:cubicBezTo>
                  <a:cubicBezTo>
                    <a:pt x="4651" y="40609"/>
                    <a:pt x="5563" y="41460"/>
                    <a:pt x="6687" y="41703"/>
                  </a:cubicBezTo>
                  <a:cubicBezTo>
                    <a:pt x="6923" y="41765"/>
                    <a:pt x="7168" y="41795"/>
                    <a:pt x="7412" y="41795"/>
                  </a:cubicBezTo>
                  <a:cubicBezTo>
                    <a:pt x="8330" y="41795"/>
                    <a:pt x="9237" y="41366"/>
                    <a:pt x="9626" y="40575"/>
                  </a:cubicBezTo>
                  <a:lnTo>
                    <a:pt x="9626" y="40575"/>
                  </a:lnTo>
                  <a:cubicBezTo>
                    <a:pt x="8989" y="42020"/>
                    <a:pt x="9537" y="43822"/>
                    <a:pt x="10669" y="44894"/>
                  </a:cubicBezTo>
                  <a:cubicBezTo>
                    <a:pt x="11777" y="45945"/>
                    <a:pt x="13337" y="46359"/>
                    <a:pt x="14851" y="46359"/>
                  </a:cubicBezTo>
                  <a:cubicBezTo>
                    <a:pt x="14957" y="46359"/>
                    <a:pt x="15063" y="46357"/>
                    <a:pt x="15168" y="46353"/>
                  </a:cubicBezTo>
                  <a:cubicBezTo>
                    <a:pt x="16840" y="46262"/>
                    <a:pt x="18815" y="45350"/>
                    <a:pt x="19271" y="43739"/>
                  </a:cubicBezTo>
                  <a:cubicBezTo>
                    <a:pt x="19734" y="43933"/>
                    <a:pt x="20216" y="44019"/>
                    <a:pt x="20704" y="44019"/>
                  </a:cubicBezTo>
                  <a:cubicBezTo>
                    <a:pt x="22204" y="44019"/>
                    <a:pt x="23755" y="43206"/>
                    <a:pt x="24925" y="42219"/>
                  </a:cubicBezTo>
                  <a:cubicBezTo>
                    <a:pt x="25685" y="41612"/>
                    <a:pt x="26384" y="40852"/>
                    <a:pt x="26627" y="39879"/>
                  </a:cubicBezTo>
                  <a:cubicBezTo>
                    <a:pt x="26792" y="39309"/>
                    <a:pt x="26747" y="38673"/>
                    <a:pt x="26490" y="38158"/>
                  </a:cubicBezTo>
                  <a:lnTo>
                    <a:pt x="26490" y="38158"/>
                  </a:lnTo>
                  <a:cubicBezTo>
                    <a:pt x="26929" y="38434"/>
                    <a:pt x="27462" y="38578"/>
                    <a:pt x="28002" y="38578"/>
                  </a:cubicBezTo>
                  <a:cubicBezTo>
                    <a:pt x="28213" y="38578"/>
                    <a:pt x="28425" y="38556"/>
                    <a:pt x="28633" y="38511"/>
                  </a:cubicBezTo>
                  <a:cubicBezTo>
                    <a:pt x="29727" y="38298"/>
                    <a:pt x="30639" y="37539"/>
                    <a:pt x="31308" y="36657"/>
                  </a:cubicBezTo>
                  <a:cubicBezTo>
                    <a:pt x="32159" y="35593"/>
                    <a:pt x="32737" y="34195"/>
                    <a:pt x="32281" y="32949"/>
                  </a:cubicBezTo>
                  <a:cubicBezTo>
                    <a:pt x="32077" y="32324"/>
                    <a:pt x="31555" y="31832"/>
                    <a:pt x="30961" y="31587"/>
                  </a:cubicBezTo>
                  <a:lnTo>
                    <a:pt x="30961" y="31587"/>
                  </a:lnTo>
                  <a:cubicBezTo>
                    <a:pt x="31873" y="31081"/>
                    <a:pt x="32592" y="30072"/>
                    <a:pt x="32797" y="29028"/>
                  </a:cubicBezTo>
                  <a:cubicBezTo>
                    <a:pt x="33120" y="27385"/>
                    <a:pt x="32536" y="25685"/>
                    <a:pt x="31921" y="24092"/>
                  </a:cubicBezTo>
                  <a:lnTo>
                    <a:pt x="31921" y="24092"/>
                  </a:lnTo>
                  <a:cubicBezTo>
                    <a:pt x="32514" y="25511"/>
                    <a:pt x="33987" y="26489"/>
                    <a:pt x="35495" y="26489"/>
                  </a:cubicBezTo>
                  <a:cubicBezTo>
                    <a:pt x="35599" y="26489"/>
                    <a:pt x="35703" y="26484"/>
                    <a:pt x="35807" y="26475"/>
                  </a:cubicBezTo>
                  <a:cubicBezTo>
                    <a:pt x="37478" y="26353"/>
                    <a:pt x="38968" y="24955"/>
                    <a:pt x="39211" y="23283"/>
                  </a:cubicBezTo>
                  <a:cubicBezTo>
                    <a:pt x="39381" y="22287"/>
                    <a:pt x="38891" y="21097"/>
                    <a:pt x="38051" y="20737"/>
                  </a:cubicBezTo>
                  <a:lnTo>
                    <a:pt x="38051" y="20737"/>
                  </a:lnTo>
                  <a:cubicBezTo>
                    <a:pt x="38053" y="20737"/>
                    <a:pt x="38054" y="20737"/>
                    <a:pt x="38055" y="20737"/>
                  </a:cubicBezTo>
                  <a:cubicBezTo>
                    <a:pt x="38994" y="20737"/>
                    <a:pt x="39910" y="20226"/>
                    <a:pt x="40396" y="19423"/>
                  </a:cubicBezTo>
                  <a:cubicBezTo>
                    <a:pt x="41004" y="18389"/>
                    <a:pt x="41004" y="17234"/>
                    <a:pt x="40184" y="16414"/>
                  </a:cubicBezTo>
                  <a:lnTo>
                    <a:pt x="40184" y="16414"/>
                  </a:lnTo>
                  <a:cubicBezTo>
                    <a:pt x="40594" y="16635"/>
                    <a:pt x="41045" y="16741"/>
                    <a:pt x="41504" y="16741"/>
                  </a:cubicBezTo>
                  <a:cubicBezTo>
                    <a:pt x="41928" y="16741"/>
                    <a:pt x="42358" y="16650"/>
                    <a:pt x="42767" y="16474"/>
                  </a:cubicBezTo>
                  <a:cubicBezTo>
                    <a:pt x="43588" y="16170"/>
                    <a:pt x="44226" y="15532"/>
                    <a:pt x="44773" y="14803"/>
                  </a:cubicBezTo>
                  <a:cubicBezTo>
                    <a:pt x="45351" y="14043"/>
                    <a:pt x="45746" y="13101"/>
                    <a:pt x="45685" y="12128"/>
                  </a:cubicBezTo>
                  <a:cubicBezTo>
                    <a:pt x="45594" y="11125"/>
                    <a:pt x="45077" y="10213"/>
                    <a:pt x="44348" y="9544"/>
                  </a:cubicBezTo>
                  <a:cubicBezTo>
                    <a:pt x="43588" y="8845"/>
                    <a:pt x="42706" y="8389"/>
                    <a:pt x="41764" y="8055"/>
                  </a:cubicBezTo>
                  <a:cubicBezTo>
                    <a:pt x="42159" y="6869"/>
                    <a:pt x="41095" y="5836"/>
                    <a:pt x="39758" y="5684"/>
                  </a:cubicBezTo>
                  <a:cubicBezTo>
                    <a:pt x="39622" y="5665"/>
                    <a:pt x="39486" y="5655"/>
                    <a:pt x="39352" y="5655"/>
                  </a:cubicBezTo>
                  <a:cubicBezTo>
                    <a:pt x="38585" y="5655"/>
                    <a:pt x="37854" y="5960"/>
                    <a:pt x="37294" y="6462"/>
                  </a:cubicBezTo>
                  <a:lnTo>
                    <a:pt x="37294" y="6462"/>
                  </a:lnTo>
                  <a:cubicBezTo>
                    <a:pt x="37859" y="5430"/>
                    <a:pt x="37850" y="4091"/>
                    <a:pt x="37266" y="3040"/>
                  </a:cubicBezTo>
                  <a:cubicBezTo>
                    <a:pt x="36603" y="1847"/>
                    <a:pt x="35246" y="1139"/>
                    <a:pt x="33882" y="1139"/>
                  </a:cubicBezTo>
                  <a:cubicBezTo>
                    <a:pt x="33682" y="1139"/>
                    <a:pt x="33482" y="1154"/>
                    <a:pt x="33284" y="1185"/>
                  </a:cubicBezTo>
                  <a:cubicBezTo>
                    <a:pt x="31734" y="1398"/>
                    <a:pt x="30366" y="2462"/>
                    <a:pt x="29667" y="3860"/>
                  </a:cubicBezTo>
                  <a:cubicBezTo>
                    <a:pt x="30031" y="2857"/>
                    <a:pt x="29575" y="1702"/>
                    <a:pt x="28755" y="973"/>
                  </a:cubicBezTo>
                  <a:cubicBezTo>
                    <a:pt x="27964" y="274"/>
                    <a:pt x="26840" y="0"/>
                    <a:pt x="25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2143925" y="1935225"/>
              <a:ext cx="983325" cy="1422275"/>
            </a:xfrm>
            <a:custGeom>
              <a:avLst/>
              <a:gdLst/>
              <a:ahLst/>
              <a:cxnLst/>
              <a:rect l="l" t="t" r="r" b="b"/>
              <a:pathLst>
                <a:path w="39333" h="56891" extrusionOk="0">
                  <a:moveTo>
                    <a:pt x="28289" y="1"/>
                  </a:moveTo>
                  <a:cubicBezTo>
                    <a:pt x="22208" y="1"/>
                    <a:pt x="12156" y="814"/>
                    <a:pt x="9636" y="5978"/>
                  </a:cubicBezTo>
                  <a:cubicBezTo>
                    <a:pt x="5958" y="13456"/>
                    <a:pt x="11277" y="20386"/>
                    <a:pt x="11277" y="20386"/>
                  </a:cubicBezTo>
                  <a:cubicBezTo>
                    <a:pt x="11277" y="20386"/>
                    <a:pt x="11672" y="22301"/>
                    <a:pt x="11764" y="24793"/>
                  </a:cubicBezTo>
                  <a:cubicBezTo>
                    <a:pt x="11855" y="27255"/>
                    <a:pt x="10548" y="28957"/>
                    <a:pt x="8876" y="31207"/>
                  </a:cubicBezTo>
                  <a:cubicBezTo>
                    <a:pt x="7204" y="33456"/>
                    <a:pt x="4469" y="36982"/>
                    <a:pt x="2219" y="43243"/>
                  </a:cubicBezTo>
                  <a:cubicBezTo>
                    <a:pt x="0" y="49505"/>
                    <a:pt x="1095" y="56800"/>
                    <a:pt x="1095" y="56800"/>
                  </a:cubicBezTo>
                  <a:lnTo>
                    <a:pt x="34104" y="56891"/>
                  </a:lnTo>
                  <a:lnTo>
                    <a:pt x="31217" y="50690"/>
                  </a:lnTo>
                  <a:cubicBezTo>
                    <a:pt x="31217" y="50690"/>
                    <a:pt x="20882" y="37802"/>
                    <a:pt x="20943" y="35857"/>
                  </a:cubicBezTo>
                  <a:cubicBezTo>
                    <a:pt x="21034" y="33942"/>
                    <a:pt x="22098" y="32058"/>
                    <a:pt x="23618" y="29565"/>
                  </a:cubicBezTo>
                  <a:cubicBezTo>
                    <a:pt x="25138" y="27042"/>
                    <a:pt x="26505" y="26708"/>
                    <a:pt x="27113" y="26343"/>
                  </a:cubicBezTo>
                  <a:cubicBezTo>
                    <a:pt x="27426" y="26140"/>
                    <a:pt x="27796" y="26073"/>
                    <a:pt x="28296" y="26073"/>
                  </a:cubicBezTo>
                  <a:cubicBezTo>
                    <a:pt x="28768" y="26073"/>
                    <a:pt x="29356" y="26132"/>
                    <a:pt x="30123" y="26191"/>
                  </a:cubicBezTo>
                  <a:cubicBezTo>
                    <a:pt x="31328" y="26261"/>
                    <a:pt x="33206" y="26525"/>
                    <a:pt x="34312" y="26525"/>
                  </a:cubicBezTo>
                  <a:cubicBezTo>
                    <a:pt x="34656" y="26525"/>
                    <a:pt x="34926" y="26499"/>
                    <a:pt x="35077" y="26434"/>
                  </a:cubicBezTo>
                  <a:cubicBezTo>
                    <a:pt x="35746" y="26191"/>
                    <a:pt x="36354" y="24915"/>
                    <a:pt x="36354" y="24307"/>
                  </a:cubicBezTo>
                  <a:cubicBezTo>
                    <a:pt x="36293" y="23760"/>
                    <a:pt x="35959" y="22939"/>
                    <a:pt x="36050" y="22757"/>
                  </a:cubicBezTo>
                  <a:cubicBezTo>
                    <a:pt x="36093" y="22648"/>
                    <a:pt x="36245" y="22632"/>
                    <a:pt x="36373" y="22632"/>
                  </a:cubicBezTo>
                  <a:cubicBezTo>
                    <a:pt x="36424" y="22632"/>
                    <a:pt x="36471" y="22635"/>
                    <a:pt x="36506" y="22635"/>
                  </a:cubicBezTo>
                  <a:cubicBezTo>
                    <a:pt x="35959" y="21875"/>
                    <a:pt x="34864" y="20902"/>
                    <a:pt x="34408" y="20720"/>
                  </a:cubicBezTo>
                  <a:cubicBezTo>
                    <a:pt x="35199" y="20355"/>
                    <a:pt x="36962" y="19443"/>
                    <a:pt x="37509" y="18684"/>
                  </a:cubicBezTo>
                  <a:cubicBezTo>
                    <a:pt x="37418" y="18532"/>
                    <a:pt x="37266" y="18319"/>
                    <a:pt x="37296" y="18045"/>
                  </a:cubicBezTo>
                  <a:cubicBezTo>
                    <a:pt x="37326" y="17589"/>
                    <a:pt x="37570" y="17741"/>
                    <a:pt x="38208" y="17285"/>
                  </a:cubicBezTo>
                  <a:cubicBezTo>
                    <a:pt x="38846" y="16829"/>
                    <a:pt x="39120" y="16769"/>
                    <a:pt x="39241" y="16191"/>
                  </a:cubicBezTo>
                  <a:cubicBezTo>
                    <a:pt x="39332" y="15614"/>
                    <a:pt x="39241" y="15431"/>
                    <a:pt x="39241" y="15431"/>
                  </a:cubicBezTo>
                  <a:cubicBezTo>
                    <a:pt x="39241" y="15431"/>
                    <a:pt x="38025" y="14367"/>
                    <a:pt x="37326" y="13425"/>
                  </a:cubicBezTo>
                  <a:cubicBezTo>
                    <a:pt x="36658" y="12483"/>
                    <a:pt x="36445" y="12088"/>
                    <a:pt x="36262" y="11297"/>
                  </a:cubicBezTo>
                  <a:cubicBezTo>
                    <a:pt x="36050" y="10507"/>
                    <a:pt x="36262" y="10416"/>
                    <a:pt x="36384" y="9383"/>
                  </a:cubicBezTo>
                  <a:cubicBezTo>
                    <a:pt x="36506" y="8379"/>
                    <a:pt x="36262" y="7650"/>
                    <a:pt x="35746" y="5431"/>
                  </a:cubicBezTo>
                  <a:cubicBezTo>
                    <a:pt x="35199" y="3273"/>
                    <a:pt x="33041" y="173"/>
                    <a:pt x="33041" y="173"/>
                  </a:cubicBezTo>
                  <a:cubicBezTo>
                    <a:pt x="33041" y="173"/>
                    <a:pt x="31084" y="1"/>
                    <a:pt x="28289" y="1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2927375" y="2120050"/>
              <a:ext cx="123125" cy="41400"/>
            </a:xfrm>
            <a:custGeom>
              <a:avLst/>
              <a:gdLst/>
              <a:ahLst/>
              <a:cxnLst/>
              <a:rect l="l" t="t" r="r" b="b"/>
              <a:pathLst>
                <a:path w="4925" h="1656" extrusionOk="0">
                  <a:moveTo>
                    <a:pt x="3159" y="1"/>
                  </a:moveTo>
                  <a:cubicBezTo>
                    <a:pt x="2960" y="1"/>
                    <a:pt x="2772" y="30"/>
                    <a:pt x="2614" y="105"/>
                  </a:cubicBezTo>
                  <a:cubicBezTo>
                    <a:pt x="2280" y="227"/>
                    <a:pt x="0" y="1655"/>
                    <a:pt x="0" y="1655"/>
                  </a:cubicBezTo>
                  <a:lnTo>
                    <a:pt x="2462" y="774"/>
                  </a:lnTo>
                  <a:cubicBezTo>
                    <a:pt x="2523" y="758"/>
                    <a:pt x="2584" y="751"/>
                    <a:pt x="2641" y="751"/>
                  </a:cubicBezTo>
                  <a:cubicBezTo>
                    <a:pt x="2698" y="751"/>
                    <a:pt x="2751" y="758"/>
                    <a:pt x="2797" y="774"/>
                  </a:cubicBezTo>
                  <a:lnTo>
                    <a:pt x="4286" y="1382"/>
                  </a:lnTo>
                  <a:cubicBezTo>
                    <a:pt x="4351" y="1406"/>
                    <a:pt x="4414" y="1417"/>
                    <a:pt x="4474" y="1417"/>
                  </a:cubicBezTo>
                  <a:cubicBezTo>
                    <a:pt x="4637" y="1417"/>
                    <a:pt x="4775" y="1333"/>
                    <a:pt x="4864" y="1199"/>
                  </a:cubicBezTo>
                  <a:cubicBezTo>
                    <a:pt x="4924" y="1047"/>
                    <a:pt x="4924" y="865"/>
                    <a:pt x="4924" y="713"/>
                  </a:cubicBezTo>
                  <a:cubicBezTo>
                    <a:pt x="4924" y="531"/>
                    <a:pt x="4803" y="409"/>
                    <a:pt x="4651" y="318"/>
                  </a:cubicBezTo>
                  <a:cubicBezTo>
                    <a:pt x="4298" y="207"/>
                    <a:pt x="3688" y="1"/>
                    <a:pt x="3159" y="1"/>
                  </a:cubicBezTo>
                  <a:close/>
                </a:path>
              </a:pathLst>
            </a:custGeom>
            <a:solidFill>
              <a:srgbClr val="31222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1614275" y="1737050"/>
              <a:ext cx="1389100" cy="1075475"/>
            </a:xfrm>
            <a:custGeom>
              <a:avLst/>
              <a:gdLst/>
              <a:ahLst/>
              <a:cxnLst/>
              <a:rect l="l" t="t" r="r" b="b"/>
              <a:pathLst>
                <a:path w="55564" h="43019" extrusionOk="0">
                  <a:moveTo>
                    <a:pt x="39458" y="1"/>
                  </a:moveTo>
                  <a:cubicBezTo>
                    <a:pt x="36922" y="1"/>
                    <a:pt x="34248" y="428"/>
                    <a:pt x="31703" y="1595"/>
                  </a:cubicBezTo>
                  <a:cubicBezTo>
                    <a:pt x="29332" y="2659"/>
                    <a:pt x="27934" y="3723"/>
                    <a:pt x="27053" y="4543"/>
                  </a:cubicBezTo>
                  <a:cubicBezTo>
                    <a:pt x="26597" y="4209"/>
                    <a:pt x="26050" y="3935"/>
                    <a:pt x="25503" y="3753"/>
                  </a:cubicBezTo>
                  <a:cubicBezTo>
                    <a:pt x="25407" y="3726"/>
                    <a:pt x="25313" y="3712"/>
                    <a:pt x="25222" y="3712"/>
                  </a:cubicBezTo>
                  <a:cubicBezTo>
                    <a:pt x="24908" y="3712"/>
                    <a:pt x="24634" y="3872"/>
                    <a:pt x="24469" y="4179"/>
                  </a:cubicBezTo>
                  <a:cubicBezTo>
                    <a:pt x="24408" y="4300"/>
                    <a:pt x="24378" y="4391"/>
                    <a:pt x="24287" y="4543"/>
                  </a:cubicBezTo>
                  <a:cubicBezTo>
                    <a:pt x="23527" y="3996"/>
                    <a:pt x="22493" y="3540"/>
                    <a:pt x="21034" y="3480"/>
                  </a:cubicBezTo>
                  <a:cubicBezTo>
                    <a:pt x="20948" y="3478"/>
                    <a:pt x="20861" y="3477"/>
                    <a:pt x="20774" y="3477"/>
                  </a:cubicBezTo>
                  <a:cubicBezTo>
                    <a:pt x="17120" y="3477"/>
                    <a:pt x="12823" y="4751"/>
                    <a:pt x="11338" y="9619"/>
                  </a:cubicBezTo>
                  <a:cubicBezTo>
                    <a:pt x="9818" y="14574"/>
                    <a:pt x="14043" y="30167"/>
                    <a:pt x="2280" y="38982"/>
                  </a:cubicBezTo>
                  <a:cubicBezTo>
                    <a:pt x="1612" y="39498"/>
                    <a:pt x="1" y="40076"/>
                    <a:pt x="609" y="40957"/>
                  </a:cubicBezTo>
                  <a:cubicBezTo>
                    <a:pt x="1125" y="41656"/>
                    <a:pt x="3861" y="42052"/>
                    <a:pt x="4682" y="42234"/>
                  </a:cubicBezTo>
                  <a:cubicBezTo>
                    <a:pt x="6883" y="42742"/>
                    <a:pt x="9161" y="43019"/>
                    <a:pt x="11440" y="43019"/>
                  </a:cubicBezTo>
                  <a:cubicBezTo>
                    <a:pt x="12024" y="43019"/>
                    <a:pt x="12609" y="43001"/>
                    <a:pt x="13192" y="42963"/>
                  </a:cubicBezTo>
                  <a:cubicBezTo>
                    <a:pt x="14591" y="42903"/>
                    <a:pt x="17478" y="42234"/>
                    <a:pt x="17478" y="42234"/>
                  </a:cubicBezTo>
                  <a:cubicBezTo>
                    <a:pt x="18147" y="42052"/>
                    <a:pt x="18755" y="41778"/>
                    <a:pt x="19302" y="41474"/>
                  </a:cubicBezTo>
                  <a:cubicBezTo>
                    <a:pt x="21186" y="40501"/>
                    <a:pt x="22767" y="38769"/>
                    <a:pt x="23223" y="36702"/>
                  </a:cubicBezTo>
                  <a:cubicBezTo>
                    <a:pt x="23375" y="36094"/>
                    <a:pt x="23345" y="29650"/>
                    <a:pt x="21794" y="22659"/>
                  </a:cubicBezTo>
                  <a:cubicBezTo>
                    <a:pt x="20153" y="15395"/>
                    <a:pt x="19910" y="11990"/>
                    <a:pt x="20882" y="10501"/>
                  </a:cubicBezTo>
                  <a:cubicBezTo>
                    <a:pt x="21137" y="10076"/>
                    <a:pt x="21926" y="9978"/>
                    <a:pt x="22389" y="9978"/>
                  </a:cubicBezTo>
                  <a:cubicBezTo>
                    <a:pt x="22588" y="9978"/>
                    <a:pt x="22727" y="9996"/>
                    <a:pt x="22737" y="10015"/>
                  </a:cubicBezTo>
                  <a:cubicBezTo>
                    <a:pt x="22767" y="10136"/>
                    <a:pt x="22615" y="10501"/>
                    <a:pt x="22797" y="10774"/>
                  </a:cubicBezTo>
                  <a:cubicBezTo>
                    <a:pt x="23010" y="11018"/>
                    <a:pt x="24104" y="11109"/>
                    <a:pt x="24743" y="11261"/>
                  </a:cubicBezTo>
                  <a:cubicBezTo>
                    <a:pt x="24621" y="12568"/>
                    <a:pt x="24530" y="14513"/>
                    <a:pt x="24591" y="16671"/>
                  </a:cubicBezTo>
                  <a:cubicBezTo>
                    <a:pt x="24712" y="20501"/>
                    <a:pt x="25776" y="25942"/>
                    <a:pt x="28421" y="28252"/>
                  </a:cubicBezTo>
                  <a:cubicBezTo>
                    <a:pt x="30338" y="29908"/>
                    <a:pt x="32131" y="30143"/>
                    <a:pt x="32992" y="30143"/>
                  </a:cubicBezTo>
                  <a:cubicBezTo>
                    <a:pt x="33332" y="30143"/>
                    <a:pt x="33527" y="30106"/>
                    <a:pt x="33527" y="30106"/>
                  </a:cubicBezTo>
                  <a:cubicBezTo>
                    <a:pt x="33527" y="30106"/>
                    <a:pt x="37934" y="29316"/>
                    <a:pt x="38147" y="24300"/>
                  </a:cubicBezTo>
                  <a:cubicBezTo>
                    <a:pt x="38390" y="19285"/>
                    <a:pt x="38390" y="18860"/>
                    <a:pt x="39789" y="17796"/>
                  </a:cubicBezTo>
                  <a:cubicBezTo>
                    <a:pt x="40214" y="17491"/>
                    <a:pt x="40758" y="17394"/>
                    <a:pt x="41355" y="17394"/>
                  </a:cubicBezTo>
                  <a:cubicBezTo>
                    <a:pt x="42394" y="17394"/>
                    <a:pt x="43594" y="17687"/>
                    <a:pt x="44612" y="17687"/>
                  </a:cubicBezTo>
                  <a:cubicBezTo>
                    <a:pt x="44930" y="17687"/>
                    <a:pt x="45231" y="17659"/>
                    <a:pt x="45503" y="17583"/>
                  </a:cubicBezTo>
                  <a:cubicBezTo>
                    <a:pt x="47114" y="17127"/>
                    <a:pt x="48725" y="15030"/>
                    <a:pt x="49789" y="12720"/>
                  </a:cubicBezTo>
                  <a:cubicBezTo>
                    <a:pt x="50427" y="11261"/>
                    <a:pt x="51187" y="10136"/>
                    <a:pt x="51734" y="9437"/>
                  </a:cubicBezTo>
                  <a:cubicBezTo>
                    <a:pt x="52021" y="9064"/>
                    <a:pt x="52470" y="8827"/>
                    <a:pt x="52929" y="8827"/>
                  </a:cubicBezTo>
                  <a:cubicBezTo>
                    <a:pt x="52956" y="8827"/>
                    <a:pt x="52983" y="8827"/>
                    <a:pt x="53011" y="8829"/>
                  </a:cubicBezTo>
                  <a:lnTo>
                    <a:pt x="55078" y="9285"/>
                  </a:lnTo>
                  <a:cubicBezTo>
                    <a:pt x="55078" y="9224"/>
                    <a:pt x="55564" y="4635"/>
                    <a:pt x="50002" y="2233"/>
                  </a:cubicBezTo>
                  <a:cubicBezTo>
                    <a:pt x="47842" y="1288"/>
                    <a:pt x="43859" y="1"/>
                    <a:pt x="394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2267775" y="1987400"/>
              <a:ext cx="220400" cy="400500"/>
            </a:xfrm>
            <a:custGeom>
              <a:avLst/>
              <a:gdLst/>
              <a:ahLst/>
              <a:cxnLst/>
              <a:rect l="l" t="t" r="r" b="b"/>
              <a:pathLst>
                <a:path w="8816" h="16020" fill="none" extrusionOk="0">
                  <a:moveTo>
                    <a:pt x="1" y="1"/>
                  </a:moveTo>
                  <a:cubicBezTo>
                    <a:pt x="457" y="4712"/>
                    <a:pt x="1977" y="9423"/>
                    <a:pt x="5016" y="13071"/>
                  </a:cubicBezTo>
                  <a:cubicBezTo>
                    <a:pt x="6050" y="14347"/>
                    <a:pt x="7296" y="15442"/>
                    <a:pt x="8816" y="16019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2299700" y="1773875"/>
              <a:ext cx="634525" cy="136800"/>
            </a:xfrm>
            <a:custGeom>
              <a:avLst/>
              <a:gdLst/>
              <a:ahLst/>
              <a:cxnLst/>
              <a:rect l="l" t="t" r="r" b="b"/>
              <a:pathLst>
                <a:path w="25381" h="5472" fill="none" extrusionOk="0">
                  <a:moveTo>
                    <a:pt x="1" y="4134"/>
                  </a:moveTo>
                  <a:cubicBezTo>
                    <a:pt x="4104" y="2007"/>
                    <a:pt x="8542" y="213"/>
                    <a:pt x="13131" y="122"/>
                  </a:cubicBezTo>
                  <a:cubicBezTo>
                    <a:pt x="17782" y="0"/>
                    <a:pt x="22645" y="1763"/>
                    <a:pt x="25381" y="5472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2275375" y="1852150"/>
              <a:ext cx="657350" cy="240900"/>
            </a:xfrm>
            <a:custGeom>
              <a:avLst/>
              <a:gdLst/>
              <a:ahLst/>
              <a:cxnLst/>
              <a:rect l="l" t="t" r="r" b="b"/>
              <a:pathLst>
                <a:path w="26294" h="9636" fill="none" extrusionOk="0">
                  <a:moveTo>
                    <a:pt x="22646" y="8116"/>
                  </a:moveTo>
                  <a:cubicBezTo>
                    <a:pt x="14743" y="9636"/>
                    <a:pt x="6232" y="7477"/>
                    <a:pt x="1" y="2432"/>
                  </a:cubicBezTo>
                  <a:cubicBezTo>
                    <a:pt x="4195" y="1429"/>
                    <a:pt x="9788" y="213"/>
                    <a:pt x="14044" y="91"/>
                  </a:cubicBezTo>
                  <a:cubicBezTo>
                    <a:pt x="18329" y="0"/>
                    <a:pt x="22737" y="790"/>
                    <a:pt x="26293" y="313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1735850" y="1858975"/>
              <a:ext cx="452175" cy="867825"/>
            </a:xfrm>
            <a:custGeom>
              <a:avLst/>
              <a:gdLst/>
              <a:ahLst/>
              <a:cxnLst/>
              <a:rect l="l" t="t" r="r" b="b"/>
              <a:pathLst>
                <a:path w="18087" h="34713" fill="none" extrusionOk="0">
                  <a:moveTo>
                    <a:pt x="18086" y="517"/>
                  </a:moveTo>
                  <a:cubicBezTo>
                    <a:pt x="15959" y="244"/>
                    <a:pt x="13618" y="1"/>
                    <a:pt x="11825" y="1247"/>
                  </a:cubicBezTo>
                  <a:cubicBezTo>
                    <a:pt x="10579" y="2068"/>
                    <a:pt x="9788" y="3466"/>
                    <a:pt x="9424" y="4955"/>
                  </a:cubicBezTo>
                  <a:cubicBezTo>
                    <a:pt x="9089" y="6445"/>
                    <a:pt x="9089" y="7964"/>
                    <a:pt x="9180" y="9454"/>
                  </a:cubicBezTo>
                  <a:cubicBezTo>
                    <a:pt x="9363" y="14773"/>
                    <a:pt x="9880" y="20244"/>
                    <a:pt x="8056" y="25259"/>
                  </a:cubicBezTo>
                  <a:cubicBezTo>
                    <a:pt x="6627" y="29241"/>
                    <a:pt x="3709" y="32646"/>
                    <a:pt x="1" y="34712"/>
                  </a:cubicBezTo>
                </a:path>
              </a:pathLst>
            </a:custGeom>
            <a:noFill/>
            <a:ln w="9875" cap="flat" cmpd="sng">
              <a:solidFill>
                <a:srgbClr val="422E40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1719150" y="1906100"/>
              <a:ext cx="474950" cy="887575"/>
            </a:xfrm>
            <a:custGeom>
              <a:avLst/>
              <a:gdLst/>
              <a:ahLst/>
              <a:cxnLst/>
              <a:rect l="l" t="t" r="r" b="b"/>
              <a:pathLst>
                <a:path w="18998" h="35503" fill="none" extrusionOk="0">
                  <a:moveTo>
                    <a:pt x="18998" y="0"/>
                  </a:moveTo>
                  <a:cubicBezTo>
                    <a:pt x="16444" y="608"/>
                    <a:pt x="14408" y="2797"/>
                    <a:pt x="13952" y="5350"/>
                  </a:cubicBezTo>
                  <a:cubicBezTo>
                    <a:pt x="13526" y="7782"/>
                    <a:pt x="14438" y="10213"/>
                    <a:pt x="15198" y="12523"/>
                  </a:cubicBezTo>
                  <a:cubicBezTo>
                    <a:pt x="16414" y="16383"/>
                    <a:pt x="16870" y="20791"/>
                    <a:pt x="16900" y="24803"/>
                  </a:cubicBezTo>
                  <a:cubicBezTo>
                    <a:pt x="16931" y="28633"/>
                    <a:pt x="14469" y="35502"/>
                    <a:pt x="0" y="35016"/>
                  </a:cubicBezTo>
                </a:path>
              </a:pathLst>
            </a:custGeom>
            <a:noFill/>
            <a:ln w="9875" cap="flat" cmpd="sng">
              <a:solidFill>
                <a:srgbClr val="422E40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1714575" y="1896975"/>
              <a:ext cx="440775" cy="879225"/>
            </a:xfrm>
            <a:custGeom>
              <a:avLst/>
              <a:gdLst/>
              <a:ahLst/>
              <a:cxnLst/>
              <a:rect l="l" t="t" r="r" b="b"/>
              <a:pathLst>
                <a:path w="17631" h="35169" fill="none" extrusionOk="0">
                  <a:moveTo>
                    <a:pt x="17630" y="0"/>
                  </a:moveTo>
                  <a:cubicBezTo>
                    <a:pt x="14469" y="183"/>
                    <a:pt x="12159" y="3253"/>
                    <a:pt x="11642" y="6353"/>
                  </a:cubicBezTo>
                  <a:cubicBezTo>
                    <a:pt x="11126" y="9484"/>
                    <a:pt x="11946" y="12584"/>
                    <a:pt x="12463" y="15715"/>
                  </a:cubicBezTo>
                  <a:cubicBezTo>
                    <a:pt x="12919" y="18511"/>
                    <a:pt x="13162" y="21429"/>
                    <a:pt x="12767" y="24256"/>
                  </a:cubicBezTo>
                  <a:cubicBezTo>
                    <a:pt x="12342" y="27113"/>
                    <a:pt x="11278" y="29879"/>
                    <a:pt x="9363" y="32007"/>
                  </a:cubicBezTo>
                  <a:cubicBezTo>
                    <a:pt x="7235" y="34347"/>
                    <a:pt x="4043" y="35168"/>
                    <a:pt x="1" y="35077"/>
                  </a:cubicBezTo>
                </a:path>
              </a:pathLst>
            </a:custGeom>
            <a:noFill/>
            <a:ln w="9875" cap="flat" cmpd="sng">
              <a:solidFill>
                <a:srgbClr val="422E40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2317950" y="2061100"/>
              <a:ext cx="240150" cy="240925"/>
            </a:xfrm>
            <a:custGeom>
              <a:avLst/>
              <a:gdLst/>
              <a:ahLst/>
              <a:cxnLst/>
              <a:rect l="l" t="t" r="r" b="b"/>
              <a:pathLst>
                <a:path w="9606" h="9637" fill="none" extrusionOk="0">
                  <a:moveTo>
                    <a:pt x="9605" y="9636"/>
                  </a:moveTo>
                  <a:cubicBezTo>
                    <a:pt x="7356" y="8998"/>
                    <a:pt x="5350" y="7600"/>
                    <a:pt x="3769" y="5867"/>
                  </a:cubicBezTo>
                  <a:cubicBezTo>
                    <a:pt x="2219" y="4135"/>
                    <a:pt x="1003" y="2068"/>
                    <a:pt x="0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2279175" y="2131025"/>
              <a:ext cx="196075" cy="335125"/>
            </a:xfrm>
            <a:custGeom>
              <a:avLst/>
              <a:gdLst/>
              <a:ahLst/>
              <a:cxnLst/>
              <a:rect l="l" t="t" r="r" b="b"/>
              <a:pathLst>
                <a:path w="7843" h="13405" fill="none" extrusionOk="0">
                  <a:moveTo>
                    <a:pt x="7843" y="13405"/>
                  </a:moveTo>
                  <a:cubicBezTo>
                    <a:pt x="6171" y="13101"/>
                    <a:pt x="4834" y="11824"/>
                    <a:pt x="3861" y="10456"/>
                  </a:cubicBezTo>
                  <a:cubicBezTo>
                    <a:pt x="1673" y="7417"/>
                    <a:pt x="609" y="3739"/>
                    <a:pt x="1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2370375" y="1916725"/>
              <a:ext cx="519025" cy="76775"/>
            </a:xfrm>
            <a:custGeom>
              <a:avLst/>
              <a:gdLst/>
              <a:ahLst/>
              <a:cxnLst/>
              <a:rect l="l" t="t" r="r" b="b"/>
              <a:pathLst>
                <a:path w="20761" h="3071" fill="none" extrusionOk="0">
                  <a:moveTo>
                    <a:pt x="20761" y="3071"/>
                  </a:moveTo>
                  <a:cubicBezTo>
                    <a:pt x="18329" y="1916"/>
                    <a:pt x="15624" y="1551"/>
                    <a:pt x="12979" y="1156"/>
                  </a:cubicBezTo>
                  <a:cubicBezTo>
                    <a:pt x="8663" y="548"/>
                    <a:pt x="4347" y="1"/>
                    <a:pt x="0" y="92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2322500" y="1993475"/>
              <a:ext cx="284975" cy="180125"/>
            </a:xfrm>
            <a:custGeom>
              <a:avLst/>
              <a:gdLst/>
              <a:ahLst/>
              <a:cxnLst/>
              <a:rect l="l" t="t" r="r" b="b"/>
              <a:pathLst>
                <a:path w="11399" h="7205" fill="none" extrusionOk="0">
                  <a:moveTo>
                    <a:pt x="0" y="1"/>
                  </a:moveTo>
                  <a:cubicBezTo>
                    <a:pt x="1429" y="1581"/>
                    <a:pt x="2918" y="3101"/>
                    <a:pt x="4651" y="4378"/>
                  </a:cubicBezTo>
                  <a:cubicBezTo>
                    <a:pt x="6414" y="5624"/>
                    <a:pt x="8420" y="6536"/>
                    <a:pt x="10548" y="6749"/>
                  </a:cubicBezTo>
                  <a:cubicBezTo>
                    <a:pt x="10882" y="6809"/>
                    <a:pt x="11308" y="6870"/>
                    <a:pt x="11399" y="7204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1954700" y="1903050"/>
              <a:ext cx="502325" cy="1086675"/>
            </a:xfrm>
            <a:custGeom>
              <a:avLst/>
              <a:gdLst/>
              <a:ahLst/>
              <a:cxnLst/>
              <a:rect l="l" t="t" r="r" b="b"/>
              <a:pathLst>
                <a:path w="20093" h="43467" extrusionOk="0">
                  <a:moveTo>
                    <a:pt x="13253" y="1"/>
                  </a:moveTo>
                  <a:lnTo>
                    <a:pt x="13253" y="1"/>
                  </a:lnTo>
                  <a:cubicBezTo>
                    <a:pt x="14956" y="4499"/>
                    <a:pt x="14469" y="9697"/>
                    <a:pt x="12524" y="14074"/>
                  </a:cubicBezTo>
                  <a:cubicBezTo>
                    <a:pt x="11095" y="17357"/>
                    <a:pt x="8694" y="20183"/>
                    <a:pt x="6688" y="23223"/>
                  </a:cubicBezTo>
                  <a:cubicBezTo>
                    <a:pt x="3983" y="27326"/>
                    <a:pt x="2007" y="31886"/>
                    <a:pt x="852" y="36658"/>
                  </a:cubicBezTo>
                  <a:cubicBezTo>
                    <a:pt x="335" y="38907"/>
                    <a:pt x="1" y="41187"/>
                    <a:pt x="153" y="43466"/>
                  </a:cubicBezTo>
                  <a:lnTo>
                    <a:pt x="17965" y="43466"/>
                  </a:lnTo>
                  <a:cubicBezTo>
                    <a:pt x="17022" y="39940"/>
                    <a:pt x="16536" y="36323"/>
                    <a:pt x="17022" y="32706"/>
                  </a:cubicBezTo>
                  <a:cubicBezTo>
                    <a:pt x="17296" y="30822"/>
                    <a:pt x="17843" y="28998"/>
                    <a:pt x="18238" y="27144"/>
                  </a:cubicBezTo>
                  <a:cubicBezTo>
                    <a:pt x="20092" y="17934"/>
                    <a:pt x="17509" y="8359"/>
                    <a:pt x="13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1245725" y="1499150"/>
              <a:ext cx="1631975" cy="1288325"/>
            </a:xfrm>
            <a:custGeom>
              <a:avLst/>
              <a:gdLst/>
              <a:ahLst/>
              <a:cxnLst/>
              <a:rect l="l" t="t" r="r" b="b"/>
              <a:pathLst>
                <a:path w="65279" h="51533" extrusionOk="0">
                  <a:moveTo>
                    <a:pt x="60282" y="1"/>
                  </a:moveTo>
                  <a:cubicBezTo>
                    <a:pt x="59849" y="1"/>
                    <a:pt x="59399" y="73"/>
                    <a:pt x="58938" y="229"/>
                  </a:cubicBezTo>
                  <a:cubicBezTo>
                    <a:pt x="54622" y="1688"/>
                    <a:pt x="50366" y="4181"/>
                    <a:pt x="46324" y="6278"/>
                  </a:cubicBezTo>
                  <a:cubicBezTo>
                    <a:pt x="38087" y="10533"/>
                    <a:pt x="30153" y="15366"/>
                    <a:pt x="22494" y="20625"/>
                  </a:cubicBezTo>
                  <a:cubicBezTo>
                    <a:pt x="18177" y="23695"/>
                    <a:pt x="13952" y="26826"/>
                    <a:pt x="9879" y="30139"/>
                  </a:cubicBezTo>
                  <a:cubicBezTo>
                    <a:pt x="7144" y="32358"/>
                    <a:pt x="4408" y="34698"/>
                    <a:pt x="2584" y="37707"/>
                  </a:cubicBezTo>
                  <a:cubicBezTo>
                    <a:pt x="761" y="40716"/>
                    <a:pt x="1" y="44577"/>
                    <a:pt x="1369" y="47798"/>
                  </a:cubicBezTo>
                  <a:cubicBezTo>
                    <a:pt x="1733" y="48558"/>
                    <a:pt x="2159" y="49318"/>
                    <a:pt x="2858" y="49774"/>
                  </a:cubicBezTo>
                  <a:cubicBezTo>
                    <a:pt x="3557" y="50291"/>
                    <a:pt x="4408" y="50473"/>
                    <a:pt x="5259" y="50656"/>
                  </a:cubicBezTo>
                  <a:cubicBezTo>
                    <a:pt x="7209" y="51094"/>
                    <a:pt x="9198" y="51533"/>
                    <a:pt x="11178" y="51533"/>
                  </a:cubicBezTo>
                  <a:cubicBezTo>
                    <a:pt x="11668" y="51533"/>
                    <a:pt x="12157" y="51506"/>
                    <a:pt x="12645" y="51446"/>
                  </a:cubicBezTo>
                  <a:cubicBezTo>
                    <a:pt x="14621" y="51203"/>
                    <a:pt x="16536" y="50382"/>
                    <a:pt x="18329" y="49561"/>
                  </a:cubicBezTo>
                  <a:cubicBezTo>
                    <a:pt x="35351" y="41659"/>
                    <a:pt x="50336" y="29379"/>
                    <a:pt x="61522" y="14303"/>
                  </a:cubicBezTo>
                  <a:cubicBezTo>
                    <a:pt x="63345" y="11810"/>
                    <a:pt x="65139" y="9135"/>
                    <a:pt x="65199" y="6035"/>
                  </a:cubicBezTo>
                  <a:cubicBezTo>
                    <a:pt x="65279" y="3132"/>
                    <a:pt x="63136" y="1"/>
                    <a:pt x="60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1550450" y="1922800"/>
              <a:ext cx="699875" cy="894425"/>
            </a:xfrm>
            <a:custGeom>
              <a:avLst/>
              <a:gdLst/>
              <a:ahLst/>
              <a:cxnLst/>
              <a:rect l="l" t="t" r="r" b="b"/>
              <a:pathLst>
                <a:path w="27995" h="35777" extrusionOk="0">
                  <a:moveTo>
                    <a:pt x="26171" y="1"/>
                  </a:moveTo>
                  <a:cubicBezTo>
                    <a:pt x="26171" y="1"/>
                    <a:pt x="14803" y="5411"/>
                    <a:pt x="9605" y="10761"/>
                  </a:cubicBezTo>
                  <a:cubicBezTo>
                    <a:pt x="4377" y="16171"/>
                    <a:pt x="0" y="24074"/>
                    <a:pt x="122" y="28725"/>
                  </a:cubicBezTo>
                  <a:cubicBezTo>
                    <a:pt x="213" y="33406"/>
                    <a:pt x="1855" y="35777"/>
                    <a:pt x="1855" y="35777"/>
                  </a:cubicBezTo>
                  <a:cubicBezTo>
                    <a:pt x="2706" y="35047"/>
                    <a:pt x="9545" y="31217"/>
                    <a:pt x="13162" y="29120"/>
                  </a:cubicBezTo>
                  <a:cubicBezTo>
                    <a:pt x="18633" y="25928"/>
                    <a:pt x="15989" y="22646"/>
                    <a:pt x="21976" y="13314"/>
                  </a:cubicBezTo>
                  <a:cubicBezTo>
                    <a:pt x="27995" y="3953"/>
                    <a:pt x="26171" y="1"/>
                    <a:pt x="26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1427350" y="1868100"/>
              <a:ext cx="1052475" cy="1121625"/>
            </a:xfrm>
            <a:custGeom>
              <a:avLst/>
              <a:gdLst/>
              <a:ahLst/>
              <a:cxnLst/>
              <a:rect l="l" t="t" r="r" b="b"/>
              <a:pathLst>
                <a:path w="42099" h="44865" extrusionOk="0">
                  <a:moveTo>
                    <a:pt x="35837" y="0"/>
                  </a:moveTo>
                  <a:lnTo>
                    <a:pt x="16657" y="8724"/>
                  </a:lnTo>
                  <a:cubicBezTo>
                    <a:pt x="16657" y="8724"/>
                    <a:pt x="20639" y="22888"/>
                    <a:pt x="17478" y="28451"/>
                  </a:cubicBezTo>
                  <a:cubicBezTo>
                    <a:pt x="14317" y="34013"/>
                    <a:pt x="8845" y="35928"/>
                    <a:pt x="4894" y="39545"/>
                  </a:cubicBezTo>
                  <a:cubicBezTo>
                    <a:pt x="912" y="43162"/>
                    <a:pt x="0" y="44834"/>
                    <a:pt x="0" y="44834"/>
                  </a:cubicBezTo>
                  <a:lnTo>
                    <a:pt x="1186" y="44864"/>
                  </a:lnTo>
                  <a:lnTo>
                    <a:pt x="36566" y="44864"/>
                  </a:lnTo>
                  <a:cubicBezTo>
                    <a:pt x="36597" y="44135"/>
                    <a:pt x="36597" y="42919"/>
                    <a:pt x="36414" y="41794"/>
                  </a:cubicBezTo>
                  <a:cubicBezTo>
                    <a:pt x="36141" y="39910"/>
                    <a:pt x="35107" y="39272"/>
                    <a:pt x="32706" y="37782"/>
                  </a:cubicBezTo>
                  <a:cubicBezTo>
                    <a:pt x="30335" y="36323"/>
                    <a:pt x="26414" y="35746"/>
                    <a:pt x="26414" y="35746"/>
                  </a:cubicBezTo>
                  <a:cubicBezTo>
                    <a:pt x="26414" y="35746"/>
                    <a:pt x="26870" y="35351"/>
                    <a:pt x="27691" y="33800"/>
                  </a:cubicBezTo>
                  <a:cubicBezTo>
                    <a:pt x="28542" y="32250"/>
                    <a:pt x="29454" y="29271"/>
                    <a:pt x="30122" y="27873"/>
                  </a:cubicBezTo>
                  <a:cubicBezTo>
                    <a:pt x="30521" y="27076"/>
                    <a:pt x="30741" y="26951"/>
                    <a:pt x="31066" y="26951"/>
                  </a:cubicBezTo>
                  <a:cubicBezTo>
                    <a:pt x="31215" y="26951"/>
                    <a:pt x="31386" y="26978"/>
                    <a:pt x="31607" y="26978"/>
                  </a:cubicBezTo>
                  <a:cubicBezTo>
                    <a:pt x="31748" y="26978"/>
                    <a:pt x="31909" y="26967"/>
                    <a:pt x="32098" y="26931"/>
                  </a:cubicBezTo>
                  <a:cubicBezTo>
                    <a:pt x="33253" y="26688"/>
                    <a:pt x="36779" y="26931"/>
                    <a:pt x="38177" y="26505"/>
                  </a:cubicBezTo>
                  <a:cubicBezTo>
                    <a:pt x="39606" y="26110"/>
                    <a:pt x="39515" y="25746"/>
                    <a:pt x="39788" y="25016"/>
                  </a:cubicBezTo>
                  <a:cubicBezTo>
                    <a:pt x="40062" y="24256"/>
                    <a:pt x="39940" y="23648"/>
                    <a:pt x="39667" y="22980"/>
                  </a:cubicBezTo>
                  <a:cubicBezTo>
                    <a:pt x="39393" y="22280"/>
                    <a:pt x="39606" y="22250"/>
                    <a:pt x="39758" y="21916"/>
                  </a:cubicBezTo>
                  <a:cubicBezTo>
                    <a:pt x="39940" y="21581"/>
                    <a:pt x="40244" y="21764"/>
                    <a:pt x="40609" y="21338"/>
                  </a:cubicBezTo>
                  <a:cubicBezTo>
                    <a:pt x="41004" y="20882"/>
                    <a:pt x="40700" y="20305"/>
                    <a:pt x="40305" y="19818"/>
                  </a:cubicBezTo>
                  <a:cubicBezTo>
                    <a:pt x="40097" y="19540"/>
                    <a:pt x="39838" y="19481"/>
                    <a:pt x="39656" y="19481"/>
                  </a:cubicBezTo>
                  <a:cubicBezTo>
                    <a:pt x="39518" y="19481"/>
                    <a:pt x="39424" y="19514"/>
                    <a:pt x="39424" y="19514"/>
                  </a:cubicBezTo>
                  <a:cubicBezTo>
                    <a:pt x="39424" y="19514"/>
                    <a:pt x="39667" y="19393"/>
                    <a:pt x="40123" y="19028"/>
                  </a:cubicBezTo>
                  <a:cubicBezTo>
                    <a:pt x="40579" y="18633"/>
                    <a:pt x="40609" y="18420"/>
                    <a:pt x="40700" y="17964"/>
                  </a:cubicBezTo>
                  <a:cubicBezTo>
                    <a:pt x="40761" y="17508"/>
                    <a:pt x="40670" y="17356"/>
                    <a:pt x="40275" y="16566"/>
                  </a:cubicBezTo>
                  <a:cubicBezTo>
                    <a:pt x="39910" y="15745"/>
                    <a:pt x="40001" y="15837"/>
                    <a:pt x="40153" y="15107"/>
                  </a:cubicBezTo>
                  <a:cubicBezTo>
                    <a:pt x="40305" y="14378"/>
                    <a:pt x="40518" y="14803"/>
                    <a:pt x="41217" y="14286"/>
                  </a:cubicBezTo>
                  <a:cubicBezTo>
                    <a:pt x="41946" y="13770"/>
                    <a:pt x="42098" y="13071"/>
                    <a:pt x="41946" y="12341"/>
                  </a:cubicBezTo>
                  <a:cubicBezTo>
                    <a:pt x="41794" y="11612"/>
                    <a:pt x="41521" y="11703"/>
                    <a:pt x="41034" y="11186"/>
                  </a:cubicBezTo>
                  <a:cubicBezTo>
                    <a:pt x="40548" y="10730"/>
                    <a:pt x="39910" y="10213"/>
                    <a:pt x="39059" y="9028"/>
                  </a:cubicBezTo>
                  <a:cubicBezTo>
                    <a:pt x="38177" y="7843"/>
                    <a:pt x="37539" y="7812"/>
                    <a:pt x="37417" y="6991"/>
                  </a:cubicBezTo>
                  <a:cubicBezTo>
                    <a:pt x="37296" y="6140"/>
                    <a:pt x="38329" y="4925"/>
                    <a:pt x="38147" y="4317"/>
                  </a:cubicBezTo>
                  <a:cubicBezTo>
                    <a:pt x="37965" y="3709"/>
                    <a:pt x="35837" y="0"/>
                    <a:pt x="35837" y="0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1564875" y="1754875"/>
              <a:ext cx="1082875" cy="762200"/>
            </a:xfrm>
            <a:custGeom>
              <a:avLst/>
              <a:gdLst/>
              <a:ahLst/>
              <a:cxnLst/>
              <a:rect l="l" t="t" r="r" b="b"/>
              <a:pathLst>
                <a:path w="43315" h="30488" extrusionOk="0">
                  <a:moveTo>
                    <a:pt x="43315" y="1"/>
                  </a:moveTo>
                  <a:lnTo>
                    <a:pt x="43315" y="1"/>
                  </a:lnTo>
                  <a:cubicBezTo>
                    <a:pt x="31764" y="122"/>
                    <a:pt x="19971" y="4529"/>
                    <a:pt x="11095" y="11946"/>
                  </a:cubicBezTo>
                  <a:cubicBezTo>
                    <a:pt x="5442" y="16688"/>
                    <a:pt x="730" y="23101"/>
                    <a:pt x="1" y="30487"/>
                  </a:cubicBezTo>
                  <a:cubicBezTo>
                    <a:pt x="3466" y="23557"/>
                    <a:pt x="9120" y="17904"/>
                    <a:pt x="15442" y="13405"/>
                  </a:cubicBezTo>
                  <a:cubicBezTo>
                    <a:pt x="23679" y="7569"/>
                    <a:pt x="33345" y="2159"/>
                    <a:pt x="43315" y="1"/>
                  </a:cubicBezTo>
                  <a:close/>
                </a:path>
              </a:pathLst>
            </a:custGeom>
            <a:solidFill>
              <a:srgbClr val="DD945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1477500" y="1507350"/>
              <a:ext cx="828300" cy="701975"/>
            </a:xfrm>
            <a:custGeom>
              <a:avLst/>
              <a:gdLst/>
              <a:ahLst/>
              <a:cxnLst/>
              <a:rect l="l" t="t" r="r" b="b"/>
              <a:pathLst>
                <a:path w="33132" h="28079" extrusionOk="0">
                  <a:moveTo>
                    <a:pt x="19844" y="0"/>
                  </a:moveTo>
                  <a:cubicBezTo>
                    <a:pt x="19435" y="0"/>
                    <a:pt x="19025" y="68"/>
                    <a:pt x="18633" y="205"/>
                  </a:cubicBezTo>
                  <a:cubicBezTo>
                    <a:pt x="16323" y="1056"/>
                    <a:pt x="12007" y="2971"/>
                    <a:pt x="6961" y="7044"/>
                  </a:cubicBezTo>
                  <a:cubicBezTo>
                    <a:pt x="3952" y="9476"/>
                    <a:pt x="2219" y="11604"/>
                    <a:pt x="1186" y="13306"/>
                  </a:cubicBezTo>
                  <a:cubicBezTo>
                    <a:pt x="0" y="15282"/>
                    <a:pt x="0" y="17774"/>
                    <a:pt x="1186" y="19780"/>
                  </a:cubicBezTo>
                  <a:lnTo>
                    <a:pt x="6019" y="28078"/>
                  </a:lnTo>
                  <a:lnTo>
                    <a:pt x="33132" y="8838"/>
                  </a:lnTo>
                  <a:lnTo>
                    <a:pt x="21976" y="692"/>
                  </a:lnTo>
                  <a:cubicBezTo>
                    <a:pt x="21363" y="236"/>
                    <a:pt x="20607" y="0"/>
                    <a:pt x="19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2214600" y="1960850"/>
              <a:ext cx="150475" cy="61375"/>
            </a:xfrm>
            <a:custGeom>
              <a:avLst/>
              <a:gdLst/>
              <a:ahLst/>
              <a:cxnLst/>
              <a:rect l="l" t="t" r="r" b="b"/>
              <a:pathLst>
                <a:path w="6019" h="2455" extrusionOk="0">
                  <a:moveTo>
                    <a:pt x="3586" y="0"/>
                  </a:moveTo>
                  <a:cubicBezTo>
                    <a:pt x="2499" y="0"/>
                    <a:pt x="1349" y="394"/>
                    <a:pt x="882" y="698"/>
                  </a:cubicBezTo>
                  <a:cubicBezTo>
                    <a:pt x="274" y="1063"/>
                    <a:pt x="0" y="2096"/>
                    <a:pt x="0" y="2096"/>
                  </a:cubicBezTo>
                  <a:cubicBezTo>
                    <a:pt x="0" y="2096"/>
                    <a:pt x="2189" y="1154"/>
                    <a:pt x="3192" y="1154"/>
                  </a:cubicBezTo>
                  <a:cubicBezTo>
                    <a:pt x="4195" y="1215"/>
                    <a:pt x="4833" y="2187"/>
                    <a:pt x="5167" y="2400"/>
                  </a:cubicBezTo>
                  <a:cubicBezTo>
                    <a:pt x="5223" y="2437"/>
                    <a:pt x="5274" y="2454"/>
                    <a:pt x="5320" y="2454"/>
                  </a:cubicBezTo>
                  <a:cubicBezTo>
                    <a:pt x="5579" y="2454"/>
                    <a:pt x="5707" y="1919"/>
                    <a:pt x="5836" y="1275"/>
                  </a:cubicBezTo>
                  <a:cubicBezTo>
                    <a:pt x="6019" y="515"/>
                    <a:pt x="5836" y="515"/>
                    <a:pt x="4529" y="120"/>
                  </a:cubicBezTo>
                  <a:cubicBezTo>
                    <a:pt x="4234" y="36"/>
                    <a:pt x="3913" y="0"/>
                    <a:pt x="3586" y="0"/>
                  </a:cubicBezTo>
                  <a:close/>
                </a:path>
              </a:pathLst>
            </a:custGeom>
            <a:solidFill>
              <a:srgbClr val="31222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1566400" y="1665975"/>
              <a:ext cx="724200" cy="497750"/>
            </a:xfrm>
            <a:custGeom>
              <a:avLst/>
              <a:gdLst/>
              <a:ahLst/>
              <a:cxnLst/>
              <a:rect l="l" t="t" r="r" b="b"/>
              <a:pathLst>
                <a:path w="28968" h="19910" extrusionOk="0">
                  <a:moveTo>
                    <a:pt x="26354" y="0"/>
                  </a:moveTo>
                  <a:cubicBezTo>
                    <a:pt x="15594" y="2462"/>
                    <a:pt x="5928" y="8997"/>
                    <a:pt x="1" y="18298"/>
                  </a:cubicBezTo>
                  <a:cubicBezTo>
                    <a:pt x="335" y="18876"/>
                    <a:pt x="852" y="19332"/>
                    <a:pt x="1217" y="19909"/>
                  </a:cubicBezTo>
                  <a:cubicBezTo>
                    <a:pt x="9363" y="12219"/>
                    <a:pt x="18694" y="6475"/>
                    <a:pt x="28968" y="2037"/>
                  </a:cubicBezTo>
                  <a:cubicBezTo>
                    <a:pt x="28208" y="1429"/>
                    <a:pt x="27114" y="608"/>
                    <a:pt x="26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1150750" y="867825"/>
              <a:ext cx="543350" cy="558800"/>
            </a:xfrm>
            <a:custGeom>
              <a:avLst/>
              <a:gdLst/>
              <a:ahLst/>
              <a:cxnLst/>
              <a:rect l="l" t="t" r="r" b="b"/>
              <a:pathLst>
                <a:path w="21734" h="22352" extrusionOk="0">
                  <a:moveTo>
                    <a:pt x="9291" y="0"/>
                  </a:moveTo>
                  <a:cubicBezTo>
                    <a:pt x="6179" y="0"/>
                    <a:pt x="2994" y="634"/>
                    <a:pt x="0" y="1166"/>
                  </a:cubicBezTo>
                  <a:cubicBezTo>
                    <a:pt x="578" y="4783"/>
                    <a:pt x="3435" y="7914"/>
                    <a:pt x="6961" y="8856"/>
                  </a:cubicBezTo>
                  <a:cubicBezTo>
                    <a:pt x="9089" y="9434"/>
                    <a:pt x="11611" y="9312"/>
                    <a:pt x="13162" y="10862"/>
                  </a:cubicBezTo>
                  <a:cubicBezTo>
                    <a:pt x="14256" y="11956"/>
                    <a:pt x="14651" y="13567"/>
                    <a:pt x="14742" y="15087"/>
                  </a:cubicBezTo>
                  <a:cubicBezTo>
                    <a:pt x="14864" y="16607"/>
                    <a:pt x="14833" y="18157"/>
                    <a:pt x="15350" y="19616"/>
                  </a:cubicBezTo>
                  <a:cubicBezTo>
                    <a:pt x="15897" y="21014"/>
                    <a:pt x="17143" y="22352"/>
                    <a:pt x="18663" y="22352"/>
                  </a:cubicBezTo>
                  <a:cubicBezTo>
                    <a:pt x="17143" y="20710"/>
                    <a:pt x="17478" y="18035"/>
                    <a:pt x="18450" y="15999"/>
                  </a:cubicBezTo>
                  <a:cubicBezTo>
                    <a:pt x="19393" y="13932"/>
                    <a:pt x="20791" y="12078"/>
                    <a:pt x="21125" y="9829"/>
                  </a:cubicBezTo>
                  <a:cubicBezTo>
                    <a:pt x="21733" y="5725"/>
                    <a:pt x="18238" y="1895"/>
                    <a:pt x="14256" y="680"/>
                  </a:cubicBezTo>
                  <a:cubicBezTo>
                    <a:pt x="12651" y="187"/>
                    <a:pt x="10982" y="0"/>
                    <a:pt x="9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1086150" y="1530100"/>
              <a:ext cx="529675" cy="325875"/>
            </a:xfrm>
            <a:custGeom>
              <a:avLst/>
              <a:gdLst/>
              <a:ahLst/>
              <a:cxnLst/>
              <a:rect l="l" t="t" r="r" b="b"/>
              <a:pathLst>
                <a:path w="21187" h="13035" extrusionOk="0">
                  <a:moveTo>
                    <a:pt x="6322" y="1"/>
                  </a:moveTo>
                  <a:cubicBezTo>
                    <a:pt x="5624" y="1"/>
                    <a:pt x="4770" y="397"/>
                    <a:pt x="4016" y="397"/>
                  </a:cubicBezTo>
                  <a:cubicBezTo>
                    <a:pt x="3745" y="397"/>
                    <a:pt x="3487" y="346"/>
                    <a:pt x="3253" y="207"/>
                  </a:cubicBezTo>
                  <a:lnTo>
                    <a:pt x="3253" y="207"/>
                  </a:lnTo>
                  <a:cubicBezTo>
                    <a:pt x="3314" y="298"/>
                    <a:pt x="1612" y="450"/>
                    <a:pt x="1612" y="450"/>
                  </a:cubicBezTo>
                  <a:cubicBezTo>
                    <a:pt x="1612" y="450"/>
                    <a:pt x="1490" y="8171"/>
                    <a:pt x="1" y="13034"/>
                  </a:cubicBezTo>
                  <a:cubicBezTo>
                    <a:pt x="2858" y="11119"/>
                    <a:pt x="6323" y="10177"/>
                    <a:pt x="9727" y="9873"/>
                  </a:cubicBezTo>
                  <a:cubicBezTo>
                    <a:pt x="10811" y="9750"/>
                    <a:pt x="11908" y="9700"/>
                    <a:pt x="13008" y="9700"/>
                  </a:cubicBezTo>
                  <a:cubicBezTo>
                    <a:pt x="14345" y="9700"/>
                    <a:pt x="15688" y="9773"/>
                    <a:pt x="17022" y="9873"/>
                  </a:cubicBezTo>
                  <a:cubicBezTo>
                    <a:pt x="17630" y="8992"/>
                    <a:pt x="18420" y="8657"/>
                    <a:pt x="19332" y="8019"/>
                  </a:cubicBezTo>
                  <a:cubicBezTo>
                    <a:pt x="19758" y="7685"/>
                    <a:pt x="20457" y="7563"/>
                    <a:pt x="21186" y="7441"/>
                  </a:cubicBezTo>
                  <a:cubicBezTo>
                    <a:pt x="20427" y="7441"/>
                    <a:pt x="19423" y="7502"/>
                    <a:pt x="18056" y="7745"/>
                  </a:cubicBezTo>
                  <a:cubicBezTo>
                    <a:pt x="17648" y="7808"/>
                    <a:pt x="17232" y="7837"/>
                    <a:pt x="16811" y="7837"/>
                  </a:cubicBezTo>
                  <a:cubicBezTo>
                    <a:pt x="15193" y="7837"/>
                    <a:pt x="13515" y="7406"/>
                    <a:pt x="12068" y="6803"/>
                  </a:cubicBezTo>
                  <a:cubicBezTo>
                    <a:pt x="10183" y="6043"/>
                    <a:pt x="8572" y="4523"/>
                    <a:pt x="8177" y="2578"/>
                  </a:cubicBezTo>
                  <a:lnTo>
                    <a:pt x="8177" y="2578"/>
                  </a:lnTo>
                  <a:cubicBezTo>
                    <a:pt x="8191" y="2665"/>
                    <a:pt x="8192" y="2702"/>
                    <a:pt x="8183" y="2702"/>
                  </a:cubicBezTo>
                  <a:cubicBezTo>
                    <a:pt x="8133" y="2702"/>
                    <a:pt x="7782" y="1682"/>
                    <a:pt x="7377" y="1682"/>
                  </a:cubicBezTo>
                  <a:cubicBezTo>
                    <a:pt x="7350" y="1682"/>
                    <a:pt x="7323" y="1687"/>
                    <a:pt x="7296" y="1697"/>
                  </a:cubicBezTo>
                  <a:cubicBezTo>
                    <a:pt x="7270" y="1706"/>
                    <a:pt x="7246" y="1710"/>
                    <a:pt x="7225" y="1710"/>
                  </a:cubicBezTo>
                  <a:cubicBezTo>
                    <a:pt x="6813" y="1710"/>
                    <a:pt x="7116" y="140"/>
                    <a:pt x="6596" y="25"/>
                  </a:cubicBezTo>
                  <a:cubicBezTo>
                    <a:pt x="6508" y="8"/>
                    <a:pt x="6416" y="1"/>
                    <a:pt x="6322" y="1"/>
                  </a:cubicBezTo>
                  <a:close/>
                </a:path>
              </a:pathLst>
            </a:custGeom>
            <a:solidFill>
              <a:srgbClr val="CC877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1071725" y="1040150"/>
              <a:ext cx="653525" cy="701400"/>
            </a:xfrm>
            <a:custGeom>
              <a:avLst/>
              <a:gdLst/>
              <a:ahLst/>
              <a:cxnLst/>
              <a:rect l="l" t="t" r="r" b="b"/>
              <a:pathLst>
                <a:path w="26141" h="28056" extrusionOk="0">
                  <a:moveTo>
                    <a:pt x="15839" y="1"/>
                  </a:moveTo>
                  <a:cubicBezTo>
                    <a:pt x="15060" y="1"/>
                    <a:pt x="12818" y="348"/>
                    <a:pt x="11946" y="4212"/>
                  </a:cubicBezTo>
                  <a:cubicBezTo>
                    <a:pt x="11338" y="6978"/>
                    <a:pt x="10882" y="10808"/>
                    <a:pt x="9970" y="13027"/>
                  </a:cubicBezTo>
                  <a:cubicBezTo>
                    <a:pt x="9058" y="15185"/>
                    <a:pt x="8055" y="15337"/>
                    <a:pt x="7204" y="15459"/>
                  </a:cubicBezTo>
                  <a:cubicBezTo>
                    <a:pt x="7108" y="15469"/>
                    <a:pt x="7021" y="15474"/>
                    <a:pt x="6941" y="15474"/>
                  </a:cubicBezTo>
                  <a:cubicBezTo>
                    <a:pt x="6309" y="15474"/>
                    <a:pt x="6073" y="15150"/>
                    <a:pt x="4833" y="14395"/>
                  </a:cubicBezTo>
                  <a:cubicBezTo>
                    <a:pt x="4205" y="13999"/>
                    <a:pt x="3615" y="13818"/>
                    <a:pt x="3055" y="13818"/>
                  </a:cubicBezTo>
                  <a:cubicBezTo>
                    <a:pt x="2368" y="13818"/>
                    <a:pt x="1728" y="14091"/>
                    <a:pt x="1125" y="14577"/>
                  </a:cubicBezTo>
                  <a:cubicBezTo>
                    <a:pt x="0" y="15489"/>
                    <a:pt x="61" y="16158"/>
                    <a:pt x="152" y="17495"/>
                  </a:cubicBezTo>
                  <a:cubicBezTo>
                    <a:pt x="243" y="18650"/>
                    <a:pt x="1672" y="20170"/>
                    <a:pt x="2067" y="20565"/>
                  </a:cubicBezTo>
                  <a:cubicBezTo>
                    <a:pt x="2979" y="21264"/>
                    <a:pt x="4073" y="22054"/>
                    <a:pt x="5015" y="22358"/>
                  </a:cubicBezTo>
                  <a:cubicBezTo>
                    <a:pt x="5405" y="22488"/>
                    <a:pt x="5811" y="22603"/>
                    <a:pt x="6221" y="22603"/>
                  </a:cubicBezTo>
                  <a:cubicBezTo>
                    <a:pt x="6386" y="22603"/>
                    <a:pt x="6552" y="22584"/>
                    <a:pt x="6718" y="22541"/>
                  </a:cubicBezTo>
                  <a:cubicBezTo>
                    <a:pt x="7265" y="22450"/>
                    <a:pt x="7751" y="21933"/>
                    <a:pt x="7751" y="21416"/>
                  </a:cubicBezTo>
                  <a:cubicBezTo>
                    <a:pt x="7873" y="23392"/>
                    <a:pt x="9332" y="25124"/>
                    <a:pt x="11064" y="26127"/>
                  </a:cubicBezTo>
                  <a:cubicBezTo>
                    <a:pt x="12737" y="27050"/>
                    <a:pt x="14684" y="27837"/>
                    <a:pt x="16618" y="27837"/>
                  </a:cubicBezTo>
                  <a:cubicBezTo>
                    <a:pt x="16722" y="27837"/>
                    <a:pt x="16826" y="27834"/>
                    <a:pt x="16930" y="27830"/>
                  </a:cubicBezTo>
                  <a:cubicBezTo>
                    <a:pt x="17261" y="27822"/>
                    <a:pt x="17569" y="27819"/>
                    <a:pt x="17856" y="27819"/>
                  </a:cubicBezTo>
                  <a:cubicBezTo>
                    <a:pt x="18785" y="27819"/>
                    <a:pt x="19497" y="27858"/>
                    <a:pt x="20031" y="27951"/>
                  </a:cubicBezTo>
                  <a:cubicBezTo>
                    <a:pt x="21052" y="27951"/>
                    <a:pt x="22148" y="28055"/>
                    <a:pt x="22995" y="28055"/>
                  </a:cubicBezTo>
                  <a:cubicBezTo>
                    <a:pt x="23358" y="28055"/>
                    <a:pt x="23675" y="28036"/>
                    <a:pt x="23922" y="27982"/>
                  </a:cubicBezTo>
                  <a:cubicBezTo>
                    <a:pt x="24985" y="27708"/>
                    <a:pt x="25016" y="26735"/>
                    <a:pt x="24985" y="25976"/>
                  </a:cubicBezTo>
                  <a:cubicBezTo>
                    <a:pt x="24955" y="25246"/>
                    <a:pt x="24073" y="23453"/>
                    <a:pt x="24073" y="23453"/>
                  </a:cubicBezTo>
                  <a:cubicBezTo>
                    <a:pt x="24073" y="23453"/>
                    <a:pt x="23770" y="22480"/>
                    <a:pt x="24864" y="22237"/>
                  </a:cubicBezTo>
                  <a:cubicBezTo>
                    <a:pt x="25563" y="22146"/>
                    <a:pt x="25441" y="20869"/>
                    <a:pt x="24833" y="20565"/>
                  </a:cubicBezTo>
                  <a:cubicBezTo>
                    <a:pt x="24677" y="20487"/>
                    <a:pt x="24459" y="20465"/>
                    <a:pt x="24262" y="20465"/>
                  </a:cubicBezTo>
                  <a:cubicBezTo>
                    <a:pt x="23998" y="20465"/>
                    <a:pt x="23770" y="20504"/>
                    <a:pt x="23770" y="20504"/>
                  </a:cubicBezTo>
                  <a:cubicBezTo>
                    <a:pt x="23770" y="20504"/>
                    <a:pt x="24165" y="20322"/>
                    <a:pt x="24560" y="19927"/>
                  </a:cubicBezTo>
                  <a:cubicBezTo>
                    <a:pt x="24985" y="19501"/>
                    <a:pt x="25137" y="18863"/>
                    <a:pt x="24833" y="18285"/>
                  </a:cubicBezTo>
                  <a:cubicBezTo>
                    <a:pt x="24712" y="18042"/>
                    <a:pt x="24073" y="18133"/>
                    <a:pt x="23982" y="17951"/>
                  </a:cubicBezTo>
                  <a:cubicBezTo>
                    <a:pt x="23922" y="17769"/>
                    <a:pt x="23982" y="17282"/>
                    <a:pt x="23982" y="17282"/>
                  </a:cubicBezTo>
                  <a:cubicBezTo>
                    <a:pt x="23982" y="17282"/>
                    <a:pt x="24833" y="16522"/>
                    <a:pt x="25502" y="15702"/>
                  </a:cubicBezTo>
                  <a:cubicBezTo>
                    <a:pt x="26140" y="14912"/>
                    <a:pt x="25958" y="14334"/>
                    <a:pt x="25745" y="14304"/>
                  </a:cubicBezTo>
                  <a:cubicBezTo>
                    <a:pt x="24985" y="14091"/>
                    <a:pt x="23557" y="13392"/>
                    <a:pt x="22888" y="12905"/>
                  </a:cubicBezTo>
                  <a:cubicBezTo>
                    <a:pt x="22189" y="12419"/>
                    <a:pt x="21399" y="11264"/>
                    <a:pt x="21095" y="10626"/>
                  </a:cubicBezTo>
                  <a:cubicBezTo>
                    <a:pt x="20791" y="9987"/>
                    <a:pt x="20852" y="9440"/>
                    <a:pt x="20973" y="8498"/>
                  </a:cubicBezTo>
                  <a:cubicBezTo>
                    <a:pt x="21095" y="7556"/>
                    <a:pt x="21520" y="7404"/>
                    <a:pt x="21277" y="6796"/>
                  </a:cubicBezTo>
                  <a:cubicBezTo>
                    <a:pt x="19697" y="2541"/>
                    <a:pt x="16110" y="18"/>
                    <a:pt x="16110" y="18"/>
                  </a:cubicBezTo>
                  <a:cubicBezTo>
                    <a:pt x="16110" y="18"/>
                    <a:pt x="16009" y="1"/>
                    <a:pt x="15839" y="1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437200" y="855225"/>
              <a:ext cx="1090475" cy="1836375"/>
            </a:xfrm>
            <a:custGeom>
              <a:avLst/>
              <a:gdLst/>
              <a:ahLst/>
              <a:cxnLst/>
              <a:rect l="l" t="t" r="r" b="b"/>
              <a:pathLst>
                <a:path w="43619" h="73455" extrusionOk="0">
                  <a:moveTo>
                    <a:pt x="30833" y="1"/>
                  </a:moveTo>
                  <a:cubicBezTo>
                    <a:pt x="24151" y="1"/>
                    <a:pt x="9013" y="3219"/>
                    <a:pt x="13314" y="22612"/>
                  </a:cubicBezTo>
                  <a:cubicBezTo>
                    <a:pt x="15898" y="34284"/>
                    <a:pt x="10396" y="36017"/>
                    <a:pt x="7265" y="39300"/>
                  </a:cubicBezTo>
                  <a:cubicBezTo>
                    <a:pt x="2402" y="44345"/>
                    <a:pt x="1" y="49817"/>
                    <a:pt x="1" y="55592"/>
                  </a:cubicBezTo>
                  <a:cubicBezTo>
                    <a:pt x="1" y="61032"/>
                    <a:pt x="2797" y="66109"/>
                    <a:pt x="6445" y="68479"/>
                  </a:cubicBezTo>
                  <a:cubicBezTo>
                    <a:pt x="12160" y="72197"/>
                    <a:pt x="17239" y="73454"/>
                    <a:pt x="21471" y="73454"/>
                  </a:cubicBezTo>
                  <a:cubicBezTo>
                    <a:pt x="27863" y="73454"/>
                    <a:pt x="32325" y="70587"/>
                    <a:pt x="34135" y="68996"/>
                  </a:cubicBezTo>
                  <a:cubicBezTo>
                    <a:pt x="36263" y="67142"/>
                    <a:pt x="37509" y="64498"/>
                    <a:pt x="38390" y="61792"/>
                  </a:cubicBezTo>
                  <a:cubicBezTo>
                    <a:pt x="39758" y="57567"/>
                    <a:pt x="40245" y="52826"/>
                    <a:pt x="38269" y="48874"/>
                  </a:cubicBezTo>
                  <a:cubicBezTo>
                    <a:pt x="36384" y="45136"/>
                    <a:pt x="32402" y="42370"/>
                    <a:pt x="31886" y="38236"/>
                  </a:cubicBezTo>
                  <a:cubicBezTo>
                    <a:pt x="31247" y="32825"/>
                    <a:pt x="36840" y="28631"/>
                    <a:pt x="37631" y="23251"/>
                  </a:cubicBezTo>
                  <a:cubicBezTo>
                    <a:pt x="38117" y="19907"/>
                    <a:pt x="36567" y="16685"/>
                    <a:pt x="36871" y="13403"/>
                  </a:cubicBezTo>
                  <a:cubicBezTo>
                    <a:pt x="37083" y="10302"/>
                    <a:pt x="38238" y="9907"/>
                    <a:pt x="40032" y="7901"/>
                  </a:cubicBezTo>
                  <a:cubicBezTo>
                    <a:pt x="43619" y="3798"/>
                    <a:pt x="40336" y="1366"/>
                    <a:pt x="33041" y="150"/>
                  </a:cubicBezTo>
                  <a:cubicBezTo>
                    <a:pt x="32514" y="62"/>
                    <a:pt x="31754" y="1"/>
                    <a:pt x="3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2342157" y="2583886"/>
              <a:ext cx="923300" cy="1121400"/>
            </a:xfrm>
            <a:custGeom>
              <a:avLst/>
              <a:gdLst/>
              <a:ahLst/>
              <a:cxnLst/>
              <a:rect l="l" t="t" r="r" b="b"/>
              <a:pathLst>
                <a:path w="36932" h="44856" extrusionOk="0">
                  <a:moveTo>
                    <a:pt x="25985" y="1"/>
                  </a:moveTo>
                  <a:cubicBezTo>
                    <a:pt x="25623" y="1"/>
                    <a:pt x="25250" y="12"/>
                    <a:pt x="24864" y="35"/>
                  </a:cubicBezTo>
                  <a:cubicBezTo>
                    <a:pt x="14560" y="643"/>
                    <a:pt x="12372" y="5780"/>
                    <a:pt x="10305" y="10126"/>
                  </a:cubicBezTo>
                  <a:cubicBezTo>
                    <a:pt x="8663" y="13591"/>
                    <a:pt x="7569" y="17330"/>
                    <a:pt x="7052" y="21129"/>
                  </a:cubicBezTo>
                  <a:cubicBezTo>
                    <a:pt x="6596" y="24351"/>
                    <a:pt x="6536" y="27634"/>
                    <a:pt x="5715" y="30795"/>
                  </a:cubicBezTo>
                  <a:cubicBezTo>
                    <a:pt x="4864" y="33956"/>
                    <a:pt x="3010" y="37087"/>
                    <a:pt x="1" y="38364"/>
                  </a:cubicBezTo>
                  <a:cubicBezTo>
                    <a:pt x="5685" y="39914"/>
                    <a:pt x="10153" y="41859"/>
                    <a:pt x="15928" y="42984"/>
                  </a:cubicBezTo>
                  <a:cubicBezTo>
                    <a:pt x="18390" y="43501"/>
                    <a:pt x="20913" y="43956"/>
                    <a:pt x="23466" y="44260"/>
                  </a:cubicBezTo>
                  <a:cubicBezTo>
                    <a:pt x="25624" y="44534"/>
                    <a:pt x="27813" y="44686"/>
                    <a:pt x="30032" y="44686"/>
                  </a:cubicBezTo>
                  <a:cubicBezTo>
                    <a:pt x="30270" y="44706"/>
                    <a:pt x="30559" y="44855"/>
                    <a:pt x="30808" y="44855"/>
                  </a:cubicBezTo>
                  <a:cubicBezTo>
                    <a:pt x="30940" y="44855"/>
                    <a:pt x="31061" y="44813"/>
                    <a:pt x="31156" y="44686"/>
                  </a:cubicBezTo>
                  <a:cubicBezTo>
                    <a:pt x="29454" y="38637"/>
                    <a:pt x="29393" y="32133"/>
                    <a:pt x="31004" y="26053"/>
                  </a:cubicBezTo>
                  <a:cubicBezTo>
                    <a:pt x="32342" y="21008"/>
                    <a:pt x="36931" y="15597"/>
                    <a:pt x="36931" y="10369"/>
                  </a:cubicBezTo>
                  <a:cubicBezTo>
                    <a:pt x="36931" y="8054"/>
                    <a:pt x="35744" y="1"/>
                    <a:pt x="259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2850532" y="3245261"/>
              <a:ext cx="529675" cy="325075"/>
            </a:xfrm>
            <a:custGeom>
              <a:avLst/>
              <a:gdLst/>
              <a:ahLst/>
              <a:cxnLst/>
              <a:rect l="l" t="t" r="r" b="b"/>
              <a:pathLst>
                <a:path w="21187" h="13003" extrusionOk="0">
                  <a:moveTo>
                    <a:pt x="6321" y="0"/>
                  </a:moveTo>
                  <a:cubicBezTo>
                    <a:pt x="5624" y="0"/>
                    <a:pt x="4770" y="396"/>
                    <a:pt x="4015" y="396"/>
                  </a:cubicBezTo>
                  <a:cubicBezTo>
                    <a:pt x="3744" y="396"/>
                    <a:pt x="3486" y="345"/>
                    <a:pt x="3253" y="206"/>
                  </a:cubicBezTo>
                  <a:lnTo>
                    <a:pt x="3253" y="206"/>
                  </a:lnTo>
                  <a:cubicBezTo>
                    <a:pt x="3313" y="298"/>
                    <a:pt x="1611" y="450"/>
                    <a:pt x="1611" y="450"/>
                  </a:cubicBezTo>
                  <a:cubicBezTo>
                    <a:pt x="1611" y="450"/>
                    <a:pt x="1490" y="8140"/>
                    <a:pt x="0" y="13003"/>
                  </a:cubicBezTo>
                  <a:cubicBezTo>
                    <a:pt x="2858" y="11118"/>
                    <a:pt x="6323" y="10176"/>
                    <a:pt x="9727" y="9872"/>
                  </a:cubicBezTo>
                  <a:cubicBezTo>
                    <a:pt x="10888" y="9755"/>
                    <a:pt x="12063" y="9701"/>
                    <a:pt x="13241" y="9701"/>
                  </a:cubicBezTo>
                  <a:cubicBezTo>
                    <a:pt x="14501" y="9701"/>
                    <a:pt x="15766" y="9762"/>
                    <a:pt x="17022" y="9872"/>
                  </a:cubicBezTo>
                  <a:cubicBezTo>
                    <a:pt x="17630" y="8991"/>
                    <a:pt x="18451" y="8656"/>
                    <a:pt x="19362" y="7988"/>
                  </a:cubicBezTo>
                  <a:cubicBezTo>
                    <a:pt x="19758" y="7684"/>
                    <a:pt x="20457" y="7532"/>
                    <a:pt x="21186" y="7441"/>
                  </a:cubicBezTo>
                  <a:cubicBezTo>
                    <a:pt x="20426" y="7441"/>
                    <a:pt x="19423" y="7501"/>
                    <a:pt x="18055" y="7744"/>
                  </a:cubicBezTo>
                  <a:cubicBezTo>
                    <a:pt x="17662" y="7805"/>
                    <a:pt x="17260" y="7833"/>
                    <a:pt x="16854" y="7833"/>
                  </a:cubicBezTo>
                  <a:cubicBezTo>
                    <a:pt x="15222" y="7833"/>
                    <a:pt x="13528" y="7380"/>
                    <a:pt x="12067" y="6772"/>
                  </a:cubicBezTo>
                  <a:cubicBezTo>
                    <a:pt x="10183" y="6012"/>
                    <a:pt x="8572" y="4492"/>
                    <a:pt x="8177" y="2577"/>
                  </a:cubicBezTo>
                  <a:lnTo>
                    <a:pt x="8177" y="2577"/>
                  </a:lnTo>
                  <a:cubicBezTo>
                    <a:pt x="8190" y="2657"/>
                    <a:pt x="8192" y="2691"/>
                    <a:pt x="8183" y="2691"/>
                  </a:cubicBezTo>
                  <a:cubicBezTo>
                    <a:pt x="8136" y="2691"/>
                    <a:pt x="7785" y="1681"/>
                    <a:pt x="7378" y="1681"/>
                  </a:cubicBezTo>
                  <a:cubicBezTo>
                    <a:pt x="7351" y="1681"/>
                    <a:pt x="7323" y="1686"/>
                    <a:pt x="7295" y="1696"/>
                  </a:cubicBezTo>
                  <a:cubicBezTo>
                    <a:pt x="7270" y="1705"/>
                    <a:pt x="7247" y="1709"/>
                    <a:pt x="7225" y="1709"/>
                  </a:cubicBezTo>
                  <a:cubicBezTo>
                    <a:pt x="6812" y="1709"/>
                    <a:pt x="7116" y="111"/>
                    <a:pt x="6596" y="24"/>
                  </a:cubicBezTo>
                  <a:cubicBezTo>
                    <a:pt x="6508" y="7"/>
                    <a:pt x="6416" y="0"/>
                    <a:pt x="6321" y="0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2667382" y="3487761"/>
              <a:ext cx="715100" cy="701125"/>
            </a:xfrm>
            <a:custGeom>
              <a:avLst/>
              <a:gdLst/>
              <a:ahLst/>
              <a:cxnLst/>
              <a:rect l="l" t="t" r="r" b="b"/>
              <a:pathLst>
                <a:path w="28604" h="28045" extrusionOk="0">
                  <a:moveTo>
                    <a:pt x="20548" y="1"/>
                  </a:moveTo>
                  <a:cubicBezTo>
                    <a:pt x="19365" y="1"/>
                    <a:pt x="18182" y="55"/>
                    <a:pt x="16992" y="172"/>
                  </a:cubicBezTo>
                  <a:cubicBezTo>
                    <a:pt x="13557" y="507"/>
                    <a:pt x="10123" y="1449"/>
                    <a:pt x="7266" y="3303"/>
                  </a:cubicBezTo>
                  <a:cubicBezTo>
                    <a:pt x="6718" y="5127"/>
                    <a:pt x="6110" y="6859"/>
                    <a:pt x="5472" y="8136"/>
                  </a:cubicBezTo>
                  <a:cubicBezTo>
                    <a:pt x="3193" y="12878"/>
                    <a:pt x="1" y="16312"/>
                    <a:pt x="1" y="16312"/>
                  </a:cubicBezTo>
                  <a:cubicBezTo>
                    <a:pt x="1" y="16312"/>
                    <a:pt x="2396" y="15465"/>
                    <a:pt x="6540" y="15465"/>
                  </a:cubicBezTo>
                  <a:cubicBezTo>
                    <a:pt x="8677" y="15465"/>
                    <a:pt x="11278" y="15691"/>
                    <a:pt x="14257" y="16373"/>
                  </a:cubicBezTo>
                  <a:cubicBezTo>
                    <a:pt x="22950" y="18410"/>
                    <a:pt x="28603" y="28045"/>
                    <a:pt x="28603" y="28045"/>
                  </a:cubicBezTo>
                  <a:cubicBezTo>
                    <a:pt x="28603" y="28045"/>
                    <a:pt x="28239" y="23607"/>
                    <a:pt x="26932" y="19382"/>
                  </a:cubicBezTo>
                  <a:cubicBezTo>
                    <a:pt x="25625" y="15157"/>
                    <a:pt x="20609" y="9929"/>
                    <a:pt x="20609" y="9929"/>
                  </a:cubicBezTo>
                  <a:cubicBezTo>
                    <a:pt x="20609" y="9929"/>
                    <a:pt x="23223" y="2938"/>
                    <a:pt x="23831" y="1236"/>
                  </a:cubicBezTo>
                  <a:cubicBezTo>
                    <a:pt x="23983" y="810"/>
                    <a:pt x="24166" y="415"/>
                    <a:pt x="24348" y="172"/>
                  </a:cubicBezTo>
                  <a:cubicBezTo>
                    <a:pt x="23076" y="62"/>
                    <a:pt x="21812" y="1"/>
                    <a:pt x="20548" y="1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2836857" y="2755236"/>
              <a:ext cx="653525" cy="701300"/>
            </a:xfrm>
            <a:custGeom>
              <a:avLst/>
              <a:gdLst/>
              <a:ahLst/>
              <a:cxnLst/>
              <a:rect l="l" t="t" r="r" b="b"/>
              <a:pathLst>
                <a:path w="26141" h="28052" extrusionOk="0">
                  <a:moveTo>
                    <a:pt x="15811" y="0"/>
                  </a:moveTo>
                  <a:cubicBezTo>
                    <a:pt x="15003" y="0"/>
                    <a:pt x="12779" y="361"/>
                    <a:pt x="11915" y="4184"/>
                  </a:cubicBezTo>
                  <a:cubicBezTo>
                    <a:pt x="11307" y="6980"/>
                    <a:pt x="10851" y="10810"/>
                    <a:pt x="9940" y="12999"/>
                  </a:cubicBezTo>
                  <a:cubicBezTo>
                    <a:pt x="9028" y="15157"/>
                    <a:pt x="8055" y="15339"/>
                    <a:pt x="7174" y="15430"/>
                  </a:cubicBezTo>
                  <a:cubicBezTo>
                    <a:pt x="7051" y="15447"/>
                    <a:pt x="6944" y="15456"/>
                    <a:pt x="6847" y="15456"/>
                  </a:cubicBezTo>
                  <a:cubicBezTo>
                    <a:pt x="6249" y="15456"/>
                    <a:pt x="6032" y="15125"/>
                    <a:pt x="4803" y="14367"/>
                  </a:cubicBezTo>
                  <a:cubicBezTo>
                    <a:pt x="4182" y="13975"/>
                    <a:pt x="3598" y="13800"/>
                    <a:pt x="3044" y="13800"/>
                  </a:cubicBezTo>
                  <a:cubicBezTo>
                    <a:pt x="2349" y="13800"/>
                    <a:pt x="1703" y="14076"/>
                    <a:pt x="1094" y="14549"/>
                  </a:cubicBezTo>
                  <a:cubicBezTo>
                    <a:pt x="0" y="15461"/>
                    <a:pt x="31" y="16160"/>
                    <a:pt x="152" y="17497"/>
                  </a:cubicBezTo>
                  <a:cubicBezTo>
                    <a:pt x="213" y="18622"/>
                    <a:pt x="1672" y="20142"/>
                    <a:pt x="2037" y="20567"/>
                  </a:cubicBezTo>
                  <a:cubicBezTo>
                    <a:pt x="2949" y="21236"/>
                    <a:pt x="4043" y="22057"/>
                    <a:pt x="5015" y="22361"/>
                  </a:cubicBezTo>
                  <a:cubicBezTo>
                    <a:pt x="5384" y="22491"/>
                    <a:pt x="5783" y="22605"/>
                    <a:pt x="6191" y="22605"/>
                  </a:cubicBezTo>
                  <a:cubicBezTo>
                    <a:pt x="6356" y="22605"/>
                    <a:pt x="6521" y="22587"/>
                    <a:pt x="6687" y="22543"/>
                  </a:cubicBezTo>
                  <a:cubicBezTo>
                    <a:pt x="7234" y="22421"/>
                    <a:pt x="7751" y="21935"/>
                    <a:pt x="7751" y="21388"/>
                  </a:cubicBezTo>
                  <a:cubicBezTo>
                    <a:pt x="7842" y="23364"/>
                    <a:pt x="9301" y="25127"/>
                    <a:pt x="11034" y="26099"/>
                  </a:cubicBezTo>
                  <a:cubicBezTo>
                    <a:pt x="12733" y="27066"/>
                    <a:pt x="14743" y="27835"/>
                    <a:pt x="16682" y="27835"/>
                  </a:cubicBezTo>
                  <a:cubicBezTo>
                    <a:pt x="16755" y="27835"/>
                    <a:pt x="16828" y="27834"/>
                    <a:pt x="16900" y="27832"/>
                  </a:cubicBezTo>
                  <a:cubicBezTo>
                    <a:pt x="17291" y="27815"/>
                    <a:pt x="17650" y="27807"/>
                    <a:pt x="17981" y="27807"/>
                  </a:cubicBezTo>
                  <a:cubicBezTo>
                    <a:pt x="18835" y="27807"/>
                    <a:pt x="19497" y="27857"/>
                    <a:pt x="20001" y="27923"/>
                  </a:cubicBezTo>
                  <a:cubicBezTo>
                    <a:pt x="21062" y="27923"/>
                    <a:pt x="22219" y="28052"/>
                    <a:pt x="23076" y="28052"/>
                  </a:cubicBezTo>
                  <a:cubicBezTo>
                    <a:pt x="23397" y="28052"/>
                    <a:pt x="23676" y="28034"/>
                    <a:pt x="23891" y="27984"/>
                  </a:cubicBezTo>
                  <a:cubicBezTo>
                    <a:pt x="24955" y="27710"/>
                    <a:pt x="24985" y="26738"/>
                    <a:pt x="24955" y="25978"/>
                  </a:cubicBezTo>
                  <a:cubicBezTo>
                    <a:pt x="24925" y="25248"/>
                    <a:pt x="24043" y="23455"/>
                    <a:pt x="24043" y="23455"/>
                  </a:cubicBezTo>
                  <a:cubicBezTo>
                    <a:pt x="24043" y="23455"/>
                    <a:pt x="23739" y="22452"/>
                    <a:pt x="24833" y="22239"/>
                  </a:cubicBezTo>
                  <a:cubicBezTo>
                    <a:pt x="25533" y="22117"/>
                    <a:pt x="25411" y="20871"/>
                    <a:pt x="24803" y="20567"/>
                  </a:cubicBezTo>
                  <a:cubicBezTo>
                    <a:pt x="24660" y="20489"/>
                    <a:pt x="24444" y="20467"/>
                    <a:pt x="24244" y="20467"/>
                  </a:cubicBezTo>
                  <a:cubicBezTo>
                    <a:pt x="23977" y="20467"/>
                    <a:pt x="23739" y="20506"/>
                    <a:pt x="23739" y="20506"/>
                  </a:cubicBezTo>
                  <a:cubicBezTo>
                    <a:pt x="23739" y="20506"/>
                    <a:pt x="24165" y="20294"/>
                    <a:pt x="24530" y="19929"/>
                  </a:cubicBezTo>
                  <a:cubicBezTo>
                    <a:pt x="24955" y="19503"/>
                    <a:pt x="25107" y="18865"/>
                    <a:pt x="24803" y="18288"/>
                  </a:cubicBezTo>
                  <a:cubicBezTo>
                    <a:pt x="24682" y="18014"/>
                    <a:pt x="24043" y="18136"/>
                    <a:pt x="23952" y="17953"/>
                  </a:cubicBezTo>
                  <a:cubicBezTo>
                    <a:pt x="23891" y="17771"/>
                    <a:pt x="23952" y="17254"/>
                    <a:pt x="23952" y="17254"/>
                  </a:cubicBezTo>
                  <a:cubicBezTo>
                    <a:pt x="23952" y="17254"/>
                    <a:pt x="24803" y="16494"/>
                    <a:pt x="25472" y="15704"/>
                  </a:cubicBezTo>
                  <a:cubicBezTo>
                    <a:pt x="26141" y="14914"/>
                    <a:pt x="25928" y="14336"/>
                    <a:pt x="25715" y="14306"/>
                  </a:cubicBezTo>
                  <a:cubicBezTo>
                    <a:pt x="24955" y="14063"/>
                    <a:pt x="23557" y="13394"/>
                    <a:pt x="22858" y="12908"/>
                  </a:cubicBezTo>
                  <a:cubicBezTo>
                    <a:pt x="22189" y="12391"/>
                    <a:pt x="21368" y="11266"/>
                    <a:pt x="21064" y="10628"/>
                  </a:cubicBezTo>
                  <a:cubicBezTo>
                    <a:pt x="20760" y="9959"/>
                    <a:pt x="20821" y="9442"/>
                    <a:pt x="20973" y="8500"/>
                  </a:cubicBezTo>
                  <a:cubicBezTo>
                    <a:pt x="21064" y="7528"/>
                    <a:pt x="21490" y="7376"/>
                    <a:pt x="21277" y="6768"/>
                  </a:cubicBezTo>
                  <a:cubicBezTo>
                    <a:pt x="19666" y="2512"/>
                    <a:pt x="16110" y="20"/>
                    <a:pt x="16110" y="20"/>
                  </a:cubicBezTo>
                  <a:cubicBezTo>
                    <a:pt x="16110" y="20"/>
                    <a:pt x="15999" y="0"/>
                    <a:pt x="15811" y="0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2945507" y="2632011"/>
              <a:ext cx="512950" cy="357550"/>
            </a:xfrm>
            <a:custGeom>
              <a:avLst/>
              <a:gdLst/>
              <a:ahLst/>
              <a:cxnLst/>
              <a:rect l="l" t="t" r="r" b="b"/>
              <a:pathLst>
                <a:path w="20518" h="14302" extrusionOk="0">
                  <a:moveTo>
                    <a:pt x="9981" y="0"/>
                  </a:moveTo>
                  <a:cubicBezTo>
                    <a:pt x="8053" y="0"/>
                    <a:pt x="5805" y="541"/>
                    <a:pt x="3192" y="1879"/>
                  </a:cubicBezTo>
                  <a:cubicBezTo>
                    <a:pt x="1" y="3490"/>
                    <a:pt x="609" y="13976"/>
                    <a:pt x="609" y="13976"/>
                  </a:cubicBezTo>
                  <a:cubicBezTo>
                    <a:pt x="609" y="13976"/>
                    <a:pt x="2683" y="14301"/>
                    <a:pt x="5750" y="14301"/>
                  </a:cubicBezTo>
                  <a:cubicBezTo>
                    <a:pt x="8541" y="14301"/>
                    <a:pt x="12155" y="14032"/>
                    <a:pt x="15776" y="13004"/>
                  </a:cubicBezTo>
                  <a:cubicBezTo>
                    <a:pt x="19819" y="11849"/>
                    <a:pt x="20518" y="9539"/>
                    <a:pt x="20518" y="9539"/>
                  </a:cubicBezTo>
                  <a:cubicBezTo>
                    <a:pt x="20518" y="9539"/>
                    <a:pt x="18079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2111250" y="2942575"/>
              <a:ext cx="864775" cy="1467475"/>
            </a:xfrm>
            <a:custGeom>
              <a:avLst/>
              <a:gdLst/>
              <a:ahLst/>
              <a:cxnLst/>
              <a:rect l="l" t="t" r="r" b="b"/>
              <a:pathLst>
                <a:path w="34591" h="58699" extrusionOk="0">
                  <a:moveTo>
                    <a:pt x="21392" y="1"/>
                  </a:moveTo>
                  <a:cubicBezTo>
                    <a:pt x="20822" y="1"/>
                    <a:pt x="20298" y="92"/>
                    <a:pt x="19849" y="305"/>
                  </a:cubicBezTo>
                  <a:cubicBezTo>
                    <a:pt x="16384" y="1825"/>
                    <a:pt x="19636" y="5411"/>
                    <a:pt x="19180" y="7752"/>
                  </a:cubicBezTo>
                  <a:cubicBezTo>
                    <a:pt x="18876" y="9271"/>
                    <a:pt x="17174" y="10062"/>
                    <a:pt x="15624" y="10214"/>
                  </a:cubicBezTo>
                  <a:cubicBezTo>
                    <a:pt x="15153" y="10260"/>
                    <a:pt x="14676" y="10267"/>
                    <a:pt x="14198" y="10267"/>
                  </a:cubicBezTo>
                  <a:cubicBezTo>
                    <a:pt x="13996" y="10267"/>
                    <a:pt x="13794" y="10266"/>
                    <a:pt x="13591" y="10266"/>
                  </a:cubicBezTo>
                  <a:cubicBezTo>
                    <a:pt x="12702" y="10266"/>
                    <a:pt x="11818" y="10290"/>
                    <a:pt x="10973" y="10548"/>
                  </a:cubicBezTo>
                  <a:cubicBezTo>
                    <a:pt x="8815" y="11247"/>
                    <a:pt x="7417" y="13344"/>
                    <a:pt x="6627" y="15503"/>
                  </a:cubicBezTo>
                  <a:cubicBezTo>
                    <a:pt x="5563" y="18269"/>
                    <a:pt x="5168" y="21308"/>
                    <a:pt x="5563" y="24226"/>
                  </a:cubicBezTo>
                  <a:cubicBezTo>
                    <a:pt x="5897" y="27205"/>
                    <a:pt x="6991" y="30032"/>
                    <a:pt x="7721" y="32980"/>
                  </a:cubicBezTo>
                  <a:cubicBezTo>
                    <a:pt x="8450" y="35898"/>
                    <a:pt x="8694" y="39090"/>
                    <a:pt x="7478" y="41825"/>
                  </a:cubicBezTo>
                  <a:cubicBezTo>
                    <a:pt x="6384" y="44287"/>
                    <a:pt x="4256" y="46081"/>
                    <a:pt x="2675" y="48208"/>
                  </a:cubicBezTo>
                  <a:cubicBezTo>
                    <a:pt x="1064" y="50336"/>
                    <a:pt x="0" y="53345"/>
                    <a:pt x="1368" y="55655"/>
                  </a:cubicBezTo>
                  <a:cubicBezTo>
                    <a:pt x="2554" y="57661"/>
                    <a:pt x="5107" y="58360"/>
                    <a:pt x="7417" y="58573"/>
                  </a:cubicBezTo>
                  <a:cubicBezTo>
                    <a:pt x="8247" y="58655"/>
                    <a:pt x="9086" y="58699"/>
                    <a:pt x="9927" y="58699"/>
                  </a:cubicBezTo>
                  <a:cubicBezTo>
                    <a:pt x="12504" y="58699"/>
                    <a:pt x="15095" y="58289"/>
                    <a:pt x="17478" y="57327"/>
                  </a:cubicBezTo>
                  <a:cubicBezTo>
                    <a:pt x="20669" y="56020"/>
                    <a:pt x="23435" y="53679"/>
                    <a:pt x="24894" y="50549"/>
                  </a:cubicBezTo>
                  <a:cubicBezTo>
                    <a:pt x="27326" y="45381"/>
                    <a:pt x="25654" y="39241"/>
                    <a:pt x="23375" y="34044"/>
                  </a:cubicBezTo>
                  <a:cubicBezTo>
                    <a:pt x="23223" y="33740"/>
                    <a:pt x="23101" y="33436"/>
                    <a:pt x="23101" y="33132"/>
                  </a:cubicBezTo>
                  <a:cubicBezTo>
                    <a:pt x="23101" y="32767"/>
                    <a:pt x="23284" y="32433"/>
                    <a:pt x="23496" y="32159"/>
                  </a:cubicBezTo>
                  <a:cubicBezTo>
                    <a:pt x="24591" y="30640"/>
                    <a:pt x="26536" y="29971"/>
                    <a:pt x="27934" y="28725"/>
                  </a:cubicBezTo>
                  <a:cubicBezTo>
                    <a:pt x="29727" y="27083"/>
                    <a:pt x="30487" y="24530"/>
                    <a:pt x="30518" y="22098"/>
                  </a:cubicBezTo>
                  <a:cubicBezTo>
                    <a:pt x="30578" y="19667"/>
                    <a:pt x="29971" y="17265"/>
                    <a:pt x="29515" y="14895"/>
                  </a:cubicBezTo>
                  <a:cubicBezTo>
                    <a:pt x="29484" y="14621"/>
                    <a:pt x="29423" y="14317"/>
                    <a:pt x="29484" y="14013"/>
                  </a:cubicBezTo>
                  <a:cubicBezTo>
                    <a:pt x="29727" y="12980"/>
                    <a:pt x="31095" y="12828"/>
                    <a:pt x="32037" y="12402"/>
                  </a:cubicBezTo>
                  <a:cubicBezTo>
                    <a:pt x="34013" y="11551"/>
                    <a:pt x="34591" y="8816"/>
                    <a:pt x="33709" y="6870"/>
                  </a:cubicBezTo>
                  <a:cubicBezTo>
                    <a:pt x="32828" y="4925"/>
                    <a:pt x="30943" y="3587"/>
                    <a:pt x="29028" y="2645"/>
                  </a:cubicBezTo>
                  <a:cubicBezTo>
                    <a:pt x="27318" y="1778"/>
                    <a:pt x="23910" y="1"/>
                    <a:pt x="21392" y="1"/>
                  </a:cubicBezTo>
                  <a:close/>
                </a:path>
              </a:pathLst>
            </a:custGeom>
            <a:solidFill>
              <a:srgbClr val="CA5C4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2160800" y="3153000"/>
              <a:ext cx="920850" cy="1379300"/>
            </a:xfrm>
            <a:custGeom>
              <a:avLst/>
              <a:gdLst/>
              <a:ahLst/>
              <a:cxnLst/>
              <a:rect l="l" t="t" r="r" b="b"/>
              <a:pathLst>
                <a:path w="36834" h="55172" extrusionOk="0">
                  <a:moveTo>
                    <a:pt x="28924" y="1"/>
                  </a:moveTo>
                  <a:cubicBezTo>
                    <a:pt x="27850" y="1"/>
                    <a:pt x="23089" y="143"/>
                    <a:pt x="20511" y="2587"/>
                  </a:cubicBezTo>
                  <a:cubicBezTo>
                    <a:pt x="17624" y="5383"/>
                    <a:pt x="15222" y="11675"/>
                    <a:pt x="15222" y="11675"/>
                  </a:cubicBezTo>
                  <a:lnTo>
                    <a:pt x="14766" y="11128"/>
                  </a:lnTo>
                  <a:cubicBezTo>
                    <a:pt x="14401" y="10714"/>
                    <a:pt x="13938" y="10476"/>
                    <a:pt x="13205" y="10476"/>
                  </a:cubicBezTo>
                  <a:cubicBezTo>
                    <a:pt x="13023" y="10476"/>
                    <a:pt x="12825" y="10490"/>
                    <a:pt x="12608" y="10520"/>
                  </a:cubicBezTo>
                  <a:cubicBezTo>
                    <a:pt x="11544" y="10672"/>
                    <a:pt x="11241" y="14107"/>
                    <a:pt x="11940" y="15657"/>
                  </a:cubicBezTo>
                  <a:cubicBezTo>
                    <a:pt x="12608" y="17177"/>
                    <a:pt x="14311" y="18362"/>
                    <a:pt x="14311" y="18362"/>
                  </a:cubicBezTo>
                  <a:lnTo>
                    <a:pt x="13703" y="19548"/>
                  </a:lnTo>
                  <a:cubicBezTo>
                    <a:pt x="13703" y="19548"/>
                    <a:pt x="7684" y="36417"/>
                    <a:pt x="7137" y="37724"/>
                  </a:cubicBezTo>
                  <a:cubicBezTo>
                    <a:pt x="6620" y="39062"/>
                    <a:pt x="2061" y="45475"/>
                    <a:pt x="1028" y="47420"/>
                  </a:cubicBezTo>
                  <a:cubicBezTo>
                    <a:pt x="0" y="49355"/>
                    <a:pt x="415" y="54503"/>
                    <a:pt x="1166" y="54503"/>
                  </a:cubicBezTo>
                  <a:cubicBezTo>
                    <a:pt x="1171" y="54503"/>
                    <a:pt x="1175" y="54503"/>
                    <a:pt x="1180" y="54503"/>
                  </a:cubicBezTo>
                  <a:cubicBezTo>
                    <a:pt x="1224" y="54497"/>
                    <a:pt x="1354" y="54495"/>
                    <a:pt x="1559" y="54495"/>
                  </a:cubicBezTo>
                  <a:cubicBezTo>
                    <a:pt x="4979" y="54495"/>
                    <a:pt x="29326" y="55171"/>
                    <a:pt x="29326" y="55171"/>
                  </a:cubicBezTo>
                  <a:cubicBezTo>
                    <a:pt x="29326" y="55171"/>
                    <a:pt x="24189" y="45414"/>
                    <a:pt x="23277" y="43773"/>
                  </a:cubicBezTo>
                  <a:cubicBezTo>
                    <a:pt x="22365" y="42132"/>
                    <a:pt x="20511" y="41129"/>
                    <a:pt x="20390" y="39974"/>
                  </a:cubicBezTo>
                  <a:cubicBezTo>
                    <a:pt x="20298" y="38879"/>
                    <a:pt x="22274" y="32223"/>
                    <a:pt x="23824" y="29183"/>
                  </a:cubicBezTo>
                  <a:cubicBezTo>
                    <a:pt x="25375" y="26113"/>
                    <a:pt x="25405" y="26691"/>
                    <a:pt x="26834" y="26265"/>
                  </a:cubicBezTo>
                  <a:cubicBezTo>
                    <a:pt x="27024" y="26207"/>
                    <a:pt x="27254" y="26183"/>
                    <a:pt x="27512" y="26183"/>
                  </a:cubicBezTo>
                  <a:cubicBezTo>
                    <a:pt x="29012" y="26183"/>
                    <a:pt x="31453" y="27017"/>
                    <a:pt x="32460" y="27017"/>
                  </a:cubicBezTo>
                  <a:cubicBezTo>
                    <a:pt x="32553" y="27017"/>
                    <a:pt x="32633" y="27010"/>
                    <a:pt x="32700" y="26995"/>
                  </a:cubicBezTo>
                  <a:cubicBezTo>
                    <a:pt x="33612" y="26751"/>
                    <a:pt x="33855" y="26113"/>
                    <a:pt x="34007" y="25627"/>
                  </a:cubicBezTo>
                  <a:cubicBezTo>
                    <a:pt x="34159" y="25171"/>
                    <a:pt x="33794" y="24168"/>
                    <a:pt x="33855" y="23682"/>
                  </a:cubicBezTo>
                  <a:cubicBezTo>
                    <a:pt x="33885" y="23195"/>
                    <a:pt x="34554" y="23134"/>
                    <a:pt x="34888" y="22922"/>
                  </a:cubicBezTo>
                  <a:cubicBezTo>
                    <a:pt x="35192" y="22678"/>
                    <a:pt x="35010" y="22314"/>
                    <a:pt x="34888" y="21979"/>
                  </a:cubicBezTo>
                  <a:cubicBezTo>
                    <a:pt x="34736" y="21615"/>
                    <a:pt x="33977" y="21250"/>
                    <a:pt x="33977" y="21250"/>
                  </a:cubicBezTo>
                  <a:cubicBezTo>
                    <a:pt x="33977" y="21250"/>
                    <a:pt x="34220" y="21250"/>
                    <a:pt x="34676" y="20794"/>
                  </a:cubicBezTo>
                  <a:cubicBezTo>
                    <a:pt x="35101" y="20338"/>
                    <a:pt x="35071" y="20186"/>
                    <a:pt x="35071" y="19943"/>
                  </a:cubicBezTo>
                  <a:cubicBezTo>
                    <a:pt x="35071" y="19730"/>
                    <a:pt x="34797" y="19487"/>
                    <a:pt x="34524" y="19001"/>
                  </a:cubicBezTo>
                  <a:cubicBezTo>
                    <a:pt x="34280" y="18514"/>
                    <a:pt x="34432" y="18210"/>
                    <a:pt x="34432" y="18210"/>
                  </a:cubicBezTo>
                  <a:cubicBezTo>
                    <a:pt x="34432" y="18210"/>
                    <a:pt x="35952" y="18089"/>
                    <a:pt x="36408" y="17724"/>
                  </a:cubicBezTo>
                  <a:cubicBezTo>
                    <a:pt x="36834" y="17298"/>
                    <a:pt x="36803" y="17055"/>
                    <a:pt x="36773" y="16447"/>
                  </a:cubicBezTo>
                  <a:cubicBezTo>
                    <a:pt x="36743" y="15839"/>
                    <a:pt x="36013" y="15262"/>
                    <a:pt x="35253" y="14137"/>
                  </a:cubicBezTo>
                  <a:cubicBezTo>
                    <a:pt x="34493" y="12952"/>
                    <a:pt x="33277" y="11645"/>
                    <a:pt x="33217" y="11128"/>
                  </a:cubicBezTo>
                  <a:cubicBezTo>
                    <a:pt x="33095" y="10611"/>
                    <a:pt x="33885" y="9943"/>
                    <a:pt x="34037" y="9578"/>
                  </a:cubicBezTo>
                  <a:cubicBezTo>
                    <a:pt x="34189" y="9183"/>
                    <a:pt x="33460" y="6599"/>
                    <a:pt x="32700" y="4532"/>
                  </a:cubicBezTo>
                  <a:cubicBezTo>
                    <a:pt x="31940" y="2465"/>
                    <a:pt x="29144" y="3"/>
                    <a:pt x="29144" y="3"/>
                  </a:cubicBezTo>
                  <a:cubicBezTo>
                    <a:pt x="29144" y="3"/>
                    <a:pt x="29066" y="1"/>
                    <a:pt x="2892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1363525" y="2935400"/>
              <a:ext cx="1567675" cy="1846150"/>
            </a:xfrm>
            <a:custGeom>
              <a:avLst/>
              <a:gdLst/>
              <a:ahLst/>
              <a:cxnLst/>
              <a:rect l="l" t="t" r="r" b="b"/>
              <a:pathLst>
                <a:path w="62707" h="73846" extrusionOk="0">
                  <a:moveTo>
                    <a:pt x="48087" y="1"/>
                  </a:moveTo>
                  <a:cubicBezTo>
                    <a:pt x="47550" y="1"/>
                    <a:pt x="47012" y="25"/>
                    <a:pt x="46475" y="75"/>
                  </a:cubicBezTo>
                  <a:cubicBezTo>
                    <a:pt x="42524" y="470"/>
                    <a:pt x="38694" y="2415"/>
                    <a:pt x="36414" y="5668"/>
                  </a:cubicBezTo>
                  <a:cubicBezTo>
                    <a:pt x="35107" y="7522"/>
                    <a:pt x="33253" y="9923"/>
                    <a:pt x="32675" y="12112"/>
                  </a:cubicBezTo>
                  <a:cubicBezTo>
                    <a:pt x="32007" y="14847"/>
                    <a:pt x="30183" y="25607"/>
                    <a:pt x="28906" y="28191"/>
                  </a:cubicBezTo>
                  <a:cubicBezTo>
                    <a:pt x="24013" y="38282"/>
                    <a:pt x="22949" y="42143"/>
                    <a:pt x="16353" y="49012"/>
                  </a:cubicBezTo>
                  <a:cubicBezTo>
                    <a:pt x="11429" y="55699"/>
                    <a:pt x="5958" y="61930"/>
                    <a:pt x="0" y="67675"/>
                  </a:cubicBezTo>
                  <a:cubicBezTo>
                    <a:pt x="6642" y="70125"/>
                    <a:pt x="13456" y="72575"/>
                    <a:pt x="20497" y="72575"/>
                  </a:cubicBezTo>
                  <a:cubicBezTo>
                    <a:pt x="20706" y="72575"/>
                    <a:pt x="20916" y="72573"/>
                    <a:pt x="21125" y="72568"/>
                  </a:cubicBezTo>
                  <a:cubicBezTo>
                    <a:pt x="23380" y="72524"/>
                    <a:pt x="25728" y="72237"/>
                    <a:pt x="27995" y="72237"/>
                  </a:cubicBezTo>
                  <a:cubicBezTo>
                    <a:pt x="30404" y="72237"/>
                    <a:pt x="32723" y="72561"/>
                    <a:pt x="34742" y="73845"/>
                  </a:cubicBezTo>
                  <a:cubicBezTo>
                    <a:pt x="40548" y="63663"/>
                    <a:pt x="44408" y="52325"/>
                    <a:pt x="46141" y="40744"/>
                  </a:cubicBezTo>
                  <a:cubicBezTo>
                    <a:pt x="46627" y="37249"/>
                    <a:pt x="44925" y="26154"/>
                    <a:pt x="43983" y="24847"/>
                  </a:cubicBezTo>
                  <a:cubicBezTo>
                    <a:pt x="43709" y="24240"/>
                    <a:pt x="43435" y="23601"/>
                    <a:pt x="43284" y="22963"/>
                  </a:cubicBezTo>
                  <a:cubicBezTo>
                    <a:pt x="43132" y="22355"/>
                    <a:pt x="43101" y="21656"/>
                    <a:pt x="43162" y="21048"/>
                  </a:cubicBezTo>
                  <a:cubicBezTo>
                    <a:pt x="43405" y="20288"/>
                    <a:pt x="43891" y="19650"/>
                    <a:pt x="44682" y="19437"/>
                  </a:cubicBezTo>
                  <a:cubicBezTo>
                    <a:pt x="44944" y="19350"/>
                    <a:pt x="45214" y="19317"/>
                    <a:pt x="45487" y="19317"/>
                  </a:cubicBezTo>
                  <a:cubicBezTo>
                    <a:pt x="45972" y="19317"/>
                    <a:pt x="46464" y="19420"/>
                    <a:pt x="46931" y="19498"/>
                  </a:cubicBezTo>
                  <a:cubicBezTo>
                    <a:pt x="46937" y="19498"/>
                    <a:pt x="46945" y="19499"/>
                    <a:pt x="46956" y="19499"/>
                  </a:cubicBezTo>
                  <a:cubicBezTo>
                    <a:pt x="47542" y="19499"/>
                    <a:pt x="55154" y="18667"/>
                    <a:pt x="57752" y="16428"/>
                  </a:cubicBezTo>
                  <a:cubicBezTo>
                    <a:pt x="60032" y="14452"/>
                    <a:pt x="61551" y="11686"/>
                    <a:pt x="62129" y="8707"/>
                  </a:cubicBezTo>
                  <a:cubicBezTo>
                    <a:pt x="62706" y="5607"/>
                    <a:pt x="60487" y="3874"/>
                    <a:pt x="57904" y="2567"/>
                  </a:cubicBezTo>
                  <a:cubicBezTo>
                    <a:pt x="54861" y="967"/>
                    <a:pt x="51478" y="1"/>
                    <a:pt x="48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1648475" y="3090750"/>
              <a:ext cx="1167225" cy="1571475"/>
            </a:xfrm>
            <a:custGeom>
              <a:avLst/>
              <a:gdLst/>
              <a:ahLst/>
              <a:cxnLst/>
              <a:rect l="l" t="t" r="r" b="b"/>
              <a:pathLst>
                <a:path w="46689" h="62859" fill="none" extrusionOk="0">
                  <a:moveTo>
                    <a:pt x="46688" y="1"/>
                  </a:moveTo>
                  <a:cubicBezTo>
                    <a:pt x="39515" y="62"/>
                    <a:pt x="32493" y="4196"/>
                    <a:pt x="28998" y="10518"/>
                  </a:cubicBezTo>
                  <a:cubicBezTo>
                    <a:pt x="26992" y="14135"/>
                    <a:pt x="26141" y="18238"/>
                    <a:pt x="25077" y="22220"/>
                  </a:cubicBezTo>
                  <a:cubicBezTo>
                    <a:pt x="20973" y="37935"/>
                    <a:pt x="13223" y="53406"/>
                    <a:pt x="0" y="62859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1393900" y="2982100"/>
              <a:ext cx="1389125" cy="1732575"/>
            </a:xfrm>
            <a:custGeom>
              <a:avLst/>
              <a:gdLst/>
              <a:ahLst/>
              <a:cxnLst/>
              <a:rect l="l" t="t" r="r" b="b"/>
              <a:pathLst>
                <a:path w="55565" h="69303" fill="none" extrusionOk="0">
                  <a:moveTo>
                    <a:pt x="55564" y="3010"/>
                  </a:moveTo>
                  <a:cubicBezTo>
                    <a:pt x="51339" y="0"/>
                    <a:pt x="45169" y="1520"/>
                    <a:pt x="41369" y="5016"/>
                  </a:cubicBezTo>
                  <a:cubicBezTo>
                    <a:pt x="37570" y="8511"/>
                    <a:pt x="35564" y="13496"/>
                    <a:pt x="33710" y="18329"/>
                  </a:cubicBezTo>
                  <a:cubicBezTo>
                    <a:pt x="29941" y="27995"/>
                    <a:pt x="26263" y="37812"/>
                    <a:pt x="21065" y="46779"/>
                  </a:cubicBezTo>
                  <a:cubicBezTo>
                    <a:pt x="15837" y="55776"/>
                    <a:pt x="8937" y="64013"/>
                    <a:pt x="1" y="69302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1901525" y="3152300"/>
              <a:ext cx="965850" cy="1520575"/>
            </a:xfrm>
            <a:custGeom>
              <a:avLst/>
              <a:gdLst/>
              <a:ahLst/>
              <a:cxnLst/>
              <a:rect l="l" t="t" r="r" b="b"/>
              <a:pathLst>
                <a:path w="38634" h="60823" fill="none" extrusionOk="0">
                  <a:moveTo>
                    <a:pt x="38633" y="1"/>
                  </a:moveTo>
                  <a:cubicBezTo>
                    <a:pt x="34712" y="4560"/>
                    <a:pt x="27478" y="4621"/>
                    <a:pt x="22979" y="8573"/>
                  </a:cubicBezTo>
                  <a:cubicBezTo>
                    <a:pt x="18572" y="12494"/>
                    <a:pt x="17903" y="18998"/>
                    <a:pt x="16931" y="24804"/>
                  </a:cubicBezTo>
                  <a:cubicBezTo>
                    <a:pt x="16262" y="29090"/>
                    <a:pt x="15259" y="33315"/>
                    <a:pt x="14286" y="37570"/>
                  </a:cubicBezTo>
                  <a:cubicBezTo>
                    <a:pt x="13405" y="41309"/>
                    <a:pt x="12523" y="45108"/>
                    <a:pt x="10760" y="48512"/>
                  </a:cubicBezTo>
                  <a:cubicBezTo>
                    <a:pt x="8237" y="53376"/>
                    <a:pt x="4104" y="57175"/>
                    <a:pt x="0" y="60823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2415200" y="3589900"/>
              <a:ext cx="264475" cy="258625"/>
            </a:xfrm>
            <a:custGeom>
              <a:avLst/>
              <a:gdLst/>
              <a:ahLst/>
              <a:cxnLst/>
              <a:rect l="l" t="t" r="r" b="b"/>
              <a:pathLst>
                <a:path w="10579" h="10345" extrusionOk="0">
                  <a:moveTo>
                    <a:pt x="5252" y="915"/>
                  </a:moveTo>
                  <a:cubicBezTo>
                    <a:pt x="7057" y="915"/>
                    <a:pt x="8605" y="2323"/>
                    <a:pt x="8694" y="4139"/>
                  </a:cubicBezTo>
                  <a:cubicBezTo>
                    <a:pt x="8815" y="6054"/>
                    <a:pt x="7387" y="7634"/>
                    <a:pt x="5472" y="7725"/>
                  </a:cubicBezTo>
                  <a:cubicBezTo>
                    <a:pt x="5434" y="7727"/>
                    <a:pt x="5396" y="7727"/>
                    <a:pt x="5358" y="7727"/>
                  </a:cubicBezTo>
                  <a:cubicBezTo>
                    <a:pt x="3552" y="7727"/>
                    <a:pt x="2005" y="6319"/>
                    <a:pt x="1916" y="4503"/>
                  </a:cubicBezTo>
                  <a:cubicBezTo>
                    <a:pt x="1824" y="2619"/>
                    <a:pt x="3283" y="1038"/>
                    <a:pt x="5138" y="917"/>
                  </a:cubicBezTo>
                  <a:cubicBezTo>
                    <a:pt x="5176" y="915"/>
                    <a:pt x="5214" y="915"/>
                    <a:pt x="5252" y="915"/>
                  </a:cubicBezTo>
                  <a:close/>
                  <a:moveTo>
                    <a:pt x="5270" y="0"/>
                  </a:moveTo>
                  <a:cubicBezTo>
                    <a:pt x="5196" y="0"/>
                    <a:pt x="5121" y="2"/>
                    <a:pt x="5046" y="5"/>
                  </a:cubicBezTo>
                  <a:cubicBezTo>
                    <a:pt x="2220" y="157"/>
                    <a:pt x="1" y="2558"/>
                    <a:pt x="122" y="5415"/>
                  </a:cubicBezTo>
                  <a:cubicBezTo>
                    <a:pt x="270" y="8168"/>
                    <a:pt x="2551" y="10344"/>
                    <a:pt x="5281" y="10344"/>
                  </a:cubicBezTo>
                  <a:cubicBezTo>
                    <a:pt x="5354" y="10344"/>
                    <a:pt x="5428" y="10343"/>
                    <a:pt x="5502" y="10339"/>
                  </a:cubicBezTo>
                  <a:cubicBezTo>
                    <a:pt x="8360" y="10187"/>
                    <a:pt x="10578" y="7786"/>
                    <a:pt x="10457" y="4959"/>
                  </a:cubicBezTo>
                  <a:cubicBezTo>
                    <a:pt x="10338" y="2177"/>
                    <a:pt x="8030" y="0"/>
                    <a:pt x="5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2514750" y="3558100"/>
              <a:ext cx="7625" cy="47125"/>
            </a:xfrm>
            <a:custGeom>
              <a:avLst/>
              <a:gdLst/>
              <a:ahLst/>
              <a:cxnLst/>
              <a:rect l="l" t="t" r="r" b="b"/>
              <a:pathLst>
                <a:path w="305" h="1885" fill="none" extrusionOk="0">
                  <a:moveTo>
                    <a:pt x="153" y="0"/>
                  </a:moveTo>
                  <a:cubicBezTo>
                    <a:pt x="1" y="639"/>
                    <a:pt x="92" y="1277"/>
                    <a:pt x="304" y="1885"/>
                  </a:cubicBezTo>
                </a:path>
              </a:pathLst>
            </a:custGeom>
            <a:solidFill>
              <a:schemeClr val="dk1"/>
            </a:solidFill>
            <a:ln w="9875" cap="rnd" cmpd="sng">
              <a:solidFill>
                <a:srgbClr val="31222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2783750" y="3010975"/>
              <a:ext cx="12175" cy="44100"/>
            </a:xfrm>
            <a:custGeom>
              <a:avLst/>
              <a:gdLst/>
              <a:ahLst/>
              <a:cxnLst/>
              <a:rect l="l" t="t" r="r" b="b"/>
              <a:pathLst>
                <a:path w="487" h="1764" fill="none" extrusionOk="0">
                  <a:moveTo>
                    <a:pt x="31" y="1763"/>
                  </a:moveTo>
                  <a:cubicBezTo>
                    <a:pt x="1" y="1155"/>
                    <a:pt x="153" y="517"/>
                    <a:pt x="487" y="0"/>
                  </a:cubicBezTo>
                </a:path>
              </a:pathLst>
            </a:custGeom>
            <a:noFill/>
            <a:ln w="9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2814150" y="3033775"/>
              <a:ext cx="25100" cy="59300"/>
            </a:xfrm>
            <a:custGeom>
              <a:avLst/>
              <a:gdLst/>
              <a:ahLst/>
              <a:cxnLst/>
              <a:rect l="l" t="t" r="r" b="b"/>
              <a:pathLst>
                <a:path w="1004" h="2372" fill="none" extrusionOk="0">
                  <a:moveTo>
                    <a:pt x="0" y="2371"/>
                  </a:moveTo>
                  <a:cubicBezTo>
                    <a:pt x="0" y="1520"/>
                    <a:pt x="396" y="608"/>
                    <a:pt x="1003" y="0"/>
                  </a:cubicBezTo>
                </a:path>
              </a:pathLst>
            </a:custGeom>
            <a:noFill/>
            <a:ln w="9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2865825" y="3077850"/>
              <a:ext cx="24325" cy="78275"/>
            </a:xfrm>
            <a:custGeom>
              <a:avLst/>
              <a:gdLst/>
              <a:ahLst/>
              <a:cxnLst/>
              <a:rect l="l" t="t" r="r" b="b"/>
              <a:pathLst>
                <a:path w="973" h="3131" fill="none" extrusionOk="0">
                  <a:moveTo>
                    <a:pt x="0" y="3131"/>
                  </a:moveTo>
                  <a:cubicBezTo>
                    <a:pt x="31" y="2553"/>
                    <a:pt x="31" y="2037"/>
                    <a:pt x="183" y="1459"/>
                  </a:cubicBezTo>
                  <a:cubicBezTo>
                    <a:pt x="304" y="912"/>
                    <a:pt x="547" y="395"/>
                    <a:pt x="973" y="0"/>
                  </a:cubicBezTo>
                </a:path>
              </a:pathLst>
            </a:custGeom>
            <a:noFill/>
            <a:ln w="9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906825" y="1392275"/>
              <a:ext cx="645925" cy="298025"/>
            </a:xfrm>
            <a:custGeom>
              <a:avLst/>
              <a:gdLst/>
              <a:ahLst/>
              <a:cxnLst/>
              <a:rect l="l" t="t" r="r" b="b"/>
              <a:pathLst>
                <a:path w="25837" h="11921" extrusionOk="0">
                  <a:moveTo>
                    <a:pt x="15164" y="0"/>
                  </a:moveTo>
                  <a:cubicBezTo>
                    <a:pt x="10445" y="0"/>
                    <a:pt x="5483" y="504"/>
                    <a:pt x="1915" y="3501"/>
                  </a:cubicBezTo>
                  <a:cubicBezTo>
                    <a:pt x="547" y="4626"/>
                    <a:pt x="0" y="5781"/>
                    <a:pt x="122" y="7483"/>
                  </a:cubicBezTo>
                  <a:cubicBezTo>
                    <a:pt x="2463" y="6467"/>
                    <a:pt x="4949" y="6221"/>
                    <a:pt x="7463" y="6221"/>
                  </a:cubicBezTo>
                  <a:cubicBezTo>
                    <a:pt x="8408" y="6221"/>
                    <a:pt x="9357" y="6256"/>
                    <a:pt x="10304" y="6298"/>
                  </a:cubicBezTo>
                  <a:cubicBezTo>
                    <a:pt x="13162" y="6450"/>
                    <a:pt x="16049" y="6571"/>
                    <a:pt x="18846" y="7240"/>
                  </a:cubicBezTo>
                  <a:cubicBezTo>
                    <a:pt x="21672" y="7909"/>
                    <a:pt x="24590" y="9307"/>
                    <a:pt x="25837" y="11921"/>
                  </a:cubicBezTo>
                  <a:cubicBezTo>
                    <a:pt x="25168" y="8425"/>
                    <a:pt x="23678" y="5082"/>
                    <a:pt x="21460" y="2286"/>
                  </a:cubicBezTo>
                  <a:cubicBezTo>
                    <a:pt x="21095" y="1738"/>
                    <a:pt x="20639" y="1222"/>
                    <a:pt x="20061" y="827"/>
                  </a:cubicBezTo>
                  <a:cubicBezTo>
                    <a:pt x="18937" y="67"/>
                    <a:pt x="17447" y="6"/>
                    <a:pt x="16080" y="6"/>
                  </a:cubicBezTo>
                  <a:cubicBezTo>
                    <a:pt x="15776" y="2"/>
                    <a:pt x="15470" y="0"/>
                    <a:pt x="15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1087675" y="2089225"/>
              <a:ext cx="509150" cy="253075"/>
            </a:xfrm>
            <a:custGeom>
              <a:avLst/>
              <a:gdLst/>
              <a:ahLst/>
              <a:cxnLst/>
              <a:rect l="l" t="t" r="r" b="b"/>
              <a:pathLst>
                <a:path w="20366" h="10123" extrusionOk="0">
                  <a:moveTo>
                    <a:pt x="2341" y="1"/>
                  </a:moveTo>
                  <a:lnTo>
                    <a:pt x="2341" y="1"/>
                  </a:lnTo>
                  <a:cubicBezTo>
                    <a:pt x="2432" y="92"/>
                    <a:pt x="2462" y="92"/>
                    <a:pt x="2462" y="92"/>
                  </a:cubicBezTo>
                  <a:cubicBezTo>
                    <a:pt x="2462" y="92"/>
                    <a:pt x="1399" y="5441"/>
                    <a:pt x="0" y="10122"/>
                  </a:cubicBezTo>
                  <a:cubicBezTo>
                    <a:pt x="2736" y="8299"/>
                    <a:pt x="6019" y="7387"/>
                    <a:pt x="9332" y="7083"/>
                  </a:cubicBezTo>
                  <a:cubicBezTo>
                    <a:pt x="10356" y="6988"/>
                    <a:pt x="11399" y="6948"/>
                    <a:pt x="12449" y="6948"/>
                  </a:cubicBezTo>
                  <a:cubicBezTo>
                    <a:pt x="13766" y="6948"/>
                    <a:pt x="15095" y="7012"/>
                    <a:pt x="16414" y="7113"/>
                  </a:cubicBezTo>
                  <a:cubicBezTo>
                    <a:pt x="16961" y="6262"/>
                    <a:pt x="17751" y="5958"/>
                    <a:pt x="18603" y="5320"/>
                  </a:cubicBezTo>
                  <a:cubicBezTo>
                    <a:pt x="19028" y="5016"/>
                    <a:pt x="19666" y="4864"/>
                    <a:pt x="20366" y="4803"/>
                  </a:cubicBezTo>
                  <a:cubicBezTo>
                    <a:pt x="19636" y="4803"/>
                    <a:pt x="18694" y="4864"/>
                    <a:pt x="17356" y="5046"/>
                  </a:cubicBezTo>
                  <a:cubicBezTo>
                    <a:pt x="16960" y="5109"/>
                    <a:pt x="16556" y="5138"/>
                    <a:pt x="16150" y="5138"/>
                  </a:cubicBezTo>
                  <a:cubicBezTo>
                    <a:pt x="14597" y="5138"/>
                    <a:pt x="13003" y="4713"/>
                    <a:pt x="11581" y="4134"/>
                  </a:cubicBezTo>
                  <a:cubicBezTo>
                    <a:pt x="9788" y="3405"/>
                    <a:pt x="8177" y="1976"/>
                    <a:pt x="7842" y="92"/>
                  </a:cubicBezTo>
                  <a:lnTo>
                    <a:pt x="7842" y="92"/>
                  </a:lnTo>
                  <a:cubicBezTo>
                    <a:pt x="7934" y="608"/>
                    <a:pt x="7508" y="1156"/>
                    <a:pt x="6991" y="1338"/>
                  </a:cubicBezTo>
                  <a:cubicBezTo>
                    <a:pt x="6758" y="1420"/>
                    <a:pt x="6519" y="1453"/>
                    <a:pt x="6276" y="1453"/>
                  </a:cubicBezTo>
                  <a:cubicBezTo>
                    <a:pt x="5981" y="1453"/>
                    <a:pt x="5681" y="1405"/>
                    <a:pt x="5380" y="1338"/>
                  </a:cubicBezTo>
                  <a:cubicBezTo>
                    <a:pt x="4469" y="1156"/>
                    <a:pt x="3283" y="548"/>
                    <a:pt x="2341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912900" y="2263300"/>
              <a:ext cx="686200" cy="673225"/>
            </a:xfrm>
            <a:custGeom>
              <a:avLst/>
              <a:gdLst/>
              <a:ahLst/>
              <a:cxnLst/>
              <a:rect l="l" t="t" r="r" b="b"/>
              <a:pathLst>
                <a:path w="27448" h="26929" extrusionOk="0">
                  <a:moveTo>
                    <a:pt x="19426" y="0"/>
                  </a:moveTo>
                  <a:cubicBezTo>
                    <a:pt x="18379" y="0"/>
                    <a:pt x="17333" y="42"/>
                    <a:pt x="16292" y="150"/>
                  </a:cubicBezTo>
                  <a:cubicBezTo>
                    <a:pt x="12979" y="454"/>
                    <a:pt x="9727" y="1366"/>
                    <a:pt x="6931" y="3190"/>
                  </a:cubicBezTo>
                  <a:cubicBezTo>
                    <a:pt x="6414" y="4922"/>
                    <a:pt x="5836" y="6564"/>
                    <a:pt x="5228" y="7810"/>
                  </a:cubicBezTo>
                  <a:cubicBezTo>
                    <a:pt x="3040" y="12369"/>
                    <a:pt x="0" y="15652"/>
                    <a:pt x="0" y="15652"/>
                  </a:cubicBezTo>
                  <a:cubicBezTo>
                    <a:pt x="0" y="15652"/>
                    <a:pt x="2314" y="14832"/>
                    <a:pt x="6288" y="14832"/>
                  </a:cubicBezTo>
                  <a:cubicBezTo>
                    <a:pt x="8340" y="14832"/>
                    <a:pt x="10833" y="15050"/>
                    <a:pt x="13678" y="15713"/>
                  </a:cubicBezTo>
                  <a:cubicBezTo>
                    <a:pt x="22037" y="17658"/>
                    <a:pt x="27448" y="26929"/>
                    <a:pt x="27448" y="26929"/>
                  </a:cubicBezTo>
                  <a:cubicBezTo>
                    <a:pt x="27448" y="26929"/>
                    <a:pt x="27113" y="22643"/>
                    <a:pt x="25837" y="18600"/>
                  </a:cubicBezTo>
                  <a:cubicBezTo>
                    <a:pt x="24560" y="14588"/>
                    <a:pt x="19697" y="9542"/>
                    <a:pt x="19697" y="9542"/>
                  </a:cubicBezTo>
                  <a:cubicBezTo>
                    <a:pt x="19697" y="9542"/>
                    <a:pt x="22220" y="2855"/>
                    <a:pt x="22828" y="1184"/>
                  </a:cubicBezTo>
                  <a:cubicBezTo>
                    <a:pt x="22980" y="758"/>
                    <a:pt x="23162" y="424"/>
                    <a:pt x="23344" y="150"/>
                  </a:cubicBezTo>
                  <a:cubicBezTo>
                    <a:pt x="22044" y="66"/>
                    <a:pt x="20734" y="0"/>
                    <a:pt x="19426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652250" y="1505750"/>
              <a:ext cx="801725" cy="1035525"/>
            </a:xfrm>
            <a:custGeom>
              <a:avLst/>
              <a:gdLst/>
              <a:ahLst/>
              <a:cxnLst/>
              <a:rect l="l" t="t" r="r" b="b"/>
              <a:pathLst>
                <a:path w="32069" h="41421" extrusionOk="0">
                  <a:moveTo>
                    <a:pt x="21936" y="1"/>
                  </a:moveTo>
                  <a:cubicBezTo>
                    <a:pt x="18162" y="1"/>
                    <a:pt x="14363" y="570"/>
                    <a:pt x="10761" y="1728"/>
                  </a:cubicBezTo>
                  <a:cubicBezTo>
                    <a:pt x="9119" y="2245"/>
                    <a:pt x="7478" y="2914"/>
                    <a:pt x="6171" y="4008"/>
                  </a:cubicBezTo>
                  <a:cubicBezTo>
                    <a:pt x="3679" y="6105"/>
                    <a:pt x="2706" y="9510"/>
                    <a:pt x="2432" y="12732"/>
                  </a:cubicBezTo>
                  <a:cubicBezTo>
                    <a:pt x="2220" y="15984"/>
                    <a:pt x="2554" y="19267"/>
                    <a:pt x="2159" y="22519"/>
                  </a:cubicBezTo>
                  <a:cubicBezTo>
                    <a:pt x="1672" y="26622"/>
                    <a:pt x="1" y="30665"/>
                    <a:pt x="700" y="34738"/>
                  </a:cubicBezTo>
                  <a:cubicBezTo>
                    <a:pt x="943" y="36410"/>
                    <a:pt x="1642" y="37960"/>
                    <a:pt x="2675" y="39328"/>
                  </a:cubicBezTo>
                  <a:cubicBezTo>
                    <a:pt x="2979" y="39723"/>
                    <a:pt x="3314" y="40118"/>
                    <a:pt x="3679" y="40391"/>
                  </a:cubicBezTo>
                  <a:cubicBezTo>
                    <a:pt x="4408" y="40908"/>
                    <a:pt x="5290" y="40999"/>
                    <a:pt x="6110" y="41121"/>
                  </a:cubicBezTo>
                  <a:cubicBezTo>
                    <a:pt x="7743" y="41322"/>
                    <a:pt x="9390" y="41421"/>
                    <a:pt x="11037" y="41421"/>
                  </a:cubicBezTo>
                  <a:cubicBezTo>
                    <a:pt x="16872" y="41421"/>
                    <a:pt x="22723" y="40178"/>
                    <a:pt x="28056" y="37808"/>
                  </a:cubicBezTo>
                  <a:cubicBezTo>
                    <a:pt x="26901" y="37291"/>
                    <a:pt x="25685" y="36714"/>
                    <a:pt x="25016" y="35650"/>
                  </a:cubicBezTo>
                  <a:cubicBezTo>
                    <a:pt x="24135" y="34373"/>
                    <a:pt x="24256" y="32701"/>
                    <a:pt x="24500" y="31212"/>
                  </a:cubicBezTo>
                  <a:cubicBezTo>
                    <a:pt x="24773" y="29692"/>
                    <a:pt x="25199" y="28172"/>
                    <a:pt x="24925" y="26653"/>
                  </a:cubicBezTo>
                  <a:cubicBezTo>
                    <a:pt x="24652" y="25133"/>
                    <a:pt x="23709" y="23826"/>
                    <a:pt x="23101" y="22428"/>
                  </a:cubicBezTo>
                  <a:cubicBezTo>
                    <a:pt x="22493" y="21030"/>
                    <a:pt x="22281" y="19236"/>
                    <a:pt x="23284" y="18051"/>
                  </a:cubicBezTo>
                  <a:cubicBezTo>
                    <a:pt x="23831" y="17443"/>
                    <a:pt x="24621" y="17139"/>
                    <a:pt x="25229" y="16622"/>
                  </a:cubicBezTo>
                  <a:cubicBezTo>
                    <a:pt x="26718" y="15406"/>
                    <a:pt x="27053" y="13309"/>
                    <a:pt x="27022" y="11425"/>
                  </a:cubicBezTo>
                  <a:cubicBezTo>
                    <a:pt x="26992" y="9510"/>
                    <a:pt x="26718" y="7564"/>
                    <a:pt x="27326" y="5741"/>
                  </a:cubicBezTo>
                  <a:cubicBezTo>
                    <a:pt x="27691" y="4646"/>
                    <a:pt x="28512" y="3613"/>
                    <a:pt x="29576" y="3127"/>
                  </a:cubicBezTo>
                  <a:cubicBezTo>
                    <a:pt x="29920" y="2954"/>
                    <a:pt x="30259" y="2912"/>
                    <a:pt x="30596" y="2912"/>
                  </a:cubicBezTo>
                  <a:cubicBezTo>
                    <a:pt x="30928" y="2912"/>
                    <a:pt x="31258" y="2953"/>
                    <a:pt x="31587" y="2953"/>
                  </a:cubicBezTo>
                  <a:cubicBezTo>
                    <a:pt x="31748" y="2953"/>
                    <a:pt x="31908" y="2943"/>
                    <a:pt x="32068" y="2914"/>
                  </a:cubicBezTo>
                  <a:cubicBezTo>
                    <a:pt x="31035" y="391"/>
                    <a:pt x="26111" y="209"/>
                    <a:pt x="23983" y="57"/>
                  </a:cubicBezTo>
                  <a:cubicBezTo>
                    <a:pt x="23302" y="19"/>
                    <a:pt x="22619" y="1"/>
                    <a:pt x="21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1081600" y="1555775"/>
              <a:ext cx="634525" cy="661925"/>
            </a:xfrm>
            <a:custGeom>
              <a:avLst/>
              <a:gdLst/>
              <a:ahLst/>
              <a:cxnLst/>
              <a:rect l="l" t="t" r="r" b="b"/>
              <a:pathLst>
                <a:path w="25381" h="26477" extrusionOk="0">
                  <a:moveTo>
                    <a:pt x="13383" y="1"/>
                  </a:moveTo>
                  <a:cubicBezTo>
                    <a:pt x="13107" y="1"/>
                    <a:pt x="10345" y="110"/>
                    <a:pt x="9970" y="4499"/>
                  </a:cubicBezTo>
                  <a:cubicBezTo>
                    <a:pt x="9727" y="7205"/>
                    <a:pt x="9757" y="10943"/>
                    <a:pt x="9149" y="13132"/>
                  </a:cubicBezTo>
                  <a:cubicBezTo>
                    <a:pt x="8541" y="15351"/>
                    <a:pt x="7630" y="15594"/>
                    <a:pt x="6839" y="15807"/>
                  </a:cubicBezTo>
                  <a:cubicBezTo>
                    <a:pt x="6678" y="15844"/>
                    <a:pt x="6544" y="15862"/>
                    <a:pt x="6422" y="15862"/>
                  </a:cubicBezTo>
                  <a:cubicBezTo>
                    <a:pt x="5942" y="15862"/>
                    <a:pt x="5623" y="15585"/>
                    <a:pt x="4438" y="15077"/>
                  </a:cubicBezTo>
                  <a:cubicBezTo>
                    <a:pt x="3928" y="14849"/>
                    <a:pt x="3452" y="14741"/>
                    <a:pt x="3009" y="14741"/>
                  </a:cubicBezTo>
                  <a:cubicBezTo>
                    <a:pt x="2211" y="14741"/>
                    <a:pt x="1518" y="15090"/>
                    <a:pt x="912" y="15715"/>
                  </a:cubicBezTo>
                  <a:cubicBezTo>
                    <a:pt x="0" y="16688"/>
                    <a:pt x="122" y="17387"/>
                    <a:pt x="395" y="18633"/>
                  </a:cubicBezTo>
                  <a:cubicBezTo>
                    <a:pt x="608" y="19697"/>
                    <a:pt x="2128" y="21004"/>
                    <a:pt x="2584" y="21339"/>
                  </a:cubicBezTo>
                  <a:cubicBezTo>
                    <a:pt x="3526" y="21886"/>
                    <a:pt x="4681" y="22463"/>
                    <a:pt x="5623" y="22676"/>
                  </a:cubicBezTo>
                  <a:cubicBezTo>
                    <a:pt x="5924" y="22743"/>
                    <a:pt x="6224" y="22791"/>
                    <a:pt x="6519" y="22791"/>
                  </a:cubicBezTo>
                  <a:cubicBezTo>
                    <a:pt x="6762" y="22791"/>
                    <a:pt x="7001" y="22758"/>
                    <a:pt x="7234" y="22676"/>
                  </a:cubicBezTo>
                  <a:cubicBezTo>
                    <a:pt x="7721" y="22463"/>
                    <a:pt x="8177" y="21977"/>
                    <a:pt x="8085" y="21399"/>
                  </a:cubicBezTo>
                  <a:lnTo>
                    <a:pt x="8085" y="21399"/>
                  </a:lnTo>
                  <a:cubicBezTo>
                    <a:pt x="8481" y="23314"/>
                    <a:pt x="10061" y="24743"/>
                    <a:pt x="11824" y="25472"/>
                  </a:cubicBezTo>
                  <a:cubicBezTo>
                    <a:pt x="13246" y="26051"/>
                    <a:pt x="14840" y="26476"/>
                    <a:pt x="16393" y="26476"/>
                  </a:cubicBezTo>
                  <a:cubicBezTo>
                    <a:pt x="16799" y="26476"/>
                    <a:pt x="17203" y="26447"/>
                    <a:pt x="17599" y="26384"/>
                  </a:cubicBezTo>
                  <a:cubicBezTo>
                    <a:pt x="18770" y="26198"/>
                    <a:pt x="19637" y="26105"/>
                    <a:pt x="20325" y="26105"/>
                  </a:cubicBezTo>
                  <a:cubicBezTo>
                    <a:pt x="20423" y="26105"/>
                    <a:pt x="20517" y="26107"/>
                    <a:pt x="20609" y="26111"/>
                  </a:cubicBezTo>
                  <a:cubicBezTo>
                    <a:pt x="21976" y="25928"/>
                    <a:pt x="23557" y="25959"/>
                    <a:pt x="24286" y="25685"/>
                  </a:cubicBezTo>
                  <a:cubicBezTo>
                    <a:pt x="25381" y="25229"/>
                    <a:pt x="25259" y="24257"/>
                    <a:pt x="25168" y="23588"/>
                  </a:cubicBezTo>
                  <a:cubicBezTo>
                    <a:pt x="25016" y="22889"/>
                    <a:pt x="23982" y="21308"/>
                    <a:pt x="23982" y="21308"/>
                  </a:cubicBezTo>
                  <a:cubicBezTo>
                    <a:pt x="23982" y="21308"/>
                    <a:pt x="24195" y="21004"/>
                    <a:pt x="24438" y="20123"/>
                  </a:cubicBezTo>
                  <a:cubicBezTo>
                    <a:pt x="24651" y="19241"/>
                    <a:pt x="24590" y="19241"/>
                    <a:pt x="24347" y="18937"/>
                  </a:cubicBezTo>
                  <a:cubicBezTo>
                    <a:pt x="24212" y="18768"/>
                    <a:pt x="23936" y="18731"/>
                    <a:pt x="23718" y="18731"/>
                  </a:cubicBezTo>
                  <a:cubicBezTo>
                    <a:pt x="23543" y="18731"/>
                    <a:pt x="23405" y="18755"/>
                    <a:pt x="23405" y="18755"/>
                  </a:cubicBezTo>
                  <a:cubicBezTo>
                    <a:pt x="23405" y="18755"/>
                    <a:pt x="24013" y="18177"/>
                    <a:pt x="24104" y="17691"/>
                  </a:cubicBezTo>
                  <a:cubicBezTo>
                    <a:pt x="24165" y="17174"/>
                    <a:pt x="24013" y="16445"/>
                    <a:pt x="23830" y="16202"/>
                  </a:cubicBezTo>
                  <a:cubicBezTo>
                    <a:pt x="23781" y="16133"/>
                    <a:pt x="23707" y="16115"/>
                    <a:pt x="23626" y="16115"/>
                  </a:cubicBezTo>
                  <a:cubicBezTo>
                    <a:pt x="23538" y="16115"/>
                    <a:pt x="23443" y="16136"/>
                    <a:pt x="23367" y="16136"/>
                  </a:cubicBezTo>
                  <a:cubicBezTo>
                    <a:pt x="23297" y="16136"/>
                    <a:pt x="23242" y="16119"/>
                    <a:pt x="23223" y="16050"/>
                  </a:cubicBezTo>
                  <a:cubicBezTo>
                    <a:pt x="23131" y="15898"/>
                    <a:pt x="23131" y="15411"/>
                    <a:pt x="23131" y="15411"/>
                  </a:cubicBezTo>
                  <a:cubicBezTo>
                    <a:pt x="23131" y="15411"/>
                    <a:pt x="23861" y="14591"/>
                    <a:pt x="24408" y="13740"/>
                  </a:cubicBezTo>
                  <a:cubicBezTo>
                    <a:pt x="24925" y="12919"/>
                    <a:pt x="24742" y="13405"/>
                    <a:pt x="24560" y="12797"/>
                  </a:cubicBezTo>
                  <a:cubicBezTo>
                    <a:pt x="24347" y="12220"/>
                    <a:pt x="22219" y="11764"/>
                    <a:pt x="21520" y="11399"/>
                  </a:cubicBezTo>
                  <a:cubicBezTo>
                    <a:pt x="20791" y="11004"/>
                    <a:pt x="19909" y="10031"/>
                    <a:pt x="19484" y="9454"/>
                  </a:cubicBezTo>
                  <a:cubicBezTo>
                    <a:pt x="19119" y="8876"/>
                    <a:pt x="19119" y="8360"/>
                    <a:pt x="19119" y="7448"/>
                  </a:cubicBezTo>
                  <a:cubicBezTo>
                    <a:pt x="19119" y="6536"/>
                    <a:pt x="19453" y="6323"/>
                    <a:pt x="19180" y="5776"/>
                  </a:cubicBezTo>
                  <a:cubicBezTo>
                    <a:pt x="17143" y="1885"/>
                    <a:pt x="13405" y="1"/>
                    <a:pt x="13405" y="1"/>
                  </a:cubicBezTo>
                  <a:cubicBezTo>
                    <a:pt x="13405" y="1"/>
                    <a:pt x="13397" y="1"/>
                    <a:pt x="13383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2565539" y="4610663"/>
              <a:ext cx="525875" cy="250800"/>
            </a:xfrm>
            <a:custGeom>
              <a:avLst/>
              <a:gdLst/>
              <a:ahLst/>
              <a:cxnLst/>
              <a:rect l="l" t="t" r="r" b="b"/>
              <a:pathLst>
                <a:path w="21035" h="10032" extrusionOk="0">
                  <a:moveTo>
                    <a:pt x="4560" y="1"/>
                  </a:moveTo>
                  <a:cubicBezTo>
                    <a:pt x="4621" y="92"/>
                    <a:pt x="4621" y="122"/>
                    <a:pt x="4621" y="122"/>
                  </a:cubicBezTo>
                  <a:cubicBezTo>
                    <a:pt x="4621" y="122"/>
                    <a:pt x="2432" y="5107"/>
                    <a:pt x="1" y="9363"/>
                  </a:cubicBezTo>
                  <a:cubicBezTo>
                    <a:pt x="2069" y="8564"/>
                    <a:pt x="4288" y="8234"/>
                    <a:pt x="6521" y="8234"/>
                  </a:cubicBezTo>
                  <a:cubicBezTo>
                    <a:pt x="7602" y="8234"/>
                    <a:pt x="8686" y="8312"/>
                    <a:pt x="9758" y="8451"/>
                  </a:cubicBezTo>
                  <a:cubicBezTo>
                    <a:pt x="12098" y="8785"/>
                    <a:pt x="14439" y="9363"/>
                    <a:pt x="16658" y="10031"/>
                  </a:cubicBezTo>
                  <a:cubicBezTo>
                    <a:pt x="17417" y="9363"/>
                    <a:pt x="18238" y="9211"/>
                    <a:pt x="19211" y="8785"/>
                  </a:cubicBezTo>
                  <a:cubicBezTo>
                    <a:pt x="19535" y="8656"/>
                    <a:pt x="19950" y="8618"/>
                    <a:pt x="20425" y="8618"/>
                  </a:cubicBezTo>
                  <a:cubicBezTo>
                    <a:pt x="20619" y="8618"/>
                    <a:pt x="20823" y="8624"/>
                    <a:pt x="21035" y="8633"/>
                  </a:cubicBezTo>
                  <a:cubicBezTo>
                    <a:pt x="20305" y="8481"/>
                    <a:pt x="19393" y="8329"/>
                    <a:pt x="18025" y="8268"/>
                  </a:cubicBezTo>
                  <a:cubicBezTo>
                    <a:pt x="16141" y="8147"/>
                    <a:pt x="14165" y="7205"/>
                    <a:pt x="12615" y="6080"/>
                  </a:cubicBezTo>
                  <a:cubicBezTo>
                    <a:pt x="11034" y="4986"/>
                    <a:pt x="9788" y="3192"/>
                    <a:pt x="9879" y="1308"/>
                  </a:cubicBezTo>
                  <a:lnTo>
                    <a:pt x="9879" y="1308"/>
                  </a:lnTo>
                  <a:cubicBezTo>
                    <a:pt x="9819" y="1825"/>
                    <a:pt x="9302" y="2250"/>
                    <a:pt x="8755" y="2341"/>
                  </a:cubicBezTo>
                  <a:cubicBezTo>
                    <a:pt x="8687" y="2349"/>
                    <a:pt x="8618" y="2353"/>
                    <a:pt x="8550" y="2353"/>
                  </a:cubicBezTo>
                  <a:cubicBezTo>
                    <a:pt x="8095" y="2353"/>
                    <a:pt x="7627" y="2188"/>
                    <a:pt x="7205" y="1976"/>
                  </a:cubicBezTo>
                  <a:cubicBezTo>
                    <a:pt x="6323" y="1612"/>
                    <a:pt x="5350" y="730"/>
                    <a:pt x="4560" y="1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2273739" y="4818538"/>
              <a:ext cx="708250" cy="719225"/>
            </a:xfrm>
            <a:custGeom>
              <a:avLst/>
              <a:gdLst/>
              <a:ahLst/>
              <a:cxnLst/>
              <a:rect l="l" t="t" r="r" b="b"/>
              <a:pathLst>
                <a:path w="28330" h="28769" extrusionOk="0">
                  <a:moveTo>
                    <a:pt x="18299" y="0"/>
                  </a:moveTo>
                  <a:cubicBezTo>
                    <a:pt x="16041" y="0"/>
                    <a:pt x="13794" y="322"/>
                    <a:pt x="11703" y="1108"/>
                  </a:cubicBezTo>
                  <a:cubicBezTo>
                    <a:pt x="10791" y="2719"/>
                    <a:pt x="9879" y="4148"/>
                    <a:pt x="9028" y="5242"/>
                  </a:cubicBezTo>
                  <a:cubicBezTo>
                    <a:pt x="5867" y="9254"/>
                    <a:pt x="1" y="14148"/>
                    <a:pt x="1" y="14148"/>
                  </a:cubicBezTo>
                  <a:cubicBezTo>
                    <a:pt x="1" y="14148"/>
                    <a:pt x="2094" y="13524"/>
                    <a:pt x="5230" y="13524"/>
                  </a:cubicBezTo>
                  <a:cubicBezTo>
                    <a:pt x="7924" y="13524"/>
                    <a:pt x="11388" y="13985"/>
                    <a:pt x="14955" y="15698"/>
                  </a:cubicBezTo>
                  <a:cubicBezTo>
                    <a:pt x="22676" y="19437"/>
                    <a:pt x="26475" y="28768"/>
                    <a:pt x="26475" y="28768"/>
                  </a:cubicBezTo>
                  <a:cubicBezTo>
                    <a:pt x="26475" y="28768"/>
                    <a:pt x="27023" y="24513"/>
                    <a:pt x="26658" y="20318"/>
                  </a:cubicBezTo>
                  <a:cubicBezTo>
                    <a:pt x="26323" y="16093"/>
                    <a:pt x="22706" y="10075"/>
                    <a:pt x="22706" y="10075"/>
                  </a:cubicBezTo>
                  <a:cubicBezTo>
                    <a:pt x="22706" y="10075"/>
                    <a:pt x="26658" y="4118"/>
                    <a:pt x="27630" y="2628"/>
                  </a:cubicBezTo>
                  <a:cubicBezTo>
                    <a:pt x="27843" y="2263"/>
                    <a:pt x="28117" y="1990"/>
                    <a:pt x="28330" y="1777"/>
                  </a:cubicBezTo>
                  <a:cubicBezTo>
                    <a:pt x="26050" y="1078"/>
                    <a:pt x="23770" y="500"/>
                    <a:pt x="21460" y="197"/>
                  </a:cubicBezTo>
                  <a:cubicBezTo>
                    <a:pt x="20414" y="71"/>
                    <a:pt x="19355" y="0"/>
                    <a:pt x="18299" y="0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2640764" y="4149563"/>
              <a:ext cx="641375" cy="688900"/>
            </a:xfrm>
            <a:custGeom>
              <a:avLst/>
              <a:gdLst/>
              <a:ahLst/>
              <a:cxnLst/>
              <a:rect l="l" t="t" r="r" b="b"/>
              <a:pathLst>
                <a:path w="25655" h="27556" extrusionOk="0">
                  <a:moveTo>
                    <a:pt x="16276" y="1"/>
                  </a:moveTo>
                  <a:cubicBezTo>
                    <a:pt x="15354" y="1"/>
                    <a:pt x="13464" y="431"/>
                    <a:pt x="12433" y="3703"/>
                  </a:cubicBezTo>
                  <a:cubicBezTo>
                    <a:pt x="11612" y="6287"/>
                    <a:pt x="10852" y="9934"/>
                    <a:pt x="9788" y="11940"/>
                  </a:cubicBezTo>
                  <a:cubicBezTo>
                    <a:pt x="8724" y="13977"/>
                    <a:pt x="7752" y="14007"/>
                    <a:pt x="6931" y="14037"/>
                  </a:cubicBezTo>
                  <a:cubicBezTo>
                    <a:pt x="6080" y="14037"/>
                    <a:pt x="6050" y="13764"/>
                    <a:pt x="4773" y="12791"/>
                  </a:cubicBezTo>
                  <a:cubicBezTo>
                    <a:pt x="4114" y="12285"/>
                    <a:pt x="3501" y="12058"/>
                    <a:pt x="2908" y="12058"/>
                  </a:cubicBezTo>
                  <a:cubicBezTo>
                    <a:pt x="2324" y="12058"/>
                    <a:pt x="1759" y="12278"/>
                    <a:pt x="1186" y="12670"/>
                  </a:cubicBezTo>
                  <a:cubicBezTo>
                    <a:pt x="62" y="13430"/>
                    <a:pt x="62" y="14129"/>
                    <a:pt x="1" y="15405"/>
                  </a:cubicBezTo>
                  <a:cubicBezTo>
                    <a:pt x="1" y="16499"/>
                    <a:pt x="1217" y="18110"/>
                    <a:pt x="1581" y="18536"/>
                  </a:cubicBezTo>
                  <a:cubicBezTo>
                    <a:pt x="2372" y="19235"/>
                    <a:pt x="3344" y="20117"/>
                    <a:pt x="4226" y="20512"/>
                  </a:cubicBezTo>
                  <a:cubicBezTo>
                    <a:pt x="4648" y="20696"/>
                    <a:pt x="5115" y="20858"/>
                    <a:pt x="5569" y="20858"/>
                  </a:cubicBezTo>
                  <a:cubicBezTo>
                    <a:pt x="5638" y="20858"/>
                    <a:pt x="5708" y="20854"/>
                    <a:pt x="5776" y="20846"/>
                  </a:cubicBezTo>
                  <a:cubicBezTo>
                    <a:pt x="6323" y="20755"/>
                    <a:pt x="6840" y="20390"/>
                    <a:pt x="6901" y="19813"/>
                  </a:cubicBezTo>
                  <a:lnTo>
                    <a:pt x="6901" y="19813"/>
                  </a:lnTo>
                  <a:cubicBezTo>
                    <a:pt x="6840" y="21727"/>
                    <a:pt x="8056" y="23490"/>
                    <a:pt x="9636" y="24615"/>
                  </a:cubicBezTo>
                  <a:cubicBezTo>
                    <a:pt x="11187" y="25709"/>
                    <a:pt x="13162" y="26652"/>
                    <a:pt x="15047" y="26773"/>
                  </a:cubicBezTo>
                  <a:cubicBezTo>
                    <a:pt x="16384" y="26834"/>
                    <a:pt x="17326" y="26986"/>
                    <a:pt x="18056" y="27138"/>
                  </a:cubicBezTo>
                  <a:cubicBezTo>
                    <a:pt x="19245" y="27244"/>
                    <a:pt x="20572" y="27556"/>
                    <a:pt x="21398" y="27556"/>
                  </a:cubicBezTo>
                  <a:cubicBezTo>
                    <a:pt x="21522" y="27556"/>
                    <a:pt x="21635" y="27549"/>
                    <a:pt x="21734" y="27533"/>
                  </a:cubicBezTo>
                  <a:cubicBezTo>
                    <a:pt x="22889" y="27259"/>
                    <a:pt x="23041" y="26317"/>
                    <a:pt x="23041" y="25649"/>
                  </a:cubicBezTo>
                  <a:cubicBezTo>
                    <a:pt x="23041" y="25345"/>
                    <a:pt x="22919" y="24828"/>
                    <a:pt x="22767" y="24372"/>
                  </a:cubicBezTo>
                  <a:cubicBezTo>
                    <a:pt x="22585" y="23825"/>
                    <a:pt x="22828" y="23156"/>
                    <a:pt x="23314" y="22822"/>
                  </a:cubicBezTo>
                  <a:cubicBezTo>
                    <a:pt x="23466" y="22700"/>
                    <a:pt x="23618" y="22548"/>
                    <a:pt x="23740" y="22366"/>
                  </a:cubicBezTo>
                  <a:cubicBezTo>
                    <a:pt x="24226" y="21606"/>
                    <a:pt x="23770" y="21241"/>
                    <a:pt x="23497" y="20998"/>
                  </a:cubicBezTo>
                  <a:cubicBezTo>
                    <a:pt x="23193" y="20724"/>
                    <a:pt x="22311" y="20512"/>
                    <a:pt x="22311" y="20512"/>
                  </a:cubicBezTo>
                  <a:cubicBezTo>
                    <a:pt x="22311" y="20512"/>
                    <a:pt x="23527" y="19904"/>
                    <a:pt x="23801" y="19387"/>
                  </a:cubicBezTo>
                  <a:cubicBezTo>
                    <a:pt x="24378" y="18323"/>
                    <a:pt x="22950" y="18506"/>
                    <a:pt x="22767" y="17837"/>
                  </a:cubicBezTo>
                  <a:cubicBezTo>
                    <a:pt x="22737" y="17654"/>
                    <a:pt x="22858" y="17199"/>
                    <a:pt x="22858" y="17199"/>
                  </a:cubicBezTo>
                  <a:cubicBezTo>
                    <a:pt x="22858" y="17199"/>
                    <a:pt x="23770" y="16560"/>
                    <a:pt x="24439" y="15861"/>
                  </a:cubicBezTo>
                  <a:cubicBezTo>
                    <a:pt x="25655" y="14585"/>
                    <a:pt x="22767" y="13460"/>
                    <a:pt x="22159" y="12943"/>
                  </a:cubicBezTo>
                  <a:cubicBezTo>
                    <a:pt x="21551" y="12426"/>
                    <a:pt x="20913" y="11271"/>
                    <a:pt x="20640" y="10633"/>
                  </a:cubicBezTo>
                  <a:cubicBezTo>
                    <a:pt x="20366" y="9964"/>
                    <a:pt x="20488" y="9478"/>
                    <a:pt x="20731" y="8597"/>
                  </a:cubicBezTo>
                  <a:cubicBezTo>
                    <a:pt x="20913" y="7746"/>
                    <a:pt x="20792" y="7016"/>
                    <a:pt x="20640" y="6408"/>
                  </a:cubicBezTo>
                  <a:cubicBezTo>
                    <a:pt x="19515" y="2183"/>
                    <a:pt x="16810" y="55"/>
                    <a:pt x="16810" y="55"/>
                  </a:cubicBezTo>
                  <a:cubicBezTo>
                    <a:pt x="16810" y="55"/>
                    <a:pt x="16604" y="1"/>
                    <a:pt x="16276" y="1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2106564" y="3760363"/>
              <a:ext cx="1143675" cy="1159150"/>
            </a:xfrm>
            <a:custGeom>
              <a:avLst/>
              <a:gdLst/>
              <a:ahLst/>
              <a:cxnLst/>
              <a:rect l="l" t="t" r="r" b="b"/>
              <a:pathLst>
                <a:path w="45747" h="46366" extrusionOk="0">
                  <a:moveTo>
                    <a:pt x="25746" y="0"/>
                  </a:moveTo>
                  <a:cubicBezTo>
                    <a:pt x="24712" y="61"/>
                    <a:pt x="23618" y="304"/>
                    <a:pt x="22889" y="1064"/>
                  </a:cubicBezTo>
                  <a:cubicBezTo>
                    <a:pt x="22232" y="1778"/>
                    <a:pt x="21950" y="2949"/>
                    <a:pt x="22424" y="3769"/>
                  </a:cubicBezTo>
                  <a:lnTo>
                    <a:pt x="22424" y="3769"/>
                  </a:lnTo>
                  <a:cubicBezTo>
                    <a:pt x="21555" y="2509"/>
                    <a:pt x="20013" y="1840"/>
                    <a:pt x="18490" y="1840"/>
                  </a:cubicBezTo>
                  <a:cubicBezTo>
                    <a:pt x="17345" y="1840"/>
                    <a:pt x="16210" y="2218"/>
                    <a:pt x="15381" y="3009"/>
                  </a:cubicBezTo>
                  <a:cubicBezTo>
                    <a:pt x="14497" y="3834"/>
                    <a:pt x="14013" y="5287"/>
                    <a:pt x="14703" y="6261"/>
                  </a:cubicBezTo>
                  <a:lnTo>
                    <a:pt x="14703" y="6261"/>
                  </a:lnTo>
                  <a:cubicBezTo>
                    <a:pt x="13972" y="5331"/>
                    <a:pt x="12784" y="4837"/>
                    <a:pt x="11605" y="4837"/>
                  </a:cubicBezTo>
                  <a:cubicBezTo>
                    <a:pt x="10728" y="4837"/>
                    <a:pt x="9855" y="5111"/>
                    <a:pt x="9180" y="5684"/>
                  </a:cubicBezTo>
                  <a:cubicBezTo>
                    <a:pt x="7657" y="7002"/>
                    <a:pt x="7179" y="9589"/>
                    <a:pt x="8450" y="11082"/>
                  </a:cubicBezTo>
                  <a:lnTo>
                    <a:pt x="8450" y="11082"/>
                  </a:lnTo>
                  <a:cubicBezTo>
                    <a:pt x="7957" y="10599"/>
                    <a:pt x="7273" y="10386"/>
                    <a:pt x="6561" y="10386"/>
                  </a:cubicBezTo>
                  <a:cubicBezTo>
                    <a:pt x="5907" y="10386"/>
                    <a:pt x="5229" y="10565"/>
                    <a:pt x="4651" y="10882"/>
                  </a:cubicBezTo>
                  <a:cubicBezTo>
                    <a:pt x="3527" y="11490"/>
                    <a:pt x="2645" y="12675"/>
                    <a:pt x="2615" y="13952"/>
                  </a:cubicBezTo>
                  <a:cubicBezTo>
                    <a:pt x="2615" y="14738"/>
                    <a:pt x="3000" y="15514"/>
                    <a:pt x="3585" y="16000"/>
                  </a:cubicBezTo>
                  <a:lnTo>
                    <a:pt x="3585" y="16000"/>
                  </a:lnTo>
                  <a:cubicBezTo>
                    <a:pt x="2938" y="16055"/>
                    <a:pt x="2249" y="16387"/>
                    <a:pt x="1764" y="16839"/>
                  </a:cubicBezTo>
                  <a:cubicBezTo>
                    <a:pt x="517" y="18085"/>
                    <a:pt x="1" y="20061"/>
                    <a:pt x="609" y="21733"/>
                  </a:cubicBezTo>
                  <a:cubicBezTo>
                    <a:pt x="1045" y="22932"/>
                    <a:pt x="2044" y="23897"/>
                    <a:pt x="3236" y="24324"/>
                  </a:cubicBezTo>
                  <a:lnTo>
                    <a:pt x="3236" y="24324"/>
                  </a:lnTo>
                  <a:cubicBezTo>
                    <a:pt x="2967" y="24410"/>
                    <a:pt x="2709" y="24547"/>
                    <a:pt x="2493" y="24712"/>
                  </a:cubicBezTo>
                  <a:cubicBezTo>
                    <a:pt x="1277" y="25624"/>
                    <a:pt x="669" y="27265"/>
                    <a:pt x="973" y="28724"/>
                  </a:cubicBezTo>
                  <a:cubicBezTo>
                    <a:pt x="1277" y="30213"/>
                    <a:pt x="2615" y="31399"/>
                    <a:pt x="4104" y="31764"/>
                  </a:cubicBezTo>
                  <a:cubicBezTo>
                    <a:pt x="2584" y="32189"/>
                    <a:pt x="1672" y="33952"/>
                    <a:pt x="1764" y="35533"/>
                  </a:cubicBezTo>
                  <a:cubicBezTo>
                    <a:pt x="1885" y="37144"/>
                    <a:pt x="2797" y="38542"/>
                    <a:pt x="3861" y="39758"/>
                  </a:cubicBezTo>
                  <a:cubicBezTo>
                    <a:pt x="4621" y="40639"/>
                    <a:pt x="5533" y="41460"/>
                    <a:pt x="6688" y="41733"/>
                  </a:cubicBezTo>
                  <a:cubicBezTo>
                    <a:pt x="6917" y="41795"/>
                    <a:pt x="7157" y="41826"/>
                    <a:pt x="7397" y="41826"/>
                  </a:cubicBezTo>
                  <a:cubicBezTo>
                    <a:pt x="8307" y="41826"/>
                    <a:pt x="9222" y="41389"/>
                    <a:pt x="9605" y="40586"/>
                  </a:cubicBezTo>
                  <a:lnTo>
                    <a:pt x="9605" y="40586"/>
                  </a:lnTo>
                  <a:cubicBezTo>
                    <a:pt x="8984" y="42006"/>
                    <a:pt x="9503" y="43848"/>
                    <a:pt x="10670" y="44925"/>
                  </a:cubicBezTo>
                  <a:cubicBezTo>
                    <a:pt x="11752" y="45924"/>
                    <a:pt x="13265" y="46365"/>
                    <a:pt x="14722" y="46365"/>
                  </a:cubicBezTo>
                  <a:cubicBezTo>
                    <a:pt x="14861" y="46365"/>
                    <a:pt x="15000" y="46361"/>
                    <a:pt x="15138" y="46353"/>
                  </a:cubicBezTo>
                  <a:cubicBezTo>
                    <a:pt x="16810" y="46293"/>
                    <a:pt x="18785" y="45381"/>
                    <a:pt x="19241" y="43739"/>
                  </a:cubicBezTo>
                  <a:cubicBezTo>
                    <a:pt x="19717" y="43936"/>
                    <a:pt x="20210" y="44023"/>
                    <a:pt x="20707" y="44023"/>
                  </a:cubicBezTo>
                  <a:cubicBezTo>
                    <a:pt x="22207" y="44023"/>
                    <a:pt x="23738" y="43224"/>
                    <a:pt x="24925" y="42220"/>
                  </a:cubicBezTo>
                  <a:cubicBezTo>
                    <a:pt x="25685" y="41612"/>
                    <a:pt x="26354" y="40852"/>
                    <a:pt x="26627" y="39910"/>
                  </a:cubicBezTo>
                  <a:cubicBezTo>
                    <a:pt x="26791" y="39347"/>
                    <a:pt x="26748" y="38708"/>
                    <a:pt x="26499" y="38188"/>
                  </a:cubicBezTo>
                  <a:lnTo>
                    <a:pt x="26499" y="38188"/>
                  </a:lnTo>
                  <a:cubicBezTo>
                    <a:pt x="26942" y="38461"/>
                    <a:pt x="27482" y="38598"/>
                    <a:pt x="28017" y="38598"/>
                  </a:cubicBezTo>
                  <a:cubicBezTo>
                    <a:pt x="28215" y="38598"/>
                    <a:pt x="28412" y="38579"/>
                    <a:pt x="28603" y="38542"/>
                  </a:cubicBezTo>
                  <a:cubicBezTo>
                    <a:pt x="29697" y="38299"/>
                    <a:pt x="30609" y="37539"/>
                    <a:pt x="31308" y="36688"/>
                  </a:cubicBezTo>
                  <a:cubicBezTo>
                    <a:pt x="32129" y="35624"/>
                    <a:pt x="32707" y="34195"/>
                    <a:pt x="32251" y="32949"/>
                  </a:cubicBezTo>
                  <a:cubicBezTo>
                    <a:pt x="32046" y="32335"/>
                    <a:pt x="31519" y="31848"/>
                    <a:pt x="30921" y="31609"/>
                  </a:cubicBezTo>
                  <a:lnTo>
                    <a:pt x="30921" y="31609"/>
                  </a:lnTo>
                  <a:cubicBezTo>
                    <a:pt x="31841" y="31105"/>
                    <a:pt x="32573" y="30095"/>
                    <a:pt x="32798" y="29028"/>
                  </a:cubicBezTo>
                  <a:cubicBezTo>
                    <a:pt x="33117" y="27402"/>
                    <a:pt x="32549" y="25749"/>
                    <a:pt x="31915" y="24174"/>
                  </a:cubicBezTo>
                  <a:lnTo>
                    <a:pt x="31915" y="24174"/>
                  </a:lnTo>
                  <a:cubicBezTo>
                    <a:pt x="32538" y="25570"/>
                    <a:pt x="34050" y="26511"/>
                    <a:pt x="35576" y="26511"/>
                  </a:cubicBezTo>
                  <a:cubicBezTo>
                    <a:pt x="35643" y="26511"/>
                    <a:pt x="35710" y="26509"/>
                    <a:pt x="35776" y="26505"/>
                  </a:cubicBezTo>
                  <a:cubicBezTo>
                    <a:pt x="37448" y="26383"/>
                    <a:pt x="38938" y="24985"/>
                    <a:pt x="39211" y="23314"/>
                  </a:cubicBezTo>
                  <a:cubicBezTo>
                    <a:pt x="39355" y="22307"/>
                    <a:pt x="38894" y="21130"/>
                    <a:pt x="38081" y="20752"/>
                  </a:cubicBezTo>
                  <a:lnTo>
                    <a:pt x="38081" y="20752"/>
                  </a:lnTo>
                  <a:cubicBezTo>
                    <a:pt x="38082" y="20752"/>
                    <a:pt x="38082" y="20752"/>
                    <a:pt x="38083" y="20752"/>
                  </a:cubicBezTo>
                  <a:cubicBezTo>
                    <a:pt x="39001" y="20752"/>
                    <a:pt x="39917" y="20239"/>
                    <a:pt x="40397" y="19423"/>
                  </a:cubicBezTo>
                  <a:cubicBezTo>
                    <a:pt x="41005" y="18420"/>
                    <a:pt x="41005" y="17265"/>
                    <a:pt x="40153" y="16444"/>
                  </a:cubicBezTo>
                  <a:lnTo>
                    <a:pt x="40153" y="16444"/>
                  </a:lnTo>
                  <a:cubicBezTo>
                    <a:pt x="40565" y="16650"/>
                    <a:pt x="41026" y="16749"/>
                    <a:pt x="41490" y="16749"/>
                  </a:cubicBezTo>
                  <a:cubicBezTo>
                    <a:pt x="41916" y="16749"/>
                    <a:pt x="42344" y="16665"/>
                    <a:pt x="42737" y="16505"/>
                  </a:cubicBezTo>
                  <a:cubicBezTo>
                    <a:pt x="43588" y="16201"/>
                    <a:pt x="44226" y="15563"/>
                    <a:pt x="44743" y="14833"/>
                  </a:cubicBezTo>
                  <a:cubicBezTo>
                    <a:pt x="45321" y="14073"/>
                    <a:pt x="45746" y="13131"/>
                    <a:pt x="45655" y="12128"/>
                  </a:cubicBezTo>
                  <a:cubicBezTo>
                    <a:pt x="45594" y="11155"/>
                    <a:pt x="45047" y="10243"/>
                    <a:pt x="44348" y="9544"/>
                  </a:cubicBezTo>
                  <a:cubicBezTo>
                    <a:pt x="43588" y="8876"/>
                    <a:pt x="42707" y="8420"/>
                    <a:pt x="41764" y="8085"/>
                  </a:cubicBezTo>
                  <a:cubicBezTo>
                    <a:pt x="42129" y="6900"/>
                    <a:pt x="41065" y="5866"/>
                    <a:pt x="39728" y="5714"/>
                  </a:cubicBezTo>
                  <a:cubicBezTo>
                    <a:pt x="39591" y="5694"/>
                    <a:pt x="39453" y="5685"/>
                    <a:pt x="39317" y="5685"/>
                  </a:cubicBezTo>
                  <a:cubicBezTo>
                    <a:pt x="38564" y="5685"/>
                    <a:pt x="37838" y="5981"/>
                    <a:pt x="37281" y="6480"/>
                  </a:cubicBezTo>
                  <a:lnTo>
                    <a:pt x="37281" y="6480"/>
                  </a:lnTo>
                  <a:cubicBezTo>
                    <a:pt x="37852" y="5445"/>
                    <a:pt x="37875" y="4071"/>
                    <a:pt x="37266" y="3040"/>
                  </a:cubicBezTo>
                  <a:cubicBezTo>
                    <a:pt x="36596" y="1834"/>
                    <a:pt x="35218" y="1148"/>
                    <a:pt x="33839" y="1148"/>
                  </a:cubicBezTo>
                  <a:cubicBezTo>
                    <a:pt x="33653" y="1148"/>
                    <a:pt x="33468" y="1160"/>
                    <a:pt x="33284" y="1186"/>
                  </a:cubicBezTo>
                  <a:cubicBezTo>
                    <a:pt x="31703" y="1429"/>
                    <a:pt x="30336" y="2493"/>
                    <a:pt x="29667" y="3891"/>
                  </a:cubicBezTo>
                  <a:cubicBezTo>
                    <a:pt x="30001" y="2857"/>
                    <a:pt x="29545" y="1733"/>
                    <a:pt x="28755" y="1003"/>
                  </a:cubicBezTo>
                  <a:cubicBezTo>
                    <a:pt x="27965" y="274"/>
                    <a:pt x="26810" y="0"/>
                    <a:pt x="25746" y="0"/>
                  </a:cubicBezTo>
                  <a:close/>
                </a:path>
              </a:pathLst>
            </a:custGeom>
            <a:solidFill>
              <a:srgbClr val="2A1A4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1821456" y="4086980"/>
              <a:ext cx="984075" cy="1422125"/>
            </a:xfrm>
            <a:custGeom>
              <a:avLst/>
              <a:gdLst/>
              <a:ahLst/>
              <a:cxnLst/>
              <a:rect l="l" t="t" r="r" b="b"/>
              <a:pathLst>
                <a:path w="39363" h="56885" extrusionOk="0">
                  <a:moveTo>
                    <a:pt x="28397" y="1"/>
                  </a:moveTo>
                  <a:cubicBezTo>
                    <a:pt x="22324" y="1"/>
                    <a:pt x="12196" y="806"/>
                    <a:pt x="9666" y="5972"/>
                  </a:cubicBezTo>
                  <a:cubicBezTo>
                    <a:pt x="5988" y="13449"/>
                    <a:pt x="11307" y="20379"/>
                    <a:pt x="11307" y="20379"/>
                  </a:cubicBezTo>
                  <a:cubicBezTo>
                    <a:pt x="11307" y="20379"/>
                    <a:pt x="11703" y="22325"/>
                    <a:pt x="11794" y="24787"/>
                  </a:cubicBezTo>
                  <a:cubicBezTo>
                    <a:pt x="11855" y="27249"/>
                    <a:pt x="10578" y="28951"/>
                    <a:pt x="8906" y="31200"/>
                  </a:cubicBezTo>
                  <a:cubicBezTo>
                    <a:pt x="7234" y="33449"/>
                    <a:pt x="4499" y="36975"/>
                    <a:pt x="2249" y="43237"/>
                  </a:cubicBezTo>
                  <a:cubicBezTo>
                    <a:pt x="0" y="49529"/>
                    <a:pt x="1125" y="56824"/>
                    <a:pt x="1125" y="56824"/>
                  </a:cubicBezTo>
                  <a:lnTo>
                    <a:pt x="34135" y="56884"/>
                  </a:lnTo>
                  <a:lnTo>
                    <a:pt x="31247" y="50684"/>
                  </a:lnTo>
                  <a:cubicBezTo>
                    <a:pt x="31247" y="50684"/>
                    <a:pt x="20912" y="37826"/>
                    <a:pt x="20973" y="35881"/>
                  </a:cubicBezTo>
                  <a:cubicBezTo>
                    <a:pt x="21064" y="33936"/>
                    <a:pt x="22128" y="32082"/>
                    <a:pt x="23648" y="29559"/>
                  </a:cubicBezTo>
                  <a:cubicBezTo>
                    <a:pt x="25168" y="27066"/>
                    <a:pt x="26536" y="26732"/>
                    <a:pt x="27144" y="26337"/>
                  </a:cubicBezTo>
                  <a:cubicBezTo>
                    <a:pt x="27467" y="26143"/>
                    <a:pt x="27851" y="26078"/>
                    <a:pt x="28377" y="26078"/>
                  </a:cubicBezTo>
                  <a:cubicBezTo>
                    <a:pt x="28840" y="26078"/>
                    <a:pt x="29413" y="26128"/>
                    <a:pt x="30153" y="26185"/>
                  </a:cubicBezTo>
                  <a:cubicBezTo>
                    <a:pt x="31361" y="26278"/>
                    <a:pt x="33245" y="26548"/>
                    <a:pt x="34350" y="26548"/>
                  </a:cubicBezTo>
                  <a:cubicBezTo>
                    <a:pt x="34690" y="26548"/>
                    <a:pt x="34957" y="26523"/>
                    <a:pt x="35107" y="26458"/>
                  </a:cubicBezTo>
                  <a:cubicBezTo>
                    <a:pt x="35776" y="26185"/>
                    <a:pt x="36384" y="24939"/>
                    <a:pt x="36384" y="24331"/>
                  </a:cubicBezTo>
                  <a:cubicBezTo>
                    <a:pt x="36323" y="23753"/>
                    <a:pt x="35989" y="22963"/>
                    <a:pt x="36080" y="22781"/>
                  </a:cubicBezTo>
                  <a:cubicBezTo>
                    <a:pt x="36123" y="22672"/>
                    <a:pt x="36275" y="22657"/>
                    <a:pt x="36403" y="22657"/>
                  </a:cubicBezTo>
                  <a:cubicBezTo>
                    <a:pt x="36454" y="22657"/>
                    <a:pt x="36501" y="22659"/>
                    <a:pt x="36536" y="22659"/>
                  </a:cubicBezTo>
                  <a:cubicBezTo>
                    <a:pt x="35989" y="21899"/>
                    <a:pt x="34894" y="20896"/>
                    <a:pt x="34439" y="20714"/>
                  </a:cubicBezTo>
                  <a:cubicBezTo>
                    <a:pt x="35229" y="20379"/>
                    <a:pt x="36992" y="19467"/>
                    <a:pt x="37539" y="18708"/>
                  </a:cubicBezTo>
                  <a:cubicBezTo>
                    <a:pt x="37448" y="18556"/>
                    <a:pt x="37296" y="18312"/>
                    <a:pt x="37326" y="18069"/>
                  </a:cubicBezTo>
                  <a:cubicBezTo>
                    <a:pt x="37357" y="17613"/>
                    <a:pt x="37600" y="17765"/>
                    <a:pt x="38238" y="17309"/>
                  </a:cubicBezTo>
                  <a:cubicBezTo>
                    <a:pt x="38876" y="16853"/>
                    <a:pt x="39150" y="16762"/>
                    <a:pt x="39271" y="16185"/>
                  </a:cubicBezTo>
                  <a:cubicBezTo>
                    <a:pt x="39363" y="15668"/>
                    <a:pt x="39271" y="15425"/>
                    <a:pt x="39271" y="15425"/>
                  </a:cubicBezTo>
                  <a:cubicBezTo>
                    <a:pt x="39271" y="15425"/>
                    <a:pt x="38056" y="14361"/>
                    <a:pt x="37357" y="13419"/>
                  </a:cubicBezTo>
                  <a:cubicBezTo>
                    <a:pt x="36688" y="12476"/>
                    <a:pt x="36475" y="12081"/>
                    <a:pt x="36293" y="11291"/>
                  </a:cubicBezTo>
                  <a:cubicBezTo>
                    <a:pt x="36080" y="10501"/>
                    <a:pt x="36293" y="10410"/>
                    <a:pt x="36414" y="9407"/>
                  </a:cubicBezTo>
                  <a:cubicBezTo>
                    <a:pt x="36536" y="8373"/>
                    <a:pt x="36293" y="7644"/>
                    <a:pt x="35776" y="5455"/>
                  </a:cubicBezTo>
                  <a:cubicBezTo>
                    <a:pt x="35229" y="3267"/>
                    <a:pt x="33071" y="166"/>
                    <a:pt x="33071" y="166"/>
                  </a:cubicBezTo>
                  <a:cubicBezTo>
                    <a:pt x="33071" y="166"/>
                    <a:pt x="31151" y="1"/>
                    <a:pt x="28397" y="1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2679131" y="4554430"/>
              <a:ext cx="83625" cy="98050"/>
            </a:xfrm>
            <a:custGeom>
              <a:avLst/>
              <a:gdLst/>
              <a:ahLst/>
              <a:cxnLst/>
              <a:rect l="l" t="t" r="r" b="b"/>
              <a:pathLst>
                <a:path w="3345" h="3922" extrusionOk="0">
                  <a:moveTo>
                    <a:pt x="3071" y="1"/>
                  </a:moveTo>
                  <a:cubicBezTo>
                    <a:pt x="2554" y="730"/>
                    <a:pt x="791" y="1581"/>
                    <a:pt x="1" y="1976"/>
                  </a:cubicBezTo>
                  <a:cubicBezTo>
                    <a:pt x="426" y="2128"/>
                    <a:pt x="1551" y="3101"/>
                    <a:pt x="2098" y="3922"/>
                  </a:cubicBezTo>
                  <a:lnTo>
                    <a:pt x="2129" y="3922"/>
                  </a:lnTo>
                  <a:cubicBezTo>
                    <a:pt x="2159" y="3922"/>
                    <a:pt x="2402" y="3861"/>
                    <a:pt x="2676" y="3496"/>
                  </a:cubicBezTo>
                  <a:cubicBezTo>
                    <a:pt x="2919" y="3071"/>
                    <a:pt x="2767" y="2706"/>
                    <a:pt x="2615" y="2432"/>
                  </a:cubicBezTo>
                  <a:cubicBezTo>
                    <a:pt x="2463" y="2159"/>
                    <a:pt x="1946" y="1794"/>
                    <a:pt x="1946" y="1794"/>
                  </a:cubicBezTo>
                  <a:lnTo>
                    <a:pt x="2706" y="1551"/>
                  </a:lnTo>
                  <a:cubicBezTo>
                    <a:pt x="2706" y="1551"/>
                    <a:pt x="3040" y="1368"/>
                    <a:pt x="3192" y="912"/>
                  </a:cubicBezTo>
                  <a:cubicBezTo>
                    <a:pt x="3344" y="456"/>
                    <a:pt x="3223" y="153"/>
                    <a:pt x="3223" y="153"/>
                  </a:cubicBezTo>
                  <a:cubicBezTo>
                    <a:pt x="3223" y="153"/>
                    <a:pt x="3162" y="122"/>
                    <a:pt x="3071" y="1"/>
                  </a:cubicBezTo>
                  <a:close/>
                </a:path>
              </a:pathLst>
            </a:custGeom>
            <a:solidFill>
              <a:srgbClr val="E8A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2437250" y="4884100"/>
              <a:ext cx="37250" cy="22050"/>
            </a:xfrm>
            <a:custGeom>
              <a:avLst/>
              <a:gdLst/>
              <a:ahLst/>
              <a:cxnLst/>
              <a:rect l="l" t="t" r="r" b="b"/>
              <a:pathLst>
                <a:path w="1490" h="882" extrusionOk="0">
                  <a:moveTo>
                    <a:pt x="1246" y="1"/>
                  </a:moveTo>
                  <a:cubicBezTo>
                    <a:pt x="1034" y="31"/>
                    <a:pt x="821" y="213"/>
                    <a:pt x="669" y="365"/>
                  </a:cubicBezTo>
                  <a:cubicBezTo>
                    <a:pt x="486" y="548"/>
                    <a:pt x="183" y="700"/>
                    <a:pt x="0" y="882"/>
                  </a:cubicBezTo>
                  <a:cubicBezTo>
                    <a:pt x="213" y="821"/>
                    <a:pt x="486" y="700"/>
                    <a:pt x="730" y="639"/>
                  </a:cubicBezTo>
                  <a:cubicBezTo>
                    <a:pt x="973" y="548"/>
                    <a:pt x="1216" y="426"/>
                    <a:pt x="1398" y="304"/>
                  </a:cubicBezTo>
                  <a:cubicBezTo>
                    <a:pt x="1429" y="244"/>
                    <a:pt x="1490" y="183"/>
                    <a:pt x="1490" y="152"/>
                  </a:cubicBezTo>
                  <a:cubicBezTo>
                    <a:pt x="1490" y="31"/>
                    <a:pt x="1368" y="1"/>
                    <a:pt x="1246" y="1"/>
                  </a:cubicBezTo>
                  <a:close/>
                </a:path>
              </a:pathLst>
            </a:custGeom>
            <a:solidFill>
              <a:srgbClr val="31222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2604131" y="4271205"/>
              <a:ext cx="123900" cy="41825"/>
            </a:xfrm>
            <a:custGeom>
              <a:avLst/>
              <a:gdLst/>
              <a:ahLst/>
              <a:cxnLst/>
              <a:rect l="l" t="t" r="r" b="b"/>
              <a:pathLst>
                <a:path w="4956" h="1673" extrusionOk="0">
                  <a:moveTo>
                    <a:pt x="3238" y="1"/>
                  </a:moveTo>
                  <a:cubicBezTo>
                    <a:pt x="3024" y="1"/>
                    <a:pt x="2820" y="35"/>
                    <a:pt x="2645" y="123"/>
                  </a:cubicBezTo>
                  <a:cubicBezTo>
                    <a:pt x="2280" y="244"/>
                    <a:pt x="1" y="1673"/>
                    <a:pt x="1" y="1673"/>
                  </a:cubicBezTo>
                  <a:lnTo>
                    <a:pt x="2493" y="822"/>
                  </a:lnTo>
                  <a:cubicBezTo>
                    <a:pt x="2539" y="791"/>
                    <a:pt x="2592" y="776"/>
                    <a:pt x="2649" y="776"/>
                  </a:cubicBezTo>
                  <a:cubicBezTo>
                    <a:pt x="2706" y="776"/>
                    <a:pt x="2767" y="791"/>
                    <a:pt x="2828" y="822"/>
                  </a:cubicBezTo>
                  <a:lnTo>
                    <a:pt x="4317" y="1430"/>
                  </a:lnTo>
                  <a:cubicBezTo>
                    <a:pt x="4369" y="1444"/>
                    <a:pt x="4422" y="1452"/>
                    <a:pt x="4475" y="1452"/>
                  </a:cubicBezTo>
                  <a:cubicBezTo>
                    <a:pt x="4639" y="1452"/>
                    <a:pt x="4795" y="1378"/>
                    <a:pt x="4864" y="1217"/>
                  </a:cubicBezTo>
                  <a:cubicBezTo>
                    <a:pt x="4955" y="1065"/>
                    <a:pt x="4955" y="882"/>
                    <a:pt x="4955" y="731"/>
                  </a:cubicBezTo>
                  <a:cubicBezTo>
                    <a:pt x="4955" y="548"/>
                    <a:pt x="4834" y="427"/>
                    <a:pt x="4682" y="366"/>
                  </a:cubicBezTo>
                  <a:cubicBezTo>
                    <a:pt x="4357" y="214"/>
                    <a:pt x="3769" y="1"/>
                    <a:pt x="3238" y="1"/>
                  </a:cubicBezTo>
                  <a:close/>
                </a:path>
              </a:pathLst>
            </a:custGeom>
            <a:solidFill>
              <a:srgbClr val="31222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1292556" y="3887905"/>
              <a:ext cx="1389125" cy="1075550"/>
            </a:xfrm>
            <a:custGeom>
              <a:avLst/>
              <a:gdLst/>
              <a:ahLst/>
              <a:cxnLst/>
              <a:rect l="l" t="t" r="r" b="b"/>
              <a:pathLst>
                <a:path w="55565" h="43022" extrusionOk="0">
                  <a:moveTo>
                    <a:pt x="39445" y="0"/>
                  </a:moveTo>
                  <a:cubicBezTo>
                    <a:pt x="36908" y="0"/>
                    <a:pt x="34237" y="428"/>
                    <a:pt x="31704" y="1594"/>
                  </a:cubicBezTo>
                  <a:cubicBezTo>
                    <a:pt x="29333" y="2658"/>
                    <a:pt x="27934" y="3722"/>
                    <a:pt x="27053" y="4543"/>
                  </a:cubicBezTo>
                  <a:cubicBezTo>
                    <a:pt x="26597" y="4208"/>
                    <a:pt x="26020" y="3935"/>
                    <a:pt x="25503" y="3752"/>
                  </a:cubicBezTo>
                  <a:cubicBezTo>
                    <a:pt x="25407" y="3725"/>
                    <a:pt x="25311" y="3711"/>
                    <a:pt x="25218" y="3711"/>
                  </a:cubicBezTo>
                  <a:cubicBezTo>
                    <a:pt x="24898" y="3711"/>
                    <a:pt x="24611" y="3872"/>
                    <a:pt x="24469" y="4178"/>
                  </a:cubicBezTo>
                  <a:cubicBezTo>
                    <a:pt x="24409" y="4299"/>
                    <a:pt x="24348" y="4391"/>
                    <a:pt x="24287" y="4543"/>
                  </a:cubicBezTo>
                  <a:cubicBezTo>
                    <a:pt x="23527" y="3995"/>
                    <a:pt x="22494" y="3540"/>
                    <a:pt x="21004" y="3479"/>
                  </a:cubicBezTo>
                  <a:cubicBezTo>
                    <a:pt x="20919" y="3477"/>
                    <a:pt x="20833" y="3477"/>
                    <a:pt x="20746" y="3477"/>
                  </a:cubicBezTo>
                  <a:cubicBezTo>
                    <a:pt x="17120" y="3477"/>
                    <a:pt x="12823" y="4750"/>
                    <a:pt x="11338" y="9619"/>
                  </a:cubicBezTo>
                  <a:cubicBezTo>
                    <a:pt x="9819" y="14573"/>
                    <a:pt x="14013" y="30166"/>
                    <a:pt x="2280" y="38981"/>
                  </a:cubicBezTo>
                  <a:cubicBezTo>
                    <a:pt x="1612" y="39498"/>
                    <a:pt x="1" y="40075"/>
                    <a:pt x="609" y="40956"/>
                  </a:cubicBezTo>
                  <a:cubicBezTo>
                    <a:pt x="1095" y="41686"/>
                    <a:pt x="3831" y="42051"/>
                    <a:pt x="4682" y="42233"/>
                  </a:cubicBezTo>
                  <a:cubicBezTo>
                    <a:pt x="6855" y="42759"/>
                    <a:pt x="9103" y="43021"/>
                    <a:pt x="11353" y="43021"/>
                  </a:cubicBezTo>
                  <a:cubicBezTo>
                    <a:pt x="11967" y="43021"/>
                    <a:pt x="12580" y="43002"/>
                    <a:pt x="13193" y="42963"/>
                  </a:cubicBezTo>
                  <a:cubicBezTo>
                    <a:pt x="14591" y="42902"/>
                    <a:pt x="17478" y="42233"/>
                    <a:pt x="17478" y="42233"/>
                  </a:cubicBezTo>
                  <a:cubicBezTo>
                    <a:pt x="18117" y="42051"/>
                    <a:pt x="18725" y="41777"/>
                    <a:pt x="19302" y="41473"/>
                  </a:cubicBezTo>
                  <a:cubicBezTo>
                    <a:pt x="21156" y="40501"/>
                    <a:pt x="22767" y="38798"/>
                    <a:pt x="23223" y="36701"/>
                  </a:cubicBezTo>
                  <a:cubicBezTo>
                    <a:pt x="23375" y="36093"/>
                    <a:pt x="23345" y="29680"/>
                    <a:pt x="21764" y="22689"/>
                  </a:cubicBezTo>
                  <a:cubicBezTo>
                    <a:pt x="20153" y="15394"/>
                    <a:pt x="19910" y="11990"/>
                    <a:pt x="20852" y="10531"/>
                  </a:cubicBezTo>
                  <a:cubicBezTo>
                    <a:pt x="21141" y="10087"/>
                    <a:pt x="21980" y="9983"/>
                    <a:pt x="22435" y="9983"/>
                  </a:cubicBezTo>
                  <a:cubicBezTo>
                    <a:pt x="22604" y="9983"/>
                    <a:pt x="22720" y="9997"/>
                    <a:pt x="22737" y="10014"/>
                  </a:cubicBezTo>
                  <a:cubicBezTo>
                    <a:pt x="22767" y="10135"/>
                    <a:pt x="22615" y="10531"/>
                    <a:pt x="22798" y="10774"/>
                  </a:cubicBezTo>
                  <a:cubicBezTo>
                    <a:pt x="22980" y="11017"/>
                    <a:pt x="24105" y="11138"/>
                    <a:pt x="24743" y="11290"/>
                  </a:cubicBezTo>
                  <a:cubicBezTo>
                    <a:pt x="24621" y="12567"/>
                    <a:pt x="24500" y="14512"/>
                    <a:pt x="24591" y="16670"/>
                  </a:cubicBezTo>
                  <a:cubicBezTo>
                    <a:pt x="24712" y="20500"/>
                    <a:pt x="25776" y="25941"/>
                    <a:pt x="28421" y="28251"/>
                  </a:cubicBezTo>
                  <a:cubicBezTo>
                    <a:pt x="30346" y="29935"/>
                    <a:pt x="32145" y="30172"/>
                    <a:pt x="33002" y="30172"/>
                  </a:cubicBezTo>
                  <a:cubicBezTo>
                    <a:pt x="33336" y="30172"/>
                    <a:pt x="33527" y="30136"/>
                    <a:pt x="33527" y="30136"/>
                  </a:cubicBezTo>
                  <a:cubicBezTo>
                    <a:pt x="33527" y="30136"/>
                    <a:pt x="37935" y="29315"/>
                    <a:pt x="38147" y="24300"/>
                  </a:cubicBezTo>
                  <a:cubicBezTo>
                    <a:pt x="38391" y="19345"/>
                    <a:pt x="38391" y="18889"/>
                    <a:pt x="39789" y="17825"/>
                  </a:cubicBezTo>
                  <a:cubicBezTo>
                    <a:pt x="40224" y="17504"/>
                    <a:pt x="40783" y="17403"/>
                    <a:pt x="41395" y="17403"/>
                  </a:cubicBezTo>
                  <a:cubicBezTo>
                    <a:pt x="42422" y="17403"/>
                    <a:pt x="43599" y="17687"/>
                    <a:pt x="44592" y="17687"/>
                  </a:cubicBezTo>
                  <a:cubicBezTo>
                    <a:pt x="44908" y="17687"/>
                    <a:pt x="45205" y="17658"/>
                    <a:pt x="45473" y="17582"/>
                  </a:cubicBezTo>
                  <a:cubicBezTo>
                    <a:pt x="47114" y="17126"/>
                    <a:pt x="48725" y="15029"/>
                    <a:pt x="49789" y="12719"/>
                  </a:cubicBezTo>
                  <a:cubicBezTo>
                    <a:pt x="50427" y="11260"/>
                    <a:pt x="51187" y="10135"/>
                    <a:pt x="51704" y="9436"/>
                  </a:cubicBezTo>
                  <a:cubicBezTo>
                    <a:pt x="51991" y="9063"/>
                    <a:pt x="52467" y="8826"/>
                    <a:pt x="52929" y="8826"/>
                  </a:cubicBezTo>
                  <a:cubicBezTo>
                    <a:pt x="52956" y="8826"/>
                    <a:pt x="52984" y="8827"/>
                    <a:pt x="53011" y="8828"/>
                  </a:cubicBezTo>
                  <a:lnTo>
                    <a:pt x="55047" y="9284"/>
                  </a:lnTo>
                  <a:cubicBezTo>
                    <a:pt x="55017" y="9224"/>
                    <a:pt x="55564" y="4664"/>
                    <a:pt x="50002" y="2233"/>
                  </a:cubicBezTo>
                  <a:cubicBezTo>
                    <a:pt x="47842" y="1288"/>
                    <a:pt x="43847" y="0"/>
                    <a:pt x="39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1946081" y="4139755"/>
              <a:ext cx="220375" cy="399725"/>
            </a:xfrm>
            <a:custGeom>
              <a:avLst/>
              <a:gdLst/>
              <a:ahLst/>
              <a:cxnLst/>
              <a:rect l="l" t="t" r="r" b="b"/>
              <a:pathLst>
                <a:path w="8815" h="15989" fill="none" extrusionOk="0">
                  <a:moveTo>
                    <a:pt x="0" y="1"/>
                  </a:moveTo>
                  <a:cubicBezTo>
                    <a:pt x="456" y="4712"/>
                    <a:pt x="1976" y="9423"/>
                    <a:pt x="5015" y="13071"/>
                  </a:cubicBezTo>
                  <a:cubicBezTo>
                    <a:pt x="6049" y="14317"/>
                    <a:pt x="7295" y="15411"/>
                    <a:pt x="8815" y="15989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1977231" y="3924705"/>
              <a:ext cx="634525" cy="136800"/>
            </a:xfrm>
            <a:custGeom>
              <a:avLst/>
              <a:gdLst/>
              <a:ahLst/>
              <a:cxnLst/>
              <a:rect l="l" t="t" r="r" b="b"/>
              <a:pathLst>
                <a:path w="25381" h="5472" fill="none" extrusionOk="0">
                  <a:moveTo>
                    <a:pt x="0" y="4134"/>
                  </a:moveTo>
                  <a:cubicBezTo>
                    <a:pt x="4104" y="2007"/>
                    <a:pt x="8572" y="244"/>
                    <a:pt x="13162" y="122"/>
                  </a:cubicBezTo>
                  <a:cubicBezTo>
                    <a:pt x="17782" y="1"/>
                    <a:pt x="22645" y="1764"/>
                    <a:pt x="25381" y="547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1953681" y="4003730"/>
              <a:ext cx="657325" cy="240925"/>
            </a:xfrm>
            <a:custGeom>
              <a:avLst/>
              <a:gdLst/>
              <a:ahLst/>
              <a:cxnLst/>
              <a:rect l="l" t="t" r="r" b="b"/>
              <a:pathLst>
                <a:path w="26293" h="9637" fill="none" extrusionOk="0">
                  <a:moveTo>
                    <a:pt x="22645" y="8116"/>
                  </a:moveTo>
                  <a:cubicBezTo>
                    <a:pt x="14742" y="9636"/>
                    <a:pt x="6231" y="7478"/>
                    <a:pt x="0" y="2432"/>
                  </a:cubicBezTo>
                  <a:cubicBezTo>
                    <a:pt x="4195" y="1429"/>
                    <a:pt x="9757" y="214"/>
                    <a:pt x="14012" y="122"/>
                  </a:cubicBezTo>
                  <a:cubicBezTo>
                    <a:pt x="18329" y="1"/>
                    <a:pt x="22736" y="791"/>
                    <a:pt x="26292" y="316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1414156" y="4010580"/>
              <a:ext cx="452150" cy="867050"/>
            </a:xfrm>
            <a:custGeom>
              <a:avLst/>
              <a:gdLst/>
              <a:ahLst/>
              <a:cxnLst/>
              <a:rect l="l" t="t" r="r" b="b"/>
              <a:pathLst>
                <a:path w="18086" h="34682" fill="none" extrusionOk="0">
                  <a:moveTo>
                    <a:pt x="18086" y="487"/>
                  </a:moveTo>
                  <a:cubicBezTo>
                    <a:pt x="15958" y="213"/>
                    <a:pt x="13617" y="0"/>
                    <a:pt x="11824" y="1216"/>
                  </a:cubicBezTo>
                  <a:cubicBezTo>
                    <a:pt x="10578" y="2037"/>
                    <a:pt x="9757" y="3435"/>
                    <a:pt x="9423" y="4924"/>
                  </a:cubicBezTo>
                  <a:cubicBezTo>
                    <a:pt x="9088" y="6414"/>
                    <a:pt x="9088" y="7934"/>
                    <a:pt x="9149" y="9423"/>
                  </a:cubicBezTo>
                  <a:cubicBezTo>
                    <a:pt x="9362" y="14742"/>
                    <a:pt x="9879" y="20213"/>
                    <a:pt x="8055" y="25229"/>
                  </a:cubicBezTo>
                  <a:cubicBezTo>
                    <a:pt x="6626" y="29210"/>
                    <a:pt x="3678" y="32615"/>
                    <a:pt x="0" y="3468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1397431" y="4057680"/>
              <a:ext cx="474950" cy="888350"/>
            </a:xfrm>
            <a:custGeom>
              <a:avLst/>
              <a:gdLst/>
              <a:ahLst/>
              <a:cxnLst/>
              <a:rect l="l" t="t" r="r" b="b"/>
              <a:pathLst>
                <a:path w="18998" h="35534" fill="none" extrusionOk="0">
                  <a:moveTo>
                    <a:pt x="18998" y="1"/>
                  </a:moveTo>
                  <a:cubicBezTo>
                    <a:pt x="16444" y="609"/>
                    <a:pt x="14378" y="2797"/>
                    <a:pt x="13922" y="5350"/>
                  </a:cubicBezTo>
                  <a:cubicBezTo>
                    <a:pt x="13526" y="7782"/>
                    <a:pt x="14438" y="10214"/>
                    <a:pt x="15198" y="12554"/>
                  </a:cubicBezTo>
                  <a:cubicBezTo>
                    <a:pt x="16414" y="16384"/>
                    <a:pt x="16870" y="20791"/>
                    <a:pt x="16900" y="24804"/>
                  </a:cubicBezTo>
                  <a:cubicBezTo>
                    <a:pt x="16931" y="28664"/>
                    <a:pt x="14469" y="35533"/>
                    <a:pt x="0" y="35047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1392106" y="4048580"/>
              <a:ext cx="440775" cy="878450"/>
            </a:xfrm>
            <a:custGeom>
              <a:avLst/>
              <a:gdLst/>
              <a:ahLst/>
              <a:cxnLst/>
              <a:rect l="l" t="t" r="r" b="b"/>
              <a:pathLst>
                <a:path w="17631" h="35138" fill="none" extrusionOk="0">
                  <a:moveTo>
                    <a:pt x="17630" y="0"/>
                  </a:moveTo>
                  <a:cubicBezTo>
                    <a:pt x="14499" y="122"/>
                    <a:pt x="12159" y="3222"/>
                    <a:pt x="11673" y="6322"/>
                  </a:cubicBezTo>
                  <a:cubicBezTo>
                    <a:pt x="11156" y="9453"/>
                    <a:pt x="11977" y="12553"/>
                    <a:pt x="12463" y="15684"/>
                  </a:cubicBezTo>
                  <a:cubicBezTo>
                    <a:pt x="12919" y="18481"/>
                    <a:pt x="13192" y="21429"/>
                    <a:pt x="12767" y="24225"/>
                  </a:cubicBezTo>
                  <a:cubicBezTo>
                    <a:pt x="12372" y="27083"/>
                    <a:pt x="11308" y="29849"/>
                    <a:pt x="9393" y="31976"/>
                  </a:cubicBezTo>
                  <a:cubicBezTo>
                    <a:pt x="7265" y="34317"/>
                    <a:pt x="4074" y="35137"/>
                    <a:pt x="1" y="3504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1996231" y="4212705"/>
              <a:ext cx="239375" cy="240900"/>
            </a:xfrm>
            <a:custGeom>
              <a:avLst/>
              <a:gdLst/>
              <a:ahLst/>
              <a:cxnLst/>
              <a:rect l="l" t="t" r="r" b="b"/>
              <a:pathLst>
                <a:path w="9575" h="9636" fill="none" extrusionOk="0">
                  <a:moveTo>
                    <a:pt x="9575" y="9636"/>
                  </a:moveTo>
                  <a:cubicBezTo>
                    <a:pt x="7356" y="8998"/>
                    <a:pt x="5319" y="7599"/>
                    <a:pt x="3769" y="5897"/>
                  </a:cubicBezTo>
                  <a:cubicBezTo>
                    <a:pt x="2219" y="4134"/>
                    <a:pt x="1003" y="2098"/>
                    <a:pt x="0" y="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1957481" y="4282605"/>
              <a:ext cx="196075" cy="335900"/>
            </a:xfrm>
            <a:custGeom>
              <a:avLst/>
              <a:gdLst/>
              <a:ahLst/>
              <a:cxnLst/>
              <a:rect l="l" t="t" r="r" b="b"/>
              <a:pathLst>
                <a:path w="7843" h="13436" fill="none" extrusionOk="0">
                  <a:moveTo>
                    <a:pt x="7842" y="13436"/>
                  </a:moveTo>
                  <a:cubicBezTo>
                    <a:pt x="6170" y="13132"/>
                    <a:pt x="4833" y="11825"/>
                    <a:pt x="3830" y="10457"/>
                  </a:cubicBezTo>
                  <a:cubicBezTo>
                    <a:pt x="1672" y="7417"/>
                    <a:pt x="608" y="3740"/>
                    <a:pt x="0" y="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2048656" y="4068330"/>
              <a:ext cx="519025" cy="76775"/>
            </a:xfrm>
            <a:custGeom>
              <a:avLst/>
              <a:gdLst/>
              <a:ahLst/>
              <a:cxnLst/>
              <a:rect l="l" t="t" r="r" b="b"/>
              <a:pathLst>
                <a:path w="20761" h="3071" fill="none" extrusionOk="0">
                  <a:moveTo>
                    <a:pt x="20761" y="3070"/>
                  </a:moveTo>
                  <a:cubicBezTo>
                    <a:pt x="18329" y="1946"/>
                    <a:pt x="15624" y="1551"/>
                    <a:pt x="12949" y="1186"/>
                  </a:cubicBezTo>
                  <a:cubicBezTo>
                    <a:pt x="8663" y="578"/>
                    <a:pt x="4347" y="0"/>
                    <a:pt x="1" y="12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2000031" y="4144305"/>
              <a:ext cx="284975" cy="180125"/>
            </a:xfrm>
            <a:custGeom>
              <a:avLst/>
              <a:gdLst/>
              <a:ahLst/>
              <a:cxnLst/>
              <a:rect l="l" t="t" r="r" b="b"/>
              <a:pathLst>
                <a:path w="11399" h="7205" fill="none" extrusionOk="0">
                  <a:moveTo>
                    <a:pt x="0" y="1"/>
                  </a:moveTo>
                  <a:cubicBezTo>
                    <a:pt x="1459" y="1582"/>
                    <a:pt x="2949" y="3101"/>
                    <a:pt x="4681" y="4378"/>
                  </a:cubicBezTo>
                  <a:cubicBezTo>
                    <a:pt x="6444" y="5624"/>
                    <a:pt x="8450" y="6536"/>
                    <a:pt x="10578" y="6749"/>
                  </a:cubicBezTo>
                  <a:cubicBezTo>
                    <a:pt x="10912" y="6810"/>
                    <a:pt x="11338" y="6870"/>
                    <a:pt x="11399" y="7205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2998837" y="2402825"/>
              <a:ext cx="83625" cy="97300"/>
            </a:xfrm>
            <a:custGeom>
              <a:avLst/>
              <a:gdLst/>
              <a:ahLst/>
              <a:cxnLst/>
              <a:rect l="l" t="t" r="r" b="b"/>
              <a:pathLst>
                <a:path w="3345" h="3892" extrusionOk="0">
                  <a:moveTo>
                    <a:pt x="3101" y="1"/>
                  </a:moveTo>
                  <a:cubicBezTo>
                    <a:pt x="2554" y="700"/>
                    <a:pt x="791" y="1612"/>
                    <a:pt x="1" y="1977"/>
                  </a:cubicBezTo>
                  <a:cubicBezTo>
                    <a:pt x="426" y="2129"/>
                    <a:pt x="1581" y="3101"/>
                    <a:pt x="2098" y="3892"/>
                  </a:cubicBezTo>
                  <a:lnTo>
                    <a:pt x="2128" y="3892"/>
                  </a:lnTo>
                  <a:cubicBezTo>
                    <a:pt x="2189" y="3892"/>
                    <a:pt x="2402" y="3861"/>
                    <a:pt x="2676" y="3496"/>
                  </a:cubicBezTo>
                  <a:cubicBezTo>
                    <a:pt x="2949" y="3071"/>
                    <a:pt x="2797" y="2676"/>
                    <a:pt x="2645" y="2433"/>
                  </a:cubicBezTo>
                  <a:cubicBezTo>
                    <a:pt x="2493" y="2159"/>
                    <a:pt x="1946" y="1764"/>
                    <a:pt x="1946" y="1764"/>
                  </a:cubicBezTo>
                  <a:lnTo>
                    <a:pt x="2706" y="1551"/>
                  </a:lnTo>
                  <a:cubicBezTo>
                    <a:pt x="2706" y="1551"/>
                    <a:pt x="3040" y="1369"/>
                    <a:pt x="3192" y="913"/>
                  </a:cubicBezTo>
                  <a:cubicBezTo>
                    <a:pt x="3344" y="457"/>
                    <a:pt x="3253" y="153"/>
                    <a:pt x="3253" y="153"/>
                  </a:cubicBezTo>
                  <a:cubicBezTo>
                    <a:pt x="3253" y="153"/>
                    <a:pt x="3162" y="92"/>
                    <a:pt x="3101" y="1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47"/>
          <p:cNvGrpSpPr/>
          <p:nvPr/>
        </p:nvGrpSpPr>
        <p:grpSpPr>
          <a:xfrm>
            <a:off x="-11304" y="-7262"/>
            <a:ext cx="9151175" cy="5158028"/>
            <a:chOff x="0" y="-14350"/>
            <a:chExt cx="9151175" cy="5158028"/>
          </a:xfrm>
        </p:grpSpPr>
        <p:grpSp>
          <p:nvGrpSpPr>
            <p:cNvPr id="1212" name="Google Shape;1212;p47"/>
            <p:cNvGrpSpPr/>
            <p:nvPr/>
          </p:nvGrpSpPr>
          <p:grpSpPr>
            <a:xfrm>
              <a:off x="0" y="318900"/>
              <a:ext cx="9144113" cy="4824778"/>
              <a:chOff x="0" y="-7100"/>
              <a:chExt cx="9762051" cy="5150825"/>
            </a:xfrm>
          </p:grpSpPr>
          <p:sp>
            <p:nvSpPr>
              <p:cNvPr id="1213" name="Google Shape;1213;p47"/>
              <p:cNvSpPr/>
              <p:nvPr/>
            </p:nvSpPr>
            <p:spPr>
              <a:xfrm>
                <a:off x="0" y="1"/>
                <a:ext cx="7680895" cy="5143724"/>
              </a:xfrm>
              <a:custGeom>
                <a:avLst/>
                <a:gdLst/>
                <a:ahLst/>
                <a:cxnLst/>
                <a:rect l="l" t="t" r="r" b="b"/>
                <a:pathLst>
                  <a:path w="285721" h="191341" extrusionOk="0">
                    <a:moveTo>
                      <a:pt x="1" y="0"/>
                    </a:moveTo>
                    <a:lnTo>
                      <a:pt x="1" y="191188"/>
                    </a:lnTo>
                    <a:lnTo>
                      <a:pt x="45534" y="191188"/>
                    </a:lnTo>
                    <a:cubicBezTo>
                      <a:pt x="45442" y="188270"/>
                      <a:pt x="45594" y="176841"/>
                      <a:pt x="52950" y="162951"/>
                    </a:cubicBezTo>
                    <a:cubicBezTo>
                      <a:pt x="61491" y="146811"/>
                      <a:pt x="75960" y="127601"/>
                      <a:pt x="78604" y="122129"/>
                    </a:cubicBezTo>
                    <a:cubicBezTo>
                      <a:pt x="81218" y="116658"/>
                      <a:pt x="87632" y="108330"/>
                      <a:pt x="86689" y="105473"/>
                    </a:cubicBezTo>
                    <a:cubicBezTo>
                      <a:pt x="85747" y="102615"/>
                      <a:pt x="80610" y="96658"/>
                      <a:pt x="77905" y="95017"/>
                    </a:cubicBezTo>
                    <a:cubicBezTo>
                      <a:pt x="74197" y="92798"/>
                      <a:pt x="70853" y="87235"/>
                      <a:pt x="68756" y="83132"/>
                    </a:cubicBezTo>
                    <a:cubicBezTo>
                      <a:pt x="68162" y="81961"/>
                      <a:pt x="67009" y="81349"/>
                      <a:pt x="65842" y="81349"/>
                    </a:cubicBezTo>
                    <a:cubicBezTo>
                      <a:pt x="64919" y="81349"/>
                      <a:pt x="63986" y="81732"/>
                      <a:pt x="63315" y="82524"/>
                    </a:cubicBezTo>
                    <a:cubicBezTo>
                      <a:pt x="60884" y="85381"/>
                      <a:pt x="56689" y="87114"/>
                      <a:pt x="53102" y="88238"/>
                    </a:cubicBezTo>
                    <a:cubicBezTo>
                      <a:pt x="52060" y="88560"/>
                      <a:pt x="50739" y="88717"/>
                      <a:pt x="49235" y="88717"/>
                    </a:cubicBezTo>
                    <a:cubicBezTo>
                      <a:pt x="41220" y="88717"/>
                      <a:pt x="27996" y="84278"/>
                      <a:pt x="23953" y="76779"/>
                    </a:cubicBezTo>
                    <a:cubicBezTo>
                      <a:pt x="20092" y="69606"/>
                      <a:pt x="17266" y="55594"/>
                      <a:pt x="23162" y="46475"/>
                    </a:cubicBezTo>
                    <a:cubicBezTo>
                      <a:pt x="28299" y="38542"/>
                      <a:pt x="31673" y="35228"/>
                      <a:pt x="42464" y="33283"/>
                    </a:cubicBezTo>
                    <a:cubicBezTo>
                      <a:pt x="43399" y="33115"/>
                      <a:pt x="44380" y="33038"/>
                      <a:pt x="45388" y="33038"/>
                    </a:cubicBezTo>
                    <a:cubicBezTo>
                      <a:pt x="52216" y="33038"/>
                      <a:pt x="60339" y="36546"/>
                      <a:pt x="64470" y="38876"/>
                    </a:cubicBezTo>
                    <a:cubicBezTo>
                      <a:pt x="65003" y="39169"/>
                      <a:pt x="65582" y="39311"/>
                      <a:pt x="66155" y="39311"/>
                    </a:cubicBezTo>
                    <a:cubicBezTo>
                      <a:pt x="67185" y="39311"/>
                      <a:pt x="68194" y="38854"/>
                      <a:pt x="68878" y="37994"/>
                    </a:cubicBezTo>
                    <a:cubicBezTo>
                      <a:pt x="71431" y="34773"/>
                      <a:pt x="76142" y="29149"/>
                      <a:pt x="80276" y="26444"/>
                    </a:cubicBezTo>
                    <a:cubicBezTo>
                      <a:pt x="88837" y="20837"/>
                      <a:pt x="100139" y="20342"/>
                      <a:pt x="103862" y="20342"/>
                    </a:cubicBezTo>
                    <a:cubicBezTo>
                      <a:pt x="104660" y="20342"/>
                      <a:pt x="105109" y="20365"/>
                      <a:pt x="105109" y="20365"/>
                    </a:cubicBezTo>
                    <a:cubicBezTo>
                      <a:pt x="105109" y="20365"/>
                      <a:pt x="118787" y="20730"/>
                      <a:pt x="127541" y="25684"/>
                    </a:cubicBezTo>
                    <a:cubicBezTo>
                      <a:pt x="136265" y="30608"/>
                      <a:pt x="137025" y="31004"/>
                      <a:pt x="138545" y="32888"/>
                    </a:cubicBezTo>
                    <a:cubicBezTo>
                      <a:pt x="140064" y="34803"/>
                      <a:pt x="145019" y="43162"/>
                      <a:pt x="146143" y="45806"/>
                    </a:cubicBezTo>
                    <a:cubicBezTo>
                      <a:pt x="147298" y="48481"/>
                      <a:pt x="147298" y="53405"/>
                      <a:pt x="148058" y="54925"/>
                    </a:cubicBezTo>
                    <a:cubicBezTo>
                      <a:pt x="148818" y="56445"/>
                      <a:pt x="148818" y="56840"/>
                      <a:pt x="150338" y="58724"/>
                    </a:cubicBezTo>
                    <a:cubicBezTo>
                      <a:pt x="151402" y="60062"/>
                      <a:pt x="154867" y="62858"/>
                      <a:pt x="156843" y="64439"/>
                    </a:cubicBezTo>
                    <a:cubicBezTo>
                      <a:pt x="157755" y="65168"/>
                      <a:pt x="158758" y="65776"/>
                      <a:pt x="159822" y="66232"/>
                    </a:cubicBezTo>
                    <a:cubicBezTo>
                      <a:pt x="161007" y="66718"/>
                      <a:pt x="162557" y="67448"/>
                      <a:pt x="163256" y="67873"/>
                    </a:cubicBezTo>
                    <a:cubicBezTo>
                      <a:pt x="164381" y="68633"/>
                      <a:pt x="164381" y="69393"/>
                      <a:pt x="164381" y="70913"/>
                    </a:cubicBezTo>
                    <a:cubicBezTo>
                      <a:pt x="164381" y="72433"/>
                      <a:pt x="164016" y="73952"/>
                      <a:pt x="162861" y="74712"/>
                    </a:cubicBezTo>
                    <a:cubicBezTo>
                      <a:pt x="161736" y="75472"/>
                      <a:pt x="159457" y="75472"/>
                      <a:pt x="159457" y="75472"/>
                    </a:cubicBezTo>
                    <a:cubicBezTo>
                      <a:pt x="159457" y="75472"/>
                      <a:pt x="159062" y="76992"/>
                      <a:pt x="159457" y="77752"/>
                    </a:cubicBezTo>
                    <a:cubicBezTo>
                      <a:pt x="159822" y="78512"/>
                      <a:pt x="162861" y="80032"/>
                      <a:pt x="162861" y="80032"/>
                    </a:cubicBezTo>
                    <a:cubicBezTo>
                      <a:pt x="162861" y="80032"/>
                      <a:pt x="163317" y="81612"/>
                      <a:pt x="162709" y="83162"/>
                    </a:cubicBezTo>
                    <a:cubicBezTo>
                      <a:pt x="162101" y="84743"/>
                      <a:pt x="161129" y="85199"/>
                      <a:pt x="161129" y="85199"/>
                    </a:cubicBezTo>
                    <a:cubicBezTo>
                      <a:pt x="161129" y="85199"/>
                      <a:pt x="162344" y="85533"/>
                      <a:pt x="163165" y="86901"/>
                    </a:cubicBezTo>
                    <a:cubicBezTo>
                      <a:pt x="164016" y="88238"/>
                      <a:pt x="163712" y="89485"/>
                      <a:pt x="163712" y="89485"/>
                    </a:cubicBezTo>
                    <a:cubicBezTo>
                      <a:pt x="163712" y="89485"/>
                      <a:pt x="162405" y="91035"/>
                      <a:pt x="162375" y="91825"/>
                    </a:cubicBezTo>
                    <a:cubicBezTo>
                      <a:pt x="162344" y="92676"/>
                      <a:pt x="164138" y="94196"/>
                      <a:pt x="164290" y="96780"/>
                    </a:cubicBezTo>
                    <a:cubicBezTo>
                      <a:pt x="164442" y="99363"/>
                      <a:pt x="164290" y="100123"/>
                      <a:pt x="163439" y="101339"/>
                    </a:cubicBezTo>
                    <a:cubicBezTo>
                      <a:pt x="162618" y="102555"/>
                      <a:pt x="161402" y="103679"/>
                      <a:pt x="157815" y="104044"/>
                    </a:cubicBezTo>
                    <a:cubicBezTo>
                      <a:pt x="157147" y="104113"/>
                      <a:pt x="156170" y="104135"/>
                      <a:pt x="155004" y="104135"/>
                    </a:cubicBezTo>
                    <a:cubicBezTo>
                      <a:pt x="152817" y="104135"/>
                      <a:pt x="149963" y="104056"/>
                      <a:pt x="147217" y="104056"/>
                    </a:cubicBezTo>
                    <a:cubicBezTo>
                      <a:pt x="143642" y="104056"/>
                      <a:pt x="140251" y="104190"/>
                      <a:pt x="138757" y="104804"/>
                    </a:cubicBezTo>
                    <a:cubicBezTo>
                      <a:pt x="135475" y="106081"/>
                      <a:pt x="132739" y="109211"/>
                      <a:pt x="131371" y="111430"/>
                    </a:cubicBezTo>
                    <a:cubicBezTo>
                      <a:pt x="129973" y="113679"/>
                      <a:pt x="120003" y="126780"/>
                      <a:pt x="117328" y="134804"/>
                    </a:cubicBezTo>
                    <a:cubicBezTo>
                      <a:pt x="114593" y="142829"/>
                      <a:pt x="113407" y="148118"/>
                      <a:pt x="113863" y="149333"/>
                    </a:cubicBezTo>
                    <a:cubicBezTo>
                      <a:pt x="114319" y="150549"/>
                      <a:pt x="117784" y="152616"/>
                      <a:pt x="120216" y="157480"/>
                    </a:cubicBezTo>
                    <a:cubicBezTo>
                      <a:pt x="122648" y="162343"/>
                      <a:pt x="128362" y="175626"/>
                      <a:pt x="130611" y="179972"/>
                    </a:cubicBezTo>
                    <a:cubicBezTo>
                      <a:pt x="132405" y="183407"/>
                      <a:pt x="135627" y="189030"/>
                      <a:pt x="136964" y="191340"/>
                    </a:cubicBezTo>
                    <a:lnTo>
                      <a:pt x="285721" y="191340"/>
                    </a:lnTo>
                    <a:lnTo>
                      <a:pt x="2857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85738" dist="114300" dir="4560000" algn="bl" rotWithShape="0">
                  <a:schemeClr val="dk1">
                    <a:alpha val="58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7"/>
              <p:cNvSpPr/>
              <p:nvPr/>
            </p:nvSpPr>
            <p:spPr>
              <a:xfrm>
                <a:off x="7582551" y="-7100"/>
                <a:ext cx="2179500" cy="5150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5" name="Google Shape;1215;p47"/>
            <p:cNvSpPr/>
            <p:nvPr/>
          </p:nvSpPr>
          <p:spPr>
            <a:xfrm>
              <a:off x="7175" y="-14350"/>
              <a:ext cx="9144000" cy="38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6" name="Google Shape;1216;p47"/>
          <p:cNvSpPr/>
          <p:nvPr/>
        </p:nvSpPr>
        <p:spPr>
          <a:xfrm rot="560471" flipH="1">
            <a:off x="7455545" y="4044434"/>
            <a:ext cx="1727498" cy="1015855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7"/>
          <p:cNvSpPr/>
          <p:nvPr/>
        </p:nvSpPr>
        <p:spPr>
          <a:xfrm flipH="1">
            <a:off x="8009390" y="55238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8" name="Google Shape;1218;p47"/>
          <p:cNvGrpSpPr/>
          <p:nvPr/>
        </p:nvGrpSpPr>
        <p:grpSpPr>
          <a:xfrm flipH="1">
            <a:off x="8094474" y="378188"/>
            <a:ext cx="449651" cy="449651"/>
            <a:chOff x="1930662" y="2441838"/>
            <a:chExt cx="449651" cy="449651"/>
          </a:xfrm>
        </p:grpSpPr>
        <p:sp>
          <p:nvSpPr>
            <p:cNvPr id="1219" name="Google Shape;1219;p47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47"/>
          <p:cNvGrpSpPr/>
          <p:nvPr/>
        </p:nvGrpSpPr>
        <p:grpSpPr>
          <a:xfrm rot="560788" flipH="1">
            <a:off x="8439085" y="4435959"/>
            <a:ext cx="449640" cy="449640"/>
            <a:chOff x="1455618" y="1674938"/>
            <a:chExt cx="449651" cy="449651"/>
          </a:xfrm>
        </p:grpSpPr>
        <p:sp>
          <p:nvSpPr>
            <p:cNvPr id="1222" name="Google Shape;1222;p47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" name="Google Shape;1224;p47"/>
          <p:cNvSpPr/>
          <p:nvPr/>
        </p:nvSpPr>
        <p:spPr>
          <a:xfrm>
            <a:off x="-377435" y="-146362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5" name="Google Shape;1225;p47"/>
          <p:cNvGrpSpPr/>
          <p:nvPr/>
        </p:nvGrpSpPr>
        <p:grpSpPr>
          <a:xfrm rot="-1201454" flipH="1">
            <a:off x="398927" y="4161929"/>
            <a:ext cx="449628" cy="449628"/>
            <a:chOff x="1455618" y="1674938"/>
            <a:chExt cx="449651" cy="449651"/>
          </a:xfrm>
        </p:grpSpPr>
        <p:sp>
          <p:nvSpPr>
            <p:cNvPr id="1226" name="Google Shape;1226;p47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7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47"/>
          <p:cNvGrpSpPr/>
          <p:nvPr/>
        </p:nvGrpSpPr>
        <p:grpSpPr>
          <a:xfrm flipH="1">
            <a:off x="1144837" y="119213"/>
            <a:ext cx="449651" cy="449651"/>
            <a:chOff x="1930662" y="2441838"/>
            <a:chExt cx="449651" cy="449651"/>
          </a:xfrm>
        </p:grpSpPr>
        <p:sp>
          <p:nvSpPr>
            <p:cNvPr id="1229" name="Google Shape;1229;p47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1" name="Google Shape;1231;p47"/>
          <p:cNvSpPr txBox="1"/>
          <p:nvPr/>
        </p:nvSpPr>
        <p:spPr>
          <a:xfrm>
            <a:off x="1477075" y="172075"/>
            <a:ext cx="6617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1996 – Réforme de la définition du viol</a:t>
            </a:r>
            <a:endParaRPr sz="4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232" name="Google Shape;1232;p47"/>
          <p:cNvSpPr txBox="1"/>
          <p:nvPr/>
        </p:nvSpPr>
        <p:spPr>
          <a:xfrm>
            <a:off x="4030125" y="1399900"/>
            <a:ext cx="5223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Le viol est redéfini comme un crime contre la personne, et pas seulement contre la morale publique.</a:t>
            </a: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Ce changement a permis une meilleure protection juridique des victimes.</a:t>
            </a: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48"/>
          <p:cNvSpPr/>
          <p:nvPr/>
        </p:nvSpPr>
        <p:spPr>
          <a:xfrm flipH="1">
            <a:off x="5717166" y="1442088"/>
            <a:ext cx="2144400" cy="21444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128588" dist="85725" dir="2940000" algn="bl" rotWithShape="0">
              <a:schemeClr val="dk1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8" name="Google Shape;1238;p48"/>
          <p:cNvGrpSpPr/>
          <p:nvPr/>
        </p:nvGrpSpPr>
        <p:grpSpPr>
          <a:xfrm>
            <a:off x="4987958" y="1493699"/>
            <a:ext cx="3565428" cy="3101897"/>
            <a:chOff x="3312825" y="1654175"/>
            <a:chExt cx="4074775" cy="3545025"/>
          </a:xfrm>
        </p:grpSpPr>
        <p:sp>
          <p:nvSpPr>
            <p:cNvPr id="1239" name="Google Shape;1239;p48"/>
            <p:cNvSpPr/>
            <p:nvPr/>
          </p:nvSpPr>
          <p:spPr>
            <a:xfrm>
              <a:off x="4180175" y="3342750"/>
              <a:ext cx="329575" cy="331925"/>
            </a:xfrm>
            <a:custGeom>
              <a:avLst/>
              <a:gdLst/>
              <a:ahLst/>
              <a:cxnLst/>
              <a:rect l="l" t="t" r="r" b="b"/>
              <a:pathLst>
                <a:path w="13183" h="13277" extrusionOk="0">
                  <a:moveTo>
                    <a:pt x="762" y="12896"/>
                  </a:moveTo>
                  <a:cubicBezTo>
                    <a:pt x="1" y="5954"/>
                    <a:pt x="10291" y="1389"/>
                    <a:pt x="13182" y="0"/>
                  </a:cubicBezTo>
                  <a:cubicBezTo>
                    <a:pt x="10158" y="8293"/>
                    <a:pt x="6106" y="13277"/>
                    <a:pt x="762" y="12896"/>
                  </a:cubicBezTo>
                  <a:close/>
                </a:path>
              </a:pathLst>
            </a:custGeom>
            <a:solidFill>
              <a:srgbClr val="E23977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4205375" y="3348925"/>
              <a:ext cx="301050" cy="315300"/>
            </a:xfrm>
            <a:custGeom>
              <a:avLst/>
              <a:gdLst/>
              <a:ahLst/>
              <a:cxnLst/>
              <a:rect l="l" t="t" r="r" b="b"/>
              <a:pathLst>
                <a:path w="12042" h="12612" extrusionOk="0">
                  <a:moveTo>
                    <a:pt x="12022" y="20"/>
                  </a:moveTo>
                  <a:cubicBezTo>
                    <a:pt x="11604" y="400"/>
                    <a:pt x="11242" y="818"/>
                    <a:pt x="10862" y="1256"/>
                  </a:cubicBezTo>
                  <a:cubicBezTo>
                    <a:pt x="10481" y="1674"/>
                    <a:pt x="10120" y="2112"/>
                    <a:pt x="9739" y="2530"/>
                  </a:cubicBezTo>
                  <a:cubicBezTo>
                    <a:pt x="8998" y="3386"/>
                    <a:pt x="8275" y="4280"/>
                    <a:pt x="7533" y="5117"/>
                  </a:cubicBezTo>
                  <a:cubicBezTo>
                    <a:pt x="6030" y="6867"/>
                    <a:pt x="4490" y="8522"/>
                    <a:pt x="2702" y="9967"/>
                  </a:cubicBezTo>
                  <a:cubicBezTo>
                    <a:pt x="1751" y="10728"/>
                    <a:pt x="705" y="11451"/>
                    <a:pt x="39" y="12478"/>
                  </a:cubicBezTo>
                  <a:cubicBezTo>
                    <a:pt x="1" y="12535"/>
                    <a:pt x="115" y="12611"/>
                    <a:pt x="153" y="12535"/>
                  </a:cubicBezTo>
                  <a:cubicBezTo>
                    <a:pt x="800" y="11584"/>
                    <a:pt x="1732" y="10918"/>
                    <a:pt x="2607" y="10215"/>
                  </a:cubicBezTo>
                  <a:cubicBezTo>
                    <a:pt x="3482" y="9530"/>
                    <a:pt x="4300" y="8769"/>
                    <a:pt x="5079" y="7970"/>
                  </a:cubicBezTo>
                  <a:cubicBezTo>
                    <a:pt x="6677" y="6391"/>
                    <a:pt x="8104" y="4642"/>
                    <a:pt x="9549" y="2949"/>
                  </a:cubicBezTo>
                  <a:cubicBezTo>
                    <a:pt x="9949" y="2435"/>
                    <a:pt x="10386" y="1960"/>
                    <a:pt x="10805" y="1465"/>
                  </a:cubicBezTo>
                  <a:cubicBezTo>
                    <a:pt x="11185" y="1009"/>
                    <a:pt x="11642" y="533"/>
                    <a:pt x="12022" y="20"/>
                  </a:cubicBezTo>
                  <a:cubicBezTo>
                    <a:pt x="12041" y="20"/>
                    <a:pt x="12022" y="0"/>
                    <a:pt x="12022" y="20"/>
                  </a:cubicBezTo>
                  <a:close/>
                </a:path>
              </a:pathLst>
            </a:custGeom>
            <a:solidFill>
              <a:srgbClr val="CA31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4198725" y="3358425"/>
              <a:ext cx="294850" cy="310550"/>
            </a:xfrm>
            <a:custGeom>
              <a:avLst/>
              <a:gdLst/>
              <a:ahLst/>
              <a:cxnLst/>
              <a:rect l="l" t="t" r="r" b="b"/>
              <a:pathLst>
                <a:path w="11794" h="12422" extrusionOk="0">
                  <a:moveTo>
                    <a:pt x="11793" y="1"/>
                  </a:moveTo>
                  <a:cubicBezTo>
                    <a:pt x="9796" y="1009"/>
                    <a:pt x="8103" y="2588"/>
                    <a:pt x="6544" y="4147"/>
                  </a:cubicBezTo>
                  <a:cubicBezTo>
                    <a:pt x="5745" y="4946"/>
                    <a:pt x="4984" y="5764"/>
                    <a:pt x="4261" y="6601"/>
                  </a:cubicBezTo>
                  <a:cubicBezTo>
                    <a:pt x="3481" y="7438"/>
                    <a:pt x="2740" y="8294"/>
                    <a:pt x="2017" y="9169"/>
                  </a:cubicBezTo>
                  <a:cubicBezTo>
                    <a:pt x="1237" y="10139"/>
                    <a:pt x="495" y="11166"/>
                    <a:pt x="20" y="12326"/>
                  </a:cubicBezTo>
                  <a:cubicBezTo>
                    <a:pt x="1" y="12383"/>
                    <a:pt x="77" y="12421"/>
                    <a:pt x="96" y="12383"/>
                  </a:cubicBezTo>
                  <a:cubicBezTo>
                    <a:pt x="590" y="11375"/>
                    <a:pt x="1218" y="10424"/>
                    <a:pt x="1903" y="9549"/>
                  </a:cubicBezTo>
                  <a:cubicBezTo>
                    <a:pt x="2587" y="8674"/>
                    <a:pt x="3329" y="7856"/>
                    <a:pt x="4071" y="7039"/>
                  </a:cubicBezTo>
                  <a:cubicBezTo>
                    <a:pt x="5555" y="5365"/>
                    <a:pt x="7057" y="3710"/>
                    <a:pt x="8769" y="2226"/>
                  </a:cubicBezTo>
                  <a:cubicBezTo>
                    <a:pt x="9720" y="1389"/>
                    <a:pt x="10747" y="686"/>
                    <a:pt x="11793" y="1"/>
                  </a:cubicBezTo>
                  <a:close/>
                </a:path>
              </a:pathLst>
            </a:custGeom>
            <a:solidFill>
              <a:srgbClr val="CA31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4174950" y="3365575"/>
              <a:ext cx="322900" cy="326700"/>
            </a:xfrm>
            <a:custGeom>
              <a:avLst/>
              <a:gdLst/>
              <a:ahLst/>
              <a:cxnLst/>
              <a:rect l="l" t="t" r="r" b="b"/>
              <a:pathLst>
                <a:path w="12916" h="13068" extrusionOk="0">
                  <a:moveTo>
                    <a:pt x="12878" y="19"/>
                  </a:moveTo>
                  <a:cubicBezTo>
                    <a:pt x="11527" y="2207"/>
                    <a:pt x="10215" y="4432"/>
                    <a:pt x="8674" y="6524"/>
                  </a:cubicBezTo>
                  <a:cubicBezTo>
                    <a:pt x="7913" y="7551"/>
                    <a:pt x="7076" y="8503"/>
                    <a:pt x="6068" y="9244"/>
                  </a:cubicBezTo>
                  <a:cubicBezTo>
                    <a:pt x="5136" y="9910"/>
                    <a:pt x="4109" y="10386"/>
                    <a:pt x="3120" y="10899"/>
                  </a:cubicBezTo>
                  <a:cubicBezTo>
                    <a:pt x="2036" y="11451"/>
                    <a:pt x="837" y="12040"/>
                    <a:pt x="20" y="12972"/>
                  </a:cubicBezTo>
                  <a:cubicBezTo>
                    <a:pt x="0" y="13010"/>
                    <a:pt x="39" y="13068"/>
                    <a:pt x="77" y="13048"/>
                  </a:cubicBezTo>
                  <a:cubicBezTo>
                    <a:pt x="495" y="12687"/>
                    <a:pt x="933" y="12326"/>
                    <a:pt x="1370" y="12021"/>
                  </a:cubicBezTo>
                  <a:cubicBezTo>
                    <a:pt x="1846" y="11717"/>
                    <a:pt x="2359" y="11432"/>
                    <a:pt x="2873" y="11165"/>
                  </a:cubicBezTo>
                  <a:cubicBezTo>
                    <a:pt x="3900" y="10633"/>
                    <a:pt x="4927" y="10157"/>
                    <a:pt x="5878" y="9530"/>
                  </a:cubicBezTo>
                  <a:cubicBezTo>
                    <a:pt x="6886" y="8845"/>
                    <a:pt x="7742" y="7951"/>
                    <a:pt x="8484" y="6981"/>
                  </a:cubicBezTo>
                  <a:cubicBezTo>
                    <a:pt x="9264" y="5954"/>
                    <a:pt x="9967" y="4889"/>
                    <a:pt x="10633" y="3823"/>
                  </a:cubicBezTo>
                  <a:cubicBezTo>
                    <a:pt x="11451" y="2568"/>
                    <a:pt x="12193" y="1275"/>
                    <a:pt x="12878" y="19"/>
                  </a:cubicBezTo>
                  <a:cubicBezTo>
                    <a:pt x="12916" y="19"/>
                    <a:pt x="12916" y="0"/>
                    <a:pt x="12878" y="19"/>
                  </a:cubicBezTo>
                  <a:close/>
                </a:path>
              </a:pathLst>
            </a:custGeom>
            <a:solidFill>
              <a:srgbClr val="CA31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4176375" y="3386975"/>
              <a:ext cx="287250" cy="307675"/>
            </a:xfrm>
            <a:custGeom>
              <a:avLst/>
              <a:gdLst/>
              <a:ahLst/>
              <a:cxnLst/>
              <a:rect l="l" t="t" r="r" b="b"/>
              <a:pathLst>
                <a:path w="11490" h="12307" extrusionOk="0">
                  <a:moveTo>
                    <a:pt x="11470" y="0"/>
                  </a:moveTo>
                  <a:cubicBezTo>
                    <a:pt x="9720" y="1275"/>
                    <a:pt x="8256" y="2948"/>
                    <a:pt x="6791" y="4508"/>
                  </a:cubicBezTo>
                  <a:cubicBezTo>
                    <a:pt x="6030" y="5326"/>
                    <a:pt x="5269" y="6144"/>
                    <a:pt x="4528" y="6981"/>
                  </a:cubicBezTo>
                  <a:cubicBezTo>
                    <a:pt x="3805" y="7799"/>
                    <a:pt x="3177" y="8674"/>
                    <a:pt x="2435" y="9473"/>
                  </a:cubicBezTo>
                  <a:cubicBezTo>
                    <a:pt x="1655" y="10386"/>
                    <a:pt x="609" y="11127"/>
                    <a:pt x="39" y="12212"/>
                  </a:cubicBezTo>
                  <a:cubicBezTo>
                    <a:pt x="1" y="12288"/>
                    <a:pt x="77" y="12307"/>
                    <a:pt x="134" y="12269"/>
                  </a:cubicBezTo>
                  <a:cubicBezTo>
                    <a:pt x="723" y="11337"/>
                    <a:pt x="1560" y="10652"/>
                    <a:pt x="2302" y="9853"/>
                  </a:cubicBezTo>
                  <a:cubicBezTo>
                    <a:pt x="3025" y="9073"/>
                    <a:pt x="3672" y="8198"/>
                    <a:pt x="4375" y="7380"/>
                  </a:cubicBezTo>
                  <a:cubicBezTo>
                    <a:pt x="5783" y="5744"/>
                    <a:pt x="7286" y="4147"/>
                    <a:pt x="8788" y="2587"/>
                  </a:cubicBezTo>
                  <a:cubicBezTo>
                    <a:pt x="9644" y="1674"/>
                    <a:pt x="10519" y="799"/>
                    <a:pt x="11470" y="0"/>
                  </a:cubicBezTo>
                  <a:cubicBezTo>
                    <a:pt x="11489" y="19"/>
                    <a:pt x="11470" y="0"/>
                    <a:pt x="11470" y="0"/>
                  </a:cubicBezTo>
                  <a:close/>
                </a:path>
              </a:pathLst>
            </a:custGeom>
            <a:solidFill>
              <a:srgbClr val="CA31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4179225" y="3391725"/>
              <a:ext cx="297700" cy="292475"/>
            </a:xfrm>
            <a:custGeom>
              <a:avLst/>
              <a:gdLst/>
              <a:ahLst/>
              <a:cxnLst/>
              <a:rect l="l" t="t" r="r" b="b"/>
              <a:pathLst>
                <a:path w="11908" h="11699" extrusionOk="0">
                  <a:moveTo>
                    <a:pt x="11889" y="0"/>
                  </a:moveTo>
                  <a:cubicBezTo>
                    <a:pt x="11071" y="780"/>
                    <a:pt x="10310" y="1560"/>
                    <a:pt x="9625" y="2435"/>
                  </a:cubicBezTo>
                  <a:cubicBezTo>
                    <a:pt x="8959" y="3291"/>
                    <a:pt x="8370" y="4204"/>
                    <a:pt x="7723" y="5079"/>
                  </a:cubicBezTo>
                  <a:cubicBezTo>
                    <a:pt x="7057" y="5954"/>
                    <a:pt x="6278" y="6753"/>
                    <a:pt x="5441" y="7514"/>
                  </a:cubicBezTo>
                  <a:cubicBezTo>
                    <a:pt x="5003" y="7894"/>
                    <a:pt x="4566" y="8274"/>
                    <a:pt x="4128" y="8655"/>
                  </a:cubicBezTo>
                  <a:cubicBezTo>
                    <a:pt x="3729" y="8997"/>
                    <a:pt x="3329" y="9340"/>
                    <a:pt x="2854" y="9606"/>
                  </a:cubicBezTo>
                  <a:cubicBezTo>
                    <a:pt x="2321" y="9891"/>
                    <a:pt x="1808" y="10138"/>
                    <a:pt x="1294" y="10481"/>
                  </a:cubicBezTo>
                  <a:cubicBezTo>
                    <a:pt x="819" y="10804"/>
                    <a:pt x="400" y="11185"/>
                    <a:pt x="20" y="11622"/>
                  </a:cubicBezTo>
                  <a:cubicBezTo>
                    <a:pt x="1" y="11660"/>
                    <a:pt x="39" y="11698"/>
                    <a:pt x="58" y="11660"/>
                  </a:cubicBezTo>
                  <a:cubicBezTo>
                    <a:pt x="476" y="11261"/>
                    <a:pt x="895" y="10880"/>
                    <a:pt x="1370" y="10576"/>
                  </a:cubicBezTo>
                  <a:cubicBezTo>
                    <a:pt x="1808" y="10291"/>
                    <a:pt x="2283" y="10043"/>
                    <a:pt x="2721" y="9815"/>
                  </a:cubicBezTo>
                  <a:cubicBezTo>
                    <a:pt x="3653" y="9321"/>
                    <a:pt x="4433" y="8560"/>
                    <a:pt x="5231" y="7856"/>
                  </a:cubicBezTo>
                  <a:cubicBezTo>
                    <a:pt x="6049" y="7133"/>
                    <a:pt x="6867" y="6372"/>
                    <a:pt x="7552" y="5478"/>
                  </a:cubicBezTo>
                  <a:cubicBezTo>
                    <a:pt x="8237" y="4622"/>
                    <a:pt x="8807" y="3709"/>
                    <a:pt x="9454" y="2815"/>
                  </a:cubicBezTo>
                  <a:cubicBezTo>
                    <a:pt x="10234" y="1845"/>
                    <a:pt x="11033" y="894"/>
                    <a:pt x="11889" y="0"/>
                  </a:cubicBezTo>
                  <a:cubicBezTo>
                    <a:pt x="11908" y="19"/>
                    <a:pt x="11908" y="0"/>
                    <a:pt x="11889" y="0"/>
                  </a:cubicBezTo>
                  <a:close/>
                </a:path>
              </a:pathLst>
            </a:custGeom>
            <a:solidFill>
              <a:srgbClr val="CA31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4180650" y="3363675"/>
              <a:ext cx="291525" cy="324325"/>
            </a:xfrm>
            <a:custGeom>
              <a:avLst/>
              <a:gdLst/>
              <a:ahLst/>
              <a:cxnLst/>
              <a:rect l="l" t="t" r="r" b="b"/>
              <a:pathLst>
                <a:path w="11661" h="12973" extrusionOk="0">
                  <a:moveTo>
                    <a:pt x="11641" y="0"/>
                  </a:moveTo>
                  <a:cubicBezTo>
                    <a:pt x="10614" y="457"/>
                    <a:pt x="9587" y="932"/>
                    <a:pt x="8617" y="1522"/>
                  </a:cubicBezTo>
                  <a:cubicBezTo>
                    <a:pt x="7609" y="2111"/>
                    <a:pt x="6753" y="2834"/>
                    <a:pt x="5973" y="3709"/>
                  </a:cubicBezTo>
                  <a:cubicBezTo>
                    <a:pt x="5574" y="4147"/>
                    <a:pt x="5193" y="4603"/>
                    <a:pt x="4813" y="5060"/>
                  </a:cubicBezTo>
                  <a:cubicBezTo>
                    <a:pt x="4433" y="5516"/>
                    <a:pt x="4052" y="5935"/>
                    <a:pt x="3691" y="6410"/>
                  </a:cubicBezTo>
                  <a:cubicBezTo>
                    <a:pt x="3006" y="7323"/>
                    <a:pt x="2531" y="8407"/>
                    <a:pt x="1998" y="9415"/>
                  </a:cubicBezTo>
                  <a:cubicBezTo>
                    <a:pt x="1694" y="10005"/>
                    <a:pt x="1389" y="10595"/>
                    <a:pt x="1085" y="11222"/>
                  </a:cubicBezTo>
                  <a:cubicBezTo>
                    <a:pt x="762" y="11812"/>
                    <a:pt x="438" y="12383"/>
                    <a:pt x="39" y="12915"/>
                  </a:cubicBezTo>
                  <a:cubicBezTo>
                    <a:pt x="1" y="12953"/>
                    <a:pt x="58" y="12972"/>
                    <a:pt x="77" y="12953"/>
                  </a:cubicBezTo>
                  <a:cubicBezTo>
                    <a:pt x="476" y="12592"/>
                    <a:pt x="762" y="12078"/>
                    <a:pt x="1009" y="11603"/>
                  </a:cubicBezTo>
                  <a:cubicBezTo>
                    <a:pt x="1294" y="11070"/>
                    <a:pt x="1560" y="10538"/>
                    <a:pt x="1846" y="10005"/>
                  </a:cubicBezTo>
                  <a:cubicBezTo>
                    <a:pt x="2131" y="9492"/>
                    <a:pt x="2378" y="8940"/>
                    <a:pt x="2664" y="8407"/>
                  </a:cubicBezTo>
                  <a:cubicBezTo>
                    <a:pt x="2930" y="7913"/>
                    <a:pt x="3177" y="7418"/>
                    <a:pt x="3482" y="6962"/>
                  </a:cubicBezTo>
                  <a:cubicBezTo>
                    <a:pt x="3805" y="6467"/>
                    <a:pt x="4185" y="6011"/>
                    <a:pt x="4566" y="5554"/>
                  </a:cubicBezTo>
                  <a:cubicBezTo>
                    <a:pt x="4946" y="5117"/>
                    <a:pt x="5327" y="4660"/>
                    <a:pt x="5745" y="4185"/>
                  </a:cubicBezTo>
                  <a:cubicBezTo>
                    <a:pt x="6506" y="3310"/>
                    <a:pt x="7305" y="2511"/>
                    <a:pt x="8275" y="1845"/>
                  </a:cubicBezTo>
                  <a:cubicBezTo>
                    <a:pt x="9359" y="1122"/>
                    <a:pt x="10500" y="571"/>
                    <a:pt x="11641" y="0"/>
                  </a:cubicBezTo>
                  <a:cubicBezTo>
                    <a:pt x="11661" y="0"/>
                    <a:pt x="11641" y="0"/>
                    <a:pt x="11641" y="0"/>
                  </a:cubicBezTo>
                  <a:close/>
                </a:path>
              </a:pathLst>
            </a:custGeom>
            <a:solidFill>
              <a:srgbClr val="CA31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4151650" y="4357975"/>
              <a:ext cx="242075" cy="133650"/>
            </a:xfrm>
            <a:custGeom>
              <a:avLst/>
              <a:gdLst/>
              <a:ahLst/>
              <a:cxnLst/>
              <a:rect l="l" t="t" r="r" b="b"/>
              <a:pathLst>
                <a:path w="9683" h="5346" extrusionOk="0">
                  <a:moveTo>
                    <a:pt x="8845" y="1"/>
                  </a:moveTo>
                  <a:cubicBezTo>
                    <a:pt x="9682" y="1979"/>
                    <a:pt x="8845" y="5345"/>
                    <a:pt x="0" y="3862"/>
                  </a:cubicBezTo>
                  <a:cubicBezTo>
                    <a:pt x="3044" y="2740"/>
                    <a:pt x="5992" y="1446"/>
                    <a:pt x="8845" y="1"/>
                  </a:cubicBezTo>
                  <a:close/>
                </a:path>
              </a:pathLst>
            </a:custGeom>
            <a:solidFill>
              <a:srgbClr val="FE8378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4151650" y="4301400"/>
              <a:ext cx="249200" cy="168825"/>
            </a:xfrm>
            <a:custGeom>
              <a:avLst/>
              <a:gdLst/>
              <a:ahLst/>
              <a:cxnLst/>
              <a:rect l="l" t="t" r="r" b="b"/>
              <a:pathLst>
                <a:path w="9968" h="6753" extrusionOk="0">
                  <a:moveTo>
                    <a:pt x="0" y="6125"/>
                  </a:moveTo>
                  <a:cubicBezTo>
                    <a:pt x="1826" y="1236"/>
                    <a:pt x="6582" y="0"/>
                    <a:pt x="8275" y="1465"/>
                  </a:cubicBezTo>
                  <a:cubicBezTo>
                    <a:pt x="9967" y="2758"/>
                    <a:pt x="8655" y="6753"/>
                    <a:pt x="0" y="6125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4139275" y="4366525"/>
              <a:ext cx="187875" cy="99900"/>
            </a:xfrm>
            <a:custGeom>
              <a:avLst/>
              <a:gdLst/>
              <a:ahLst/>
              <a:cxnLst/>
              <a:rect l="l" t="t" r="r" b="b"/>
              <a:pathLst>
                <a:path w="7515" h="3996" extrusionOk="0">
                  <a:moveTo>
                    <a:pt x="7495" y="39"/>
                  </a:moveTo>
                  <a:cubicBezTo>
                    <a:pt x="6240" y="534"/>
                    <a:pt x="4965" y="952"/>
                    <a:pt x="3748" y="1523"/>
                  </a:cubicBezTo>
                  <a:cubicBezTo>
                    <a:pt x="2474" y="2131"/>
                    <a:pt x="1408" y="2987"/>
                    <a:pt x="324" y="3862"/>
                  </a:cubicBezTo>
                  <a:cubicBezTo>
                    <a:pt x="191" y="3995"/>
                    <a:pt x="1" y="3710"/>
                    <a:pt x="115" y="3577"/>
                  </a:cubicBezTo>
                  <a:cubicBezTo>
                    <a:pt x="1123" y="2702"/>
                    <a:pt x="2169" y="1903"/>
                    <a:pt x="3387" y="1332"/>
                  </a:cubicBezTo>
                  <a:cubicBezTo>
                    <a:pt x="4680" y="724"/>
                    <a:pt x="6088" y="343"/>
                    <a:pt x="7457" y="1"/>
                  </a:cubicBezTo>
                  <a:cubicBezTo>
                    <a:pt x="7514" y="1"/>
                    <a:pt x="7514" y="39"/>
                    <a:pt x="7495" y="39"/>
                  </a:cubicBezTo>
                  <a:close/>
                </a:path>
              </a:pathLst>
            </a:custGeom>
            <a:solidFill>
              <a:srgbClr val="FE8378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4526350" y="2092125"/>
              <a:ext cx="90850" cy="110350"/>
            </a:xfrm>
            <a:custGeom>
              <a:avLst/>
              <a:gdLst/>
              <a:ahLst/>
              <a:cxnLst/>
              <a:rect l="l" t="t" r="r" b="b"/>
              <a:pathLst>
                <a:path w="3634" h="4414" extrusionOk="0">
                  <a:moveTo>
                    <a:pt x="3101" y="1161"/>
                  </a:moveTo>
                  <a:cubicBezTo>
                    <a:pt x="3634" y="2511"/>
                    <a:pt x="2759" y="4413"/>
                    <a:pt x="2759" y="4413"/>
                  </a:cubicBezTo>
                  <a:cubicBezTo>
                    <a:pt x="2759" y="4413"/>
                    <a:pt x="819" y="3614"/>
                    <a:pt x="305" y="2264"/>
                  </a:cubicBezTo>
                  <a:cubicBezTo>
                    <a:pt x="1" y="1465"/>
                    <a:pt x="400" y="609"/>
                    <a:pt x="1161" y="305"/>
                  </a:cubicBezTo>
                  <a:cubicBezTo>
                    <a:pt x="1941" y="1"/>
                    <a:pt x="2816" y="381"/>
                    <a:pt x="3101" y="11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4484050" y="2166300"/>
              <a:ext cx="111275" cy="78500"/>
            </a:xfrm>
            <a:custGeom>
              <a:avLst/>
              <a:gdLst/>
              <a:ahLst/>
              <a:cxnLst/>
              <a:rect l="l" t="t" r="r" b="b"/>
              <a:pathLst>
                <a:path w="4451" h="3140" extrusionOk="0">
                  <a:moveTo>
                    <a:pt x="1465" y="77"/>
                  </a:moveTo>
                  <a:cubicBezTo>
                    <a:pt x="2929" y="1"/>
                    <a:pt x="4451" y="1427"/>
                    <a:pt x="4451" y="1427"/>
                  </a:cubicBezTo>
                  <a:cubicBezTo>
                    <a:pt x="4451" y="1427"/>
                    <a:pt x="3081" y="3025"/>
                    <a:pt x="1636" y="3101"/>
                  </a:cubicBezTo>
                  <a:cubicBezTo>
                    <a:pt x="799" y="3139"/>
                    <a:pt x="95" y="2512"/>
                    <a:pt x="38" y="1675"/>
                  </a:cubicBezTo>
                  <a:cubicBezTo>
                    <a:pt x="0" y="838"/>
                    <a:pt x="647" y="134"/>
                    <a:pt x="1465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4534450" y="2202925"/>
              <a:ext cx="88000" cy="111775"/>
            </a:xfrm>
            <a:custGeom>
              <a:avLst/>
              <a:gdLst/>
              <a:ahLst/>
              <a:cxnLst/>
              <a:rect l="l" t="t" r="r" b="b"/>
              <a:pathLst>
                <a:path w="3520" h="4471" extrusionOk="0">
                  <a:moveTo>
                    <a:pt x="209" y="2397"/>
                  </a:moveTo>
                  <a:cubicBezTo>
                    <a:pt x="590" y="989"/>
                    <a:pt x="2435" y="0"/>
                    <a:pt x="2435" y="0"/>
                  </a:cubicBezTo>
                  <a:cubicBezTo>
                    <a:pt x="2435" y="0"/>
                    <a:pt x="3519" y="1769"/>
                    <a:pt x="3139" y="3177"/>
                  </a:cubicBezTo>
                  <a:cubicBezTo>
                    <a:pt x="2929" y="3995"/>
                    <a:pt x="2093" y="4470"/>
                    <a:pt x="1294" y="4242"/>
                  </a:cubicBezTo>
                  <a:cubicBezTo>
                    <a:pt x="476" y="4033"/>
                    <a:pt x="0" y="3196"/>
                    <a:pt x="209" y="2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4595300" y="2190075"/>
              <a:ext cx="103700" cy="94650"/>
            </a:xfrm>
            <a:custGeom>
              <a:avLst/>
              <a:gdLst/>
              <a:ahLst/>
              <a:cxnLst/>
              <a:rect l="l" t="t" r="r" b="b"/>
              <a:pathLst>
                <a:path w="4148" h="3786" extrusionOk="0">
                  <a:moveTo>
                    <a:pt x="1618" y="3329"/>
                  </a:moveTo>
                  <a:cubicBezTo>
                    <a:pt x="400" y="2550"/>
                    <a:pt x="1" y="476"/>
                    <a:pt x="1" y="476"/>
                  </a:cubicBezTo>
                  <a:cubicBezTo>
                    <a:pt x="1" y="476"/>
                    <a:pt x="2017" y="1"/>
                    <a:pt x="3253" y="800"/>
                  </a:cubicBezTo>
                  <a:cubicBezTo>
                    <a:pt x="3938" y="1237"/>
                    <a:pt x="4147" y="2169"/>
                    <a:pt x="3710" y="2892"/>
                  </a:cubicBezTo>
                  <a:cubicBezTo>
                    <a:pt x="3234" y="3596"/>
                    <a:pt x="2302" y="3786"/>
                    <a:pt x="1618" y="3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4595300" y="2114950"/>
              <a:ext cx="98475" cy="94175"/>
            </a:xfrm>
            <a:custGeom>
              <a:avLst/>
              <a:gdLst/>
              <a:ahLst/>
              <a:cxnLst/>
              <a:rect l="l" t="t" r="r" b="b"/>
              <a:pathLst>
                <a:path w="3939" h="3767" extrusionOk="0">
                  <a:moveTo>
                    <a:pt x="3196" y="2854"/>
                  </a:moveTo>
                  <a:cubicBezTo>
                    <a:pt x="2055" y="3767"/>
                    <a:pt x="1" y="3519"/>
                    <a:pt x="1" y="3519"/>
                  </a:cubicBezTo>
                  <a:cubicBezTo>
                    <a:pt x="1" y="3519"/>
                    <a:pt x="153" y="1427"/>
                    <a:pt x="1294" y="514"/>
                  </a:cubicBezTo>
                  <a:cubicBezTo>
                    <a:pt x="1941" y="1"/>
                    <a:pt x="2892" y="96"/>
                    <a:pt x="3425" y="723"/>
                  </a:cubicBezTo>
                  <a:cubicBezTo>
                    <a:pt x="3938" y="1370"/>
                    <a:pt x="3843" y="2321"/>
                    <a:pt x="3196" y="28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4556325" y="2165350"/>
              <a:ext cx="68500" cy="68500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2644" y="876"/>
                  </a:moveTo>
                  <a:cubicBezTo>
                    <a:pt x="2701" y="990"/>
                    <a:pt x="2568" y="1123"/>
                    <a:pt x="2606" y="1237"/>
                  </a:cubicBezTo>
                  <a:cubicBezTo>
                    <a:pt x="2625" y="1351"/>
                    <a:pt x="2739" y="1465"/>
                    <a:pt x="2720" y="1560"/>
                  </a:cubicBezTo>
                  <a:cubicBezTo>
                    <a:pt x="2701" y="1694"/>
                    <a:pt x="2549" y="1751"/>
                    <a:pt x="2511" y="1846"/>
                  </a:cubicBezTo>
                  <a:cubicBezTo>
                    <a:pt x="2454" y="1941"/>
                    <a:pt x="2511" y="2112"/>
                    <a:pt x="2435" y="2207"/>
                  </a:cubicBezTo>
                  <a:cubicBezTo>
                    <a:pt x="2359" y="2302"/>
                    <a:pt x="2188" y="2283"/>
                    <a:pt x="2092" y="2359"/>
                  </a:cubicBezTo>
                  <a:cubicBezTo>
                    <a:pt x="1997" y="2416"/>
                    <a:pt x="1978" y="2588"/>
                    <a:pt x="1864" y="2645"/>
                  </a:cubicBezTo>
                  <a:cubicBezTo>
                    <a:pt x="1750" y="2683"/>
                    <a:pt x="1617" y="2569"/>
                    <a:pt x="1503" y="2588"/>
                  </a:cubicBezTo>
                  <a:cubicBezTo>
                    <a:pt x="1389" y="2607"/>
                    <a:pt x="1275" y="2740"/>
                    <a:pt x="1179" y="2702"/>
                  </a:cubicBezTo>
                  <a:cubicBezTo>
                    <a:pt x="1046" y="2683"/>
                    <a:pt x="989" y="2550"/>
                    <a:pt x="894" y="2492"/>
                  </a:cubicBezTo>
                  <a:cubicBezTo>
                    <a:pt x="799" y="2454"/>
                    <a:pt x="628" y="2492"/>
                    <a:pt x="533" y="2416"/>
                  </a:cubicBezTo>
                  <a:cubicBezTo>
                    <a:pt x="438" y="2340"/>
                    <a:pt x="457" y="2188"/>
                    <a:pt x="381" y="2093"/>
                  </a:cubicBezTo>
                  <a:cubicBezTo>
                    <a:pt x="324" y="1998"/>
                    <a:pt x="152" y="1960"/>
                    <a:pt x="95" y="1846"/>
                  </a:cubicBezTo>
                  <a:cubicBezTo>
                    <a:pt x="57" y="1732"/>
                    <a:pt x="171" y="1618"/>
                    <a:pt x="152" y="1484"/>
                  </a:cubicBezTo>
                  <a:cubicBezTo>
                    <a:pt x="133" y="1370"/>
                    <a:pt x="0" y="1256"/>
                    <a:pt x="38" y="1161"/>
                  </a:cubicBezTo>
                  <a:cubicBezTo>
                    <a:pt x="57" y="1047"/>
                    <a:pt x="190" y="971"/>
                    <a:pt x="247" y="876"/>
                  </a:cubicBezTo>
                  <a:cubicBezTo>
                    <a:pt x="286" y="781"/>
                    <a:pt x="247" y="609"/>
                    <a:pt x="324" y="514"/>
                  </a:cubicBezTo>
                  <a:cubicBezTo>
                    <a:pt x="381" y="419"/>
                    <a:pt x="552" y="438"/>
                    <a:pt x="647" y="381"/>
                  </a:cubicBezTo>
                  <a:cubicBezTo>
                    <a:pt x="742" y="305"/>
                    <a:pt x="761" y="134"/>
                    <a:pt x="894" y="96"/>
                  </a:cubicBezTo>
                  <a:cubicBezTo>
                    <a:pt x="1008" y="39"/>
                    <a:pt x="1122" y="172"/>
                    <a:pt x="1237" y="134"/>
                  </a:cubicBezTo>
                  <a:cubicBezTo>
                    <a:pt x="1370" y="115"/>
                    <a:pt x="1484" y="1"/>
                    <a:pt x="1579" y="20"/>
                  </a:cubicBezTo>
                  <a:cubicBezTo>
                    <a:pt x="1693" y="39"/>
                    <a:pt x="1769" y="191"/>
                    <a:pt x="1864" y="229"/>
                  </a:cubicBezTo>
                  <a:cubicBezTo>
                    <a:pt x="1959" y="286"/>
                    <a:pt x="2131" y="229"/>
                    <a:pt x="2226" y="305"/>
                  </a:cubicBezTo>
                  <a:cubicBezTo>
                    <a:pt x="2321" y="381"/>
                    <a:pt x="2283" y="552"/>
                    <a:pt x="2359" y="647"/>
                  </a:cubicBezTo>
                  <a:cubicBezTo>
                    <a:pt x="2454" y="743"/>
                    <a:pt x="2625" y="781"/>
                    <a:pt x="2644" y="8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3312825" y="1724550"/>
              <a:ext cx="4074775" cy="3265900"/>
            </a:xfrm>
            <a:custGeom>
              <a:avLst/>
              <a:gdLst/>
              <a:ahLst/>
              <a:cxnLst/>
              <a:rect l="l" t="t" r="r" b="b"/>
              <a:pathLst>
                <a:path w="162991" h="130636" extrusionOk="0">
                  <a:moveTo>
                    <a:pt x="2854" y="125043"/>
                  </a:moveTo>
                  <a:cubicBezTo>
                    <a:pt x="743" y="125176"/>
                    <a:pt x="1" y="122076"/>
                    <a:pt x="952" y="120174"/>
                  </a:cubicBezTo>
                  <a:cubicBezTo>
                    <a:pt x="1903" y="118291"/>
                    <a:pt x="3710" y="116845"/>
                    <a:pt x="4223" y="114791"/>
                  </a:cubicBezTo>
                  <a:cubicBezTo>
                    <a:pt x="4452" y="113821"/>
                    <a:pt x="4356" y="112813"/>
                    <a:pt x="4528" y="111824"/>
                  </a:cubicBezTo>
                  <a:cubicBezTo>
                    <a:pt x="5212" y="107487"/>
                    <a:pt x="10082" y="105338"/>
                    <a:pt x="14304" y="104006"/>
                  </a:cubicBezTo>
                  <a:cubicBezTo>
                    <a:pt x="18508" y="102675"/>
                    <a:pt x="23396" y="100697"/>
                    <a:pt x="24328" y="96398"/>
                  </a:cubicBezTo>
                  <a:cubicBezTo>
                    <a:pt x="24880" y="93830"/>
                    <a:pt x="23777" y="91167"/>
                    <a:pt x="24024" y="88523"/>
                  </a:cubicBezTo>
                  <a:cubicBezTo>
                    <a:pt x="24728" y="80839"/>
                    <a:pt x="35931" y="77872"/>
                    <a:pt x="37415" y="70320"/>
                  </a:cubicBezTo>
                  <a:cubicBezTo>
                    <a:pt x="37890" y="67867"/>
                    <a:pt x="37224" y="65280"/>
                    <a:pt x="37719" y="62826"/>
                  </a:cubicBezTo>
                  <a:cubicBezTo>
                    <a:pt x="39070" y="55960"/>
                    <a:pt x="48390" y="53164"/>
                    <a:pt x="50311" y="46449"/>
                  </a:cubicBezTo>
                  <a:cubicBezTo>
                    <a:pt x="51300" y="43045"/>
                    <a:pt x="50121" y="39412"/>
                    <a:pt x="50292" y="35893"/>
                  </a:cubicBezTo>
                  <a:cubicBezTo>
                    <a:pt x="50501" y="31936"/>
                    <a:pt x="52498" y="28132"/>
                    <a:pt x="55618" y="25736"/>
                  </a:cubicBezTo>
                  <a:cubicBezTo>
                    <a:pt x="57425" y="24347"/>
                    <a:pt x="59574" y="23396"/>
                    <a:pt x="61134" y="21760"/>
                  </a:cubicBezTo>
                  <a:cubicBezTo>
                    <a:pt x="63987" y="18812"/>
                    <a:pt x="64367" y="14304"/>
                    <a:pt x="66269" y="10633"/>
                  </a:cubicBezTo>
                  <a:cubicBezTo>
                    <a:pt x="68761" y="5802"/>
                    <a:pt x="74353" y="1294"/>
                    <a:pt x="79755" y="647"/>
                  </a:cubicBezTo>
                  <a:cubicBezTo>
                    <a:pt x="85157" y="0"/>
                    <a:pt x="91852" y="894"/>
                    <a:pt x="94953" y="5897"/>
                  </a:cubicBezTo>
                  <a:cubicBezTo>
                    <a:pt x="96950" y="4337"/>
                    <a:pt x="100393" y="6544"/>
                    <a:pt x="101933" y="8541"/>
                  </a:cubicBezTo>
                  <a:cubicBezTo>
                    <a:pt x="103512" y="10538"/>
                    <a:pt x="103759" y="12516"/>
                    <a:pt x="103912" y="15065"/>
                  </a:cubicBezTo>
                  <a:cubicBezTo>
                    <a:pt x="104045" y="17576"/>
                    <a:pt x="104444" y="19820"/>
                    <a:pt x="105452" y="22122"/>
                  </a:cubicBezTo>
                  <a:cubicBezTo>
                    <a:pt x="107031" y="25679"/>
                    <a:pt x="110759" y="27999"/>
                    <a:pt x="112110" y="31632"/>
                  </a:cubicBezTo>
                  <a:cubicBezTo>
                    <a:pt x="113955" y="36635"/>
                    <a:pt x="110949" y="43025"/>
                    <a:pt x="114221" y="47229"/>
                  </a:cubicBezTo>
                  <a:cubicBezTo>
                    <a:pt x="116598" y="50272"/>
                    <a:pt x="121163" y="50520"/>
                    <a:pt x="124245" y="52859"/>
                  </a:cubicBezTo>
                  <a:cubicBezTo>
                    <a:pt x="127973" y="55693"/>
                    <a:pt x="128810" y="60886"/>
                    <a:pt x="129114" y="65546"/>
                  </a:cubicBezTo>
                  <a:cubicBezTo>
                    <a:pt x="129418" y="70206"/>
                    <a:pt x="129628" y="75285"/>
                    <a:pt x="132690" y="78804"/>
                  </a:cubicBezTo>
                  <a:cubicBezTo>
                    <a:pt x="136304" y="82988"/>
                    <a:pt x="143056" y="83901"/>
                    <a:pt x="145795" y="88694"/>
                  </a:cubicBezTo>
                  <a:cubicBezTo>
                    <a:pt x="147393" y="91509"/>
                    <a:pt x="147146" y="94971"/>
                    <a:pt x="148040" y="98072"/>
                  </a:cubicBezTo>
                  <a:cubicBezTo>
                    <a:pt x="149086" y="101781"/>
                    <a:pt x="151654" y="104843"/>
                    <a:pt x="154260" y="107696"/>
                  </a:cubicBezTo>
                  <a:cubicBezTo>
                    <a:pt x="156885" y="110549"/>
                    <a:pt x="159643" y="113345"/>
                    <a:pt x="161221" y="116864"/>
                  </a:cubicBezTo>
                  <a:cubicBezTo>
                    <a:pt x="162819" y="120383"/>
                    <a:pt x="162990" y="124834"/>
                    <a:pt x="160556" y="127858"/>
                  </a:cubicBezTo>
                  <a:cubicBezTo>
                    <a:pt x="155116" y="129418"/>
                    <a:pt x="149105" y="130122"/>
                    <a:pt x="143437" y="130274"/>
                  </a:cubicBezTo>
                  <a:cubicBezTo>
                    <a:pt x="132652" y="130597"/>
                    <a:pt x="121867" y="130616"/>
                    <a:pt x="111063" y="130616"/>
                  </a:cubicBezTo>
                  <a:cubicBezTo>
                    <a:pt x="93678" y="130616"/>
                    <a:pt x="76293" y="130635"/>
                    <a:pt x="58927" y="130635"/>
                  </a:cubicBezTo>
                  <a:cubicBezTo>
                    <a:pt x="52061" y="130635"/>
                    <a:pt x="45137" y="130635"/>
                    <a:pt x="38328" y="129646"/>
                  </a:cubicBezTo>
                  <a:cubicBezTo>
                    <a:pt x="32621" y="128809"/>
                    <a:pt x="27067" y="127269"/>
                    <a:pt x="21361" y="126413"/>
                  </a:cubicBezTo>
                  <a:cubicBezTo>
                    <a:pt x="15636" y="125500"/>
                    <a:pt x="8655" y="124720"/>
                    <a:pt x="2854" y="1250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4855425" y="3171075"/>
              <a:ext cx="90850" cy="110350"/>
            </a:xfrm>
            <a:custGeom>
              <a:avLst/>
              <a:gdLst/>
              <a:ahLst/>
              <a:cxnLst/>
              <a:rect l="l" t="t" r="r" b="b"/>
              <a:pathLst>
                <a:path w="3634" h="4414" extrusionOk="0">
                  <a:moveTo>
                    <a:pt x="3120" y="1161"/>
                  </a:moveTo>
                  <a:cubicBezTo>
                    <a:pt x="3633" y="2511"/>
                    <a:pt x="2758" y="4414"/>
                    <a:pt x="2758" y="4414"/>
                  </a:cubicBezTo>
                  <a:cubicBezTo>
                    <a:pt x="2758" y="4414"/>
                    <a:pt x="837" y="3615"/>
                    <a:pt x="305" y="2245"/>
                  </a:cubicBezTo>
                  <a:cubicBezTo>
                    <a:pt x="0" y="1465"/>
                    <a:pt x="400" y="609"/>
                    <a:pt x="1161" y="305"/>
                  </a:cubicBezTo>
                  <a:cubicBezTo>
                    <a:pt x="1921" y="1"/>
                    <a:pt x="2815" y="381"/>
                    <a:pt x="3120" y="1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4812625" y="3245725"/>
              <a:ext cx="111300" cy="78500"/>
            </a:xfrm>
            <a:custGeom>
              <a:avLst/>
              <a:gdLst/>
              <a:ahLst/>
              <a:cxnLst/>
              <a:rect l="l" t="t" r="r" b="b"/>
              <a:pathLst>
                <a:path w="4452" h="3140" extrusionOk="0">
                  <a:moveTo>
                    <a:pt x="1484" y="77"/>
                  </a:moveTo>
                  <a:cubicBezTo>
                    <a:pt x="2930" y="1"/>
                    <a:pt x="4451" y="1428"/>
                    <a:pt x="4451" y="1428"/>
                  </a:cubicBezTo>
                  <a:cubicBezTo>
                    <a:pt x="4451" y="1428"/>
                    <a:pt x="3082" y="3025"/>
                    <a:pt x="1636" y="3101"/>
                  </a:cubicBezTo>
                  <a:cubicBezTo>
                    <a:pt x="818" y="3139"/>
                    <a:pt x="96" y="2512"/>
                    <a:pt x="58" y="1675"/>
                  </a:cubicBezTo>
                  <a:cubicBezTo>
                    <a:pt x="0" y="838"/>
                    <a:pt x="647" y="134"/>
                    <a:pt x="1484" y="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4863975" y="3281400"/>
              <a:ext cx="88000" cy="111775"/>
            </a:xfrm>
            <a:custGeom>
              <a:avLst/>
              <a:gdLst/>
              <a:ahLst/>
              <a:cxnLst/>
              <a:rect l="l" t="t" r="r" b="b"/>
              <a:pathLst>
                <a:path w="3520" h="4471" extrusionOk="0">
                  <a:moveTo>
                    <a:pt x="210" y="2416"/>
                  </a:moveTo>
                  <a:cubicBezTo>
                    <a:pt x="590" y="1009"/>
                    <a:pt x="2416" y="1"/>
                    <a:pt x="2416" y="1"/>
                  </a:cubicBezTo>
                  <a:cubicBezTo>
                    <a:pt x="2416" y="1"/>
                    <a:pt x="3520" y="1788"/>
                    <a:pt x="3139" y="3196"/>
                  </a:cubicBezTo>
                  <a:cubicBezTo>
                    <a:pt x="2911" y="3995"/>
                    <a:pt x="2093" y="4470"/>
                    <a:pt x="1275" y="4261"/>
                  </a:cubicBezTo>
                  <a:cubicBezTo>
                    <a:pt x="476" y="4052"/>
                    <a:pt x="1" y="3215"/>
                    <a:pt x="210" y="24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4923900" y="3269025"/>
              <a:ext cx="104150" cy="95150"/>
            </a:xfrm>
            <a:custGeom>
              <a:avLst/>
              <a:gdLst/>
              <a:ahLst/>
              <a:cxnLst/>
              <a:rect l="l" t="t" r="r" b="b"/>
              <a:pathLst>
                <a:path w="4166" h="3806" extrusionOk="0">
                  <a:moveTo>
                    <a:pt x="1617" y="3330"/>
                  </a:moveTo>
                  <a:cubicBezTo>
                    <a:pt x="400" y="2550"/>
                    <a:pt x="0" y="477"/>
                    <a:pt x="0" y="477"/>
                  </a:cubicBezTo>
                  <a:cubicBezTo>
                    <a:pt x="0" y="477"/>
                    <a:pt x="2017" y="1"/>
                    <a:pt x="3253" y="781"/>
                  </a:cubicBezTo>
                  <a:cubicBezTo>
                    <a:pt x="3938" y="1237"/>
                    <a:pt x="4166" y="2169"/>
                    <a:pt x="3709" y="2873"/>
                  </a:cubicBezTo>
                  <a:cubicBezTo>
                    <a:pt x="3253" y="3596"/>
                    <a:pt x="2321" y="3805"/>
                    <a:pt x="1617" y="33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4923900" y="3193425"/>
              <a:ext cx="99400" cy="94650"/>
            </a:xfrm>
            <a:custGeom>
              <a:avLst/>
              <a:gdLst/>
              <a:ahLst/>
              <a:cxnLst/>
              <a:rect l="l" t="t" r="r" b="b"/>
              <a:pathLst>
                <a:path w="3976" h="3786" extrusionOk="0">
                  <a:moveTo>
                    <a:pt x="3215" y="2854"/>
                  </a:moveTo>
                  <a:cubicBezTo>
                    <a:pt x="2074" y="3786"/>
                    <a:pt x="0" y="3520"/>
                    <a:pt x="0" y="3520"/>
                  </a:cubicBezTo>
                  <a:cubicBezTo>
                    <a:pt x="0" y="3520"/>
                    <a:pt x="172" y="1427"/>
                    <a:pt x="1313" y="533"/>
                  </a:cubicBezTo>
                  <a:cubicBezTo>
                    <a:pt x="1940" y="1"/>
                    <a:pt x="2891" y="96"/>
                    <a:pt x="3424" y="743"/>
                  </a:cubicBezTo>
                  <a:cubicBezTo>
                    <a:pt x="3976" y="1389"/>
                    <a:pt x="3843" y="2340"/>
                    <a:pt x="3215" y="28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4885850" y="3244775"/>
              <a:ext cx="68500" cy="68500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2645" y="876"/>
                  </a:moveTo>
                  <a:cubicBezTo>
                    <a:pt x="2683" y="990"/>
                    <a:pt x="2568" y="1123"/>
                    <a:pt x="2587" y="1237"/>
                  </a:cubicBezTo>
                  <a:cubicBezTo>
                    <a:pt x="2607" y="1351"/>
                    <a:pt x="2740" y="1466"/>
                    <a:pt x="2702" y="1561"/>
                  </a:cubicBezTo>
                  <a:cubicBezTo>
                    <a:pt x="2683" y="1675"/>
                    <a:pt x="2530" y="1751"/>
                    <a:pt x="2492" y="1846"/>
                  </a:cubicBezTo>
                  <a:cubicBezTo>
                    <a:pt x="2454" y="1941"/>
                    <a:pt x="2492" y="2112"/>
                    <a:pt x="2416" y="2207"/>
                  </a:cubicBezTo>
                  <a:cubicBezTo>
                    <a:pt x="2359" y="2302"/>
                    <a:pt x="2188" y="2283"/>
                    <a:pt x="2093" y="2360"/>
                  </a:cubicBezTo>
                  <a:cubicBezTo>
                    <a:pt x="1998" y="2417"/>
                    <a:pt x="1979" y="2588"/>
                    <a:pt x="1846" y="2626"/>
                  </a:cubicBezTo>
                  <a:cubicBezTo>
                    <a:pt x="1732" y="2683"/>
                    <a:pt x="1617" y="2569"/>
                    <a:pt x="1503" y="2588"/>
                  </a:cubicBezTo>
                  <a:cubicBezTo>
                    <a:pt x="1370" y="2607"/>
                    <a:pt x="1256" y="2740"/>
                    <a:pt x="1161" y="2702"/>
                  </a:cubicBezTo>
                  <a:cubicBezTo>
                    <a:pt x="1047" y="2683"/>
                    <a:pt x="971" y="2550"/>
                    <a:pt x="876" y="2493"/>
                  </a:cubicBezTo>
                  <a:cubicBezTo>
                    <a:pt x="781" y="2455"/>
                    <a:pt x="609" y="2493"/>
                    <a:pt x="514" y="2417"/>
                  </a:cubicBezTo>
                  <a:cubicBezTo>
                    <a:pt x="419" y="2360"/>
                    <a:pt x="457" y="2188"/>
                    <a:pt x="381" y="2093"/>
                  </a:cubicBezTo>
                  <a:cubicBezTo>
                    <a:pt x="305" y="1998"/>
                    <a:pt x="134" y="1979"/>
                    <a:pt x="96" y="1846"/>
                  </a:cubicBezTo>
                  <a:cubicBezTo>
                    <a:pt x="39" y="1732"/>
                    <a:pt x="153" y="1618"/>
                    <a:pt x="134" y="1504"/>
                  </a:cubicBezTo>
                  <a:cubicBezTo>
                    <a:pt x="115" y="1370"/>
                    <a:pt x="1" y="1256"/>
                    <a:pt x="20" y="1161"/>
                  </a:cubicBezTo>
                  <a:cubicBezTo>
                    <a:pt x="39" y="1047"/>
                    <a:pt x="191" y="971"/>
                    <a:pt x="229" y="876"/>
                  </a:cubicBezTo>
                  <a:cubicBezTo>
                    <a:pt x="286" y="781"/>
                    <a:pt x="229" y="610"/>
                    <a:pt x="305" y="514"/>
                  </a:cubicBezTo>
                  <a:cubicBezTo>
                    <a:pt x="381" y="419"/>
                    <a:pt x="552" y="457"/>
                    <a:pt x="628" y="381"/>
                  </a:cubicBezTo>
                  <a:cubicBezTo>
                    <a:pt x="723" y="305"/>
                    <a:pt x="761" y="134"/>
                    <a:pt x="876" y="96"/>
                  </a:cubicBezTo>
                  <a:cubicBezTo>
                    <a:pt x="990" y="39"/>
                    <a:pt x="1104" y="172"/>
                    <a:pt x="1237" y="134"/>
                  </a:cubicBezTo>
                  <a:cubicBezTo>
                    <a:pt x="1351" y="115"/>
                    <a:pt x="1465" y="1"/>
                    <a:pt x="1560" y="20"/>
                  </a:cubicBezTo>
                  <a:cubicBezTo>
                    <a:pt x="1674" y="39"/>
                    <a:pt x="1751" y="191"/>
                    <a:pt x="1846" y="229"/>
                  </a:cubicBezTo>
                  <a:cubicBezTo>
                    <a:pt x="1941" y="286"/>
                    <a:pt x="2112" y="229"/>
                    <a:pt x="2207" y="305"/>
                  </a:cubicBezTo>
                  <a:cubicBezTo>
                    <a:pt x="2302" y="381"/>
                    <a:pt x="2283" y="553"/>
                    <a:pt x="2359" y="648"/>
                  </a:cubicBezTo>
                  <a:cubicBezTo>
                    <a:pt x="2416" y="743"/>
                    <a:pt x="2587" y="762"/>
                    <a:pt x="2645" y="8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4449325" y="2715050"/>
              <a:ext cx="1908300" cy="1723325"/>
            </a:xfrm>
            <a:custGeom>
              <a:avLst/>
              <a:gdLst/>
              <a:ahLst/>
              <a:cxnLst/>
              <a:rect l="l" t="t" r="r" b="b"/>
              <a:pathLst>
                <a:path w="76332" h="68933" extrusionOk="0">
                  <a:moveTo>
                    <a:pt x="76179" y="67315"/>
                  </a:moveTo>
                  <a:cubicBezTo>
                    <a:pt x="75646" y="61172"/>
                    <a:pt x="73497" y="39012"/>
                    <a:pt x="69997" y="32317"/>
                  </a:cubicBezTo>
                  <a:cubicBezTo>
                    <a:pt x="66231" y="25679"/>
                    <a:pt x="48694" y="22141"/>
                    <a:pt x="47305" y="21684"/>
                  </a:cubicBezTo>
                  <a:cubicBezTo>
                    <a:pt x="46126" y="21399"/>
                    <a:pt x="45441" y="20981"/>
                    <a:pt x="44966" y="19763"/>
                  </a:cubicBezTo>
                  <a:cubicBezTo>
                    <a:pt x="43444" y="14133"/>
                    <a:pt x="44585" y="10291"/>
                    <a:pt x="45517" y="7761"/>
                  </a:cubicBezTo>
                  <a:cubicBezTo>
                    <a:pt x="46183" y="5897"/>
                    <a:pt x="44186" y="6049"/>
                    <a:pt x="38175" y="4642"/>
                  </a:cubicBezTo>
                  <a:cubicBezTo>
                    <a:pt x="35322" y="5136"/>
                    <a:pt x="30015" y="1"/>
                    <a:pt x="31803" y="6563"/>
                  </a:cubicBezTo>
                  <a:cubicBezTo>
                    <a:pt x="32773" y="10139"/>
                    <a:pt x="32032" y="19003"/>
                    <a:pt x="31233" y="20087"/>
                  </a:cubicBezTo>
                  <a:cubicBezTo>
                    <a:pt x="30719" y="21114"/>
                    <a:pt x="29996" y="21456"/>
                    <a:pt x="28874" y="21742"/>
                  </a:cubicBezTo>
                  <a:cubicBezTo>
                    <a:pt x="27619" y="22027"/>
                    <a:pt x="12821" y="25394"/>
                    <a:pt x="7571" y="30624"/>
                  </a:cubicBezTo>
                  <a:cubicBezTo>
                    <a:pt x="5402" y="33078"/>
                    <a:pt x="5136" y="35398"/>
                    <a:pt x="4128" y="39089"/>
                  </a:cubicBezTo>
                  <a:cubicBezTo>
                    <a:pt x="1712" y="49626"/>
                    <a:pt x="533" y="62979"/>
                    <a:pt x="1" y="68932"/>
                  </a:cubicBezTo>
                  <a:lnTo>
                    <a:pt x="76331" y="68932"/>
                  </a:lnTo>
                  <a:cubicBezTo>
                    <a:pt x="76331" y="68932"/>
                    <a:pt x="76274" y="68342"/>
                    <a:pt x="76179" y="67315"/>
                  </a:cubicBezTo>
                  <a:close/>
                </a:path>
              </a:pathLst>
            </a:custGeom>
            <a:solidFill>
              <a:srgbClr val="F38D8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4392275" y="3522975"/>
              <a:ext cx="2024775" cy="1676225"/>
            </a:xfrm>
            <a:custGeom>
              <a:avLst/>
              <a:gdLst/>
              <a:ahLst/>
              <a:cxnLst/>
              <a:rect l="l" t="t" r="r" b="b"/>
              <a:pathLst>
                <a:path w="80991" h="67049" extrusionOk="0">
                  <a:moveTo>
                    <a:pt x="80896" y="60791"/>
                  </a:moveTo>
                  <a:cubicBezTo>
                    <a:pt x="80877" y="60296"/>
                    <a:pt x="80877" y="59744"/>
                    <a:pt x="80839" y="59174"/>
                  </a:cubicBezTo>
                  <a:cubicBezTo>
                    <a:pt x="80610" y="51661"/>
                    <a:pt x="77700" y="15426"/>
                    <a:pt x="76901" y="11584"/>
                  </a:cubicBezTo>
                  <a:cubicBezTo>
                    <a:pt x="75760" y="6258"/>
                    <a:pt x="74010" y="0"/>
                    <a:pt x="72279" y="0"/>
                  </a:cubicBezTo>
                  <a:cubicBezTo>
                    <a:pt x="71195" y="0"/>
                    <a:pt x="54837" y="1503"/>
                    <a:pt x="40438" y="1141"/>
                  </a:cubicBezTo>
                  <a:cubicBezTo>
                    <a:pt x="26059" y="1503"/>
                    <a:pt x="9701" y="0"/>
                    <a:pt x="8616" y="0"/>
                  </a:cubicBezTo>
                  <a:cubicBezTo>
                    <a:pt x="6886" y="0"/>
                    <a:pt x="5117" y="6258"/>
                    <a:pt x="3994" y="11584"/>
                  </a:cubicBezTo>
                  <a:cubicBezTo>
                    <a:pt x="3196" y="15426"/>
                    <a:pt x="380" y="51356"/>
                    <a:pt x="152" y="58869"/>
                  </a:cubicBezTo>
                  <a:cubicBezTo>
                    <a:pt x="114" y="59440"/>
                    <a:pt x="114" y="59954"/>
                    <a:pt x="95" y="60486"/>
                  </a:cubicBezTo>
                  <a:cubicBezTo>
                    <a:pt x="57" y="62578"/>
                    <a:pt x="0" y="64119"/>
                    <a:pt x="0" y="64785"/>
                  </a:cubicBezTo>
                  <a:cubicBezTo>
                    <a:pt x="0" y="66288"/>
                    <a:pt x="21456" y="67048"/>
                    <a:pt x="40419" y="66858"/>
                  </a:cubicBezTo>
                  <a:cubicBezTo>
                    <a:pt x="59421" y="67048"/>
                    <a:pt x="80953" y="65089"/>
                    <a:pt x="80953" y="65089"/>
                  </a:cubicBezTo>
                  <a:cubicBezTo>
                    <a:pt x="80991" y="64424"/>
                    <a:pt x="80972" y="62883"/>
                    <a:pt x="80896" y="607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5020900" y="1798725"/>
              <a:ext cx="789400" cy="1214975"/>
            </a:xfrm>
            <a:custGeom>
              <a:avLst/>
              <a:gdLst/>
              <a:ahLst/>
              <a:cxnLst/>
              <a:rect l="l" t="t" r="r" b="b"/>
              <a:pathLst>
                <a:path w="31576" h="48599" extrusionOk="0">
                  <a:moveTo>
                    <a:pt x="31575" y="24461"/>
                  </a:moveTo>
                  <a:cubicBezTo>
                    <a:pt x="31575" y="35532"/>
                    <a:pt x="22635" y="48599"/>
                    <a:pt x="15788" y="48599"/>
                  </a:cubicBezTo>
                  <a:cubicBezTo>
                    <a:pt x="9245" y="48599"/>
                    <a:pt x="1" y="35513"/>
                    <a:pt x="1" y="24461"/>
                  </a:cubicBezTo>
                  <a:cubicBezTo>
                    <a:pt x="1" y="7229"/>
                    <a:pt x="7057" y="1"/>
                    <a:pt x="15788" y="1"/>
                  </a:cubicBezTo>
                  <a:cubicBezTo>
                    <a:pt x="24499" y="1"/>
                    <a:pt x="31575" y="9378"/>
                    <a:pt x="31575" y="24461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5510700" y="2427850"/>
              <a:ext cx="197825" cy="58500"/>
            </a:xfrm>
            <a:custGeom>
              <a:avLst/>
              <a:gdLst/>
              <a:ahLst/>
              <a:cxnLst/>
              <a:rect l="l" t="t" r="r" b="b"/>
              <a:pathLst>
                <a:path w="7913" h="2340" extrusionOk="0">
                  <a:moveTo>
                    <a:pt x="0" y="1978"/>
                  </a:moveTo>
                  <a:cubicBezTo>
                    <a:pt x="875" y="666"/>
                    <a:pt x="3177" y="989"/>
                    <a:pt x="5003" y="761"/>
                  </a:cubicBezTo>
                  <a:cubicBezTo>
                    <a:pt x="6848" y="552"/>
                    <a:pt x="7913" y="0"/>
                    <a:pt x="7913" y="0"/>
                  </a:cubicBezTo>
                  <a:cubicBezTo>
                    <a:pt x="7532" y="1503"/>
                    <a:pt x="7038" y="1864"/>
                    <a:pt x="7038" y="1864"/>
                  </a:cubicBezTo>
                  <a:cubicBezTo>
                    <a:pt x="4774" y="2340"/>
                    <a:pt x="1255" y="1103"/>
                    <a:pt x="0" y="1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5132650" y="2427850"/>
              <a:ext cx="197850" cy="58500"/>
            </a:xfrm>
            <a:custGeom>
              <a:avLst/>
              <a:gdLst/>
              <a:ahLst/>
              <a:cxnLst/>
              <a:rect l="l" t="t" r="r" b="b"/>
              <a:pathLst>
                <a:path w="7914" h="2340" extrusionOk="0">
                  <a:moveTo>
                    <a:pt x="7913" y="1978"/>
                  </a:moveTo>
                  <a:cubicBezTo>
                    <a:pt x="7038" y="666"/>
                    <a:pt x="4718" y="989"/>
                    <a:pt x="2892" y="761"/>
                  </a:cubicBezTo>
                  <a:cubicBezTo>
                    <a:pt x="1066" y="552"/>
                    <a:pt x="0" y="0"/>
                    <a:pt x="0" y="0"/>
                  </a:cubicBezTo>
                  <a:cubicBezTo>
                    <a:pt x="381" y="1503"/>
                    <a:pt x="875" y="1864"/>
                    <a:pt x="875" y="1864"/>
                  </a:cubicBezTo>
                  <a:cubicBezTo>
                    <a:pt x="3139" y="2340"/>
                    <a:pt x="6620" y="1103"/>
                    <a:pt x="7913" y="1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5112675" y="2287100"/>
              <a:ext cx="199750" cy="58500"/>
            </a:xfrm>
            <a:custGeom>
              <a:avLst/>
              <a:gdLst/>
              <a:ahLst/>
              <a:cxnLst/>
              <a:rect l="l" t="t" r="r" b="b"/>
              <a:pathLst>
                <a:path w="7990" h="2340" extrusionOk="0">
                  <a:moveTo>
                    <a:pt x="7685" y="2340"/>
                  </a:moveTo>
                  <a:cubicBezTo>
                    <a:pt x="7989" y="1522"/>
                    <a:pt x="7495" y="818"/>
                    <a:pt x="6449" y="495"/>
                  </a:cubicBezTo>
                  <a:cubicBezTo>
                    <a:pt x="4813" y="0"/>
                    <a:pt x="2321" y="628"/>
                    <a:pt x="1" y="2073"/>
                  </a:cubicBezTo>
                  <a:cubicBezTo>
                    <a:pt x="3596" y="1046"/>
                    <a:pt x="7038" y="1693"/>
                    <a:pt x="7685" y="2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5518300" y="2287100"/>
              <a:ext cx="199750" cy="58500"/>
            </a:xfrm>
            <a:custGeom>
              <a:avLst/>
              <a:gdLst/>
              <a:ahLst/>
              <a:cxnLst/>
              <a:rect l="l" t="t" r="r" b="b"/>
              <a:pathLst>
                <a:path w="7990" h="2340" extrusionOk="0">
                  <a:moveTo>
                    <a:pt x="305" y="2340"/>
                  </a:moveTo>
                  <a:cubicBezTo>
                    <a:pt x="0" y="1522"/>
                    <a:pt x="495" y="818"/>
                    <a:pt x="1541" y="495"/>
                  </a:cubicBezTo>
                  <a:cubicBezTo>
                    <a:pt x="3177" y="0"/>
                    <a:pt x="5688" y="628"/>
                    <a:pt x="7989" y="2073"/>
                  </a:cubicBezTo>
                  <a:cubicBezTo>
                    <a:pt x="4394" y="1046"/>
                    <a:pt x="932" y="1693"/>
                    <a:pt x="305" y="2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4865400" y="1654175"/>
              <a:ext cx="1117025" cy="861675"/>
            </a:xfrm>
            <a:custGeom>
              <a:avLst/>
              <a:gdLst/>
              <a:ahLst/>
              <a:cxnLst/>
              <a:rect l="l" t="t" r="r" b="b"/>
              <a:pathLst>
                <a:path w="44681" h="34467" extrusionOk="0">
                  <a:moveTo>
                    <a:pt x="34695" y="28608"/>
                  </a:moveTo>
                  <a:cubicBezTo>
                    <a:pt x="30700" y="27010"/>
                    <a:pt x="27182" y="21209"/>
                    <a:pt x="28437" y="18470"/>
                  </a:cubicBezTo>
                  <a:cubicBezTo>
                    <a:pt x="21951" y="14076"/>
                    <a:pt x="19459" y="21608"/>
                    <a:pt x="15636" y="24804"/>
                  </a:cubicBezTo>
                  <a:cubicBezTo>
                    <a:pt x="13677" y="26420"/>
                    <a:pt x="7970" y="27086"/>
                    <a:pt x="6183" y="30224"/>
                  </a:cubicBezTo>
                  <a:cubicBezTo>
                    <a:pt x="1" y="34466"/>
                    <a:pt x="3653" y="16739"/>
                    <a:pt x="5136" y="15065"/>
                  </a:cubicBezTo>
                  <a:cubicBezTo>
                    <a:pt x="7077" y="11451"/>
                    <a:pt x="10633" y="8655"/>
                    <a:pt x="14209" y="6467"/>
                  </a:cubicBezTo>
                  <a:cubicBezTo>
                    <a:pt x="28722" y="0"/>
                    <a:pt x="37072" y="13619"/>
                    <a:pt x="40991" y="24081"/>
                  </a:cubicBezTo>
                  <a:cubicBezTo>
                    <a:pt x="44681" y="32906"/>
                    <a:pt x="40002" y="30852"/>
                    <a:pt x="34695" y="28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6141700" y="2766900"/>
              <a:ext cx="110825" cy="161700"/>
            </a:xfrm>
            <a:custGeom>
              <a:avLst/>
              <a:gdLst/>
              <a:ahLst/>
              <a:cxnLst/>
              <a:rect l="l" t="t" r="r" b="b"/>
              <a:pathLst>
                <a:path w="4433" h="6468" extrusionOk="0">
                  <a:moveTo>
                    <a:pt x="4433" y="2206"/>
                  </a:moveTo>
                  <a:cubicBezTo>
                    <a:pt x="4433" y="4356"/>
                    <a:pt x="2207" y="6467"/>
                    <a:pt x="2207" y="6467"/>
                  </a:cubicBezTo>
                  <a:cubicBezTo>
                    <a:pt x="2207" y="6467"/>
                    <a:pt x="1" y="4356"/>
                    <a:pt x="1" y="2206"/>
                  </a:cubicBezTo>
                  <a:cubicBezTo>
                    <a:pt x="1" y="989"/>
                    <a:pt x="1009" y="0"/>
                    <a:pt x="2207" y="0"/>
                  </a:cubicBezTo>
                  <a:cubicBezTo>
                    <a:pt x="3424" y="0"/>
                    <a:pt x="4433" y="989"/>
                    <a:pt x="4433" y="22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6033750" y="2833450"/>
              <a:ext cx="163150" cy="131275"/>
            </a:xfrm>
            <a:custGeom>
              <a:avLst/>
              <a:gdLst/>
              <a:ahLst/>
              <a:cxnLst/>
              <a:rect l="l" t="t" r="r" b="b"/>
              <a:pathLst>
                <a:path w="6526" h="5251" extrusionOk="0">
                  <a:moveTo>
                    <a:pt x="3177" y="381"/>
                  </a:moveTo>
                  <a:cubicBezTo>
                    <a:pt x="5194" y="1047"/>
                    <a:pt x="6525" y="3805"/>
                    <a:pt x="6525" y="3805"/>
                  </a:cubicBezTo>
                  <a:cubicBezTo>
                    <a:pt x="6525" y="3805"/>
                    <a:pt x="3843" y="5251"/>
                    <a:pt x="1808" y="4585"/>
                  </a:cubicBezTo>
                  <a:cubicBezTo>
                    <a:pt x="629" y="4205"/>
                    <a:pt x="1" y="2968"/>
                    <a:pt x="381" y="1808"/>
                  </a:cubicBezTo>
                  <a:cubicBezTo>
                    <a:pt x="781" y="648"/>
                    <a:pt x="2017" y="1"/>
                    <a:pt x="3177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6072275" y="2928575"/>
              <a:ext cx="138400" cy="148375"/>
            </a:xfrm>
            <a:custGeom>
              <a:avLst/>
              <a:gdLst/>
              <a:ahLst/>
              <a:cxnLst/>
              <a:rect l="l" t="t" r="r" b="b"/>
              <a:pathLst>
                <a:path w="5536" h="5935" extrusionOk="0">
                  <a:moveTo>
                    <a:pt x="704" y="2130"/>
                  </a:moveTo>
                  <a:cubicBezTo>
                    <a:pt x="1979" y="400"/>
                    <a:pt x="4984" y="0"/>
                    <a:pt x="4984" y="0"/>
                  </a:cubicBezTo>
                  <a:cubicBezTo>
                    <a:pt x="4984" y="0"/>
                    <a:pt x="5536" y="3024"/>
                    <a:pt x="4280" y="4736"/>
                  </a:cubicBezTo>
                  <a:cubicBezTo>
                    <a:pt x="3558" y="5725"/>
                    <a:pt x="2188" y="5935"/>
                    <a:pt x="1180" y="5231"/>
                  </a:cubicBezTo>
                  <a:cubicBezTo>
                    <a:pt x="210" y="4489"/>
                    <a:pt x="1" y="3120"/>
                    <a:pt x="704" y="2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6183550" y="2928575"/>
              <a:ext cx="138400" cy="148375"/>
            </a:xfrm>
            <a:custGeom>
              <a:avLst/>
              <a:gdLst/>
              <a:ahLst/>
              <a:cxnLst/>
              <a:rect l="l" t="t" r="r" b="b"/>
              <a:pathLst>
                <a:path w="5536" h="5935" extrusionOk="0">
                  <a:moveTo>
                    <a:pt x="1256" y="4736"/>
                  </a:moveTo>
                  <a:cubicBezTo>
                    <a:pt x="1" y="2986"/>
                    <a:pt x="533" y="0"/>
                    <a:pt x="533" y="0"/>
                  </a:cubicBezTo>
                  <a:cubicBezTo>
                    <a:pt x="533" y="0"/>
                    <a:pt x="3557" y="400"/>
                    <a:pt x="4813" y="2130"/>
                  </a:cubicBezTo>
                  <a:cubicBezTo>
                    <a:pt x="5536" y="3139"/>
                    <a:pt x="5326" y="4508"/>
                    <a:pt x="4318" y="5231"/>
                  </a:cubicBezTo>
                  <a:cubicBezTo>
                    <a:pt x="3367" y="5935"/>
                    <a:pt x="1960" y="5706"/>
                    <a:pt x="1256" y="47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6196875" y="2833450"/>
              <a:ext cx="163600" cy="131275"/>
            </a:xfrm>
            <a:custGeom>
              <a:avLst/>
              <a:gdLst/>
              <a:ahLst/>
              <a:cxnLst/>
              <a:rect l="l" t="t" r="r" b="b"/>
              <a:pathLst>
                <a:path w="6544" h="5251" extrusionOk="0">
                  <a:moveTo>
                    <a:pt x="4736" y="4585"/>
                  </a:moveTo>
                  <a:cubicBezTo>
                    <a:pt x="2720" y="5251"/>
                    <a:pt x="0" y="3805"/>
                    <a:pt x="0" y="3805"/>
                  </a:cubicBezTo>
                  <a:cubicBezTo>
                    <a:pt x="0" y="3805"/>
                    <a:pt x="1332" y="1047"/>
                    <a:pt x="3367" y="381"/>
                  </a:cubicBezTo>
                  <a:cubicBezTo>
                    <a:pt x="4527" y="1"/>
                    <a:pt x="5763" y="648"/>
                    <a:pt x="6144" y="1808"/>
                  </a:cubicBezTo>
                  <a:cubicBezTo>
                    <a:pt x="6543" y="2968"/>
                    <a:pt x="5897" y="4205"/>
                    <a:pt x="4736" y="45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6145500" y="2873875"/>
              <a:ext cx="97525" cy="97500"/>
            </a:xfrm>
            <a:custGeom>
              <a:avLst/>
              <a:gdLst/>
              <a:ahLst/>
              <a:cxnLst/>
              <a:rect l="l" t="t" r="r" b="b"/>
              <a:pathLst>
                <a:path w="3901" h="3900" extrusionOk="0">
                  <a:moveTo>
                    <a:pt x="3900" y="1941"/>
                  </a:moveTo>
                  <a:cubicBezTo>
                    <a:pt x="3900" y="2112"/>
                    <a:pt x="3672" y="2264"/>
                    <a:pt x="3634" y="2397"/>
                  </a:cubicBezTo>
                  <a:cubicBezTo>
                    <a:pt x="3577" y="2569"/>
                    <a:pt x="3710" y="2778"/>
                    <a:pt x="3634" y="2930"/>
                  </a:cubicBezTo>
                  <a:cubicBezTo>
                    <a:pt x="3558" y="3063"/>
                    <a:pt x="3291" y="3082"/>
                    <a:pt x="3177" y="3177"/>
                  </a:cubicBezTo>
                  <a:cubicBezTo>
                    <a:pt x="3063" y="3310"/>
                    <a:pt x="3063" y="3539"/>
                    <a:pt x="2911" y="3634"/>
                  </a:cubicBezTo>
                  <a:cubicBezTo>
                    <a:pt x="2778" y="3710"/>
                    <a:pt x="2569" y="3615"/>
                    <a:pt x="2397" y="3634"/>
                  </a:cubicBezTo>
                  <a:cubicBezTo>
                    <a:pt x="2226" y="3672"/>
                    <a:pt x="2112" y="3900"/>
                    <a:pt x="1941" y="3900"/>
                  </a:cubicBezTo>
                  <a:cubicBezTo>
                    <a:pt x="1770" y="3900"/>
                    <a:pt x="1637" y="3691"/>
                    <a:pt x="1484" y="3634"/>
                  </a:cubicBezTo>
                  <a:cubicBezTo>
                    <a:pt x="1332" y="3596"/>
                    <a:pt x="1104" y="3710"/>
                    <a:pt x="971" y="3634"/>
                  </a:cubicBezTo>
                  <a:cubicBezTo>
                    <a:pt x="819" y="3558"/>
                    <a:pt x="800" y="3310"/>
                    <a:pt x="705" y="3177"/>
                  </a:cubicBezTo>
                  <a:cubicBezTo>
                    <a:pt x="590" y="3063"/>
                    <a:pt x="343" y="3063"/>
                    <a:pt x="248" y="2930"/>
                  </a:cubicBezTo>
                  <a:cubicBezTo>
                    <a:pt x="191" y="2778"/>
                    <a:pt x="286" y="2569"/>
                    <a:pt x="248" y="2397"/>
                  </a:cubicBezTo>
                  <a:cubicBezTo>
                    <a:pt x="210" y="2226"/>
                    <a:pt x="1" y="2112"/>
                    <a:pt x="1" y="1941"/>
                  </a:cubicBezTo>
                  <a:cubicBezTo>
                    <a:pt x="1" y="1789"/>
                    <a:pt x="210" y="1637"/>
                    <a:pt x="248" y="1503"/>
                  </a:cubicBezTo>
                  <a:cubicBezTo>
                    <a:pt x="305" y="1332"/>
                    <a:pt x="191" y="1123"/>
                    <a:pt x="248" y="971"/>
                  </a:cubicBezTo>
                  <a:cubicBezTo>
                    <a:pt x="324" y="838"/>
                    <a:pt x="590" y="800"/>
                    <a:pt x="705" y="704"/>
                  </a:cubicBezTo>
                  <a:cubicBezTo>
                    <a:pt x="819" y="590"/>
                    <a:pt x="819" y="362"/>
                    <a:pt x="971" y="267"/>
                  </a:cubicBezTo>
                  <a:cubicBezTo>
                    <a:pt x="1104" y="191"/>
                    <a:pt x="1332" y="286"/>
                    <a:pt x="1484" y="267"/>
                  </a:cubicBezTo>
                  <a:cubicBezTo>
                    <a:pt x="1656" y="210"/>
                    <a:pt x="1770" y="1"/>
                    <a:pt x="1941" y="1"/>
                  </a:cubicBezTo>
                  <a:cubicBezTo>
                    <a:pt x="2112" y="1"/>
                    <a:pt x="2245" y="210"/>
                    <a:pt x="2397" y="267"/>
                  </a:cubicBezTo>
                  <a:cubicBezTo>
                    <a:pt x="2569" y="305"/>
                    <a:pt x="2778" y="191"/>
                    <a:pt x="2911" y="267"/>
                  </a:cubicBezTo>
                  <a:cubicBezTo>
                    <a:pt x="3063" y="324"/>
                    <a:pt x="3082" y="590"/>
                    <a:pt x="3177" y="704"/>
                  </a:cubicBezTo>
                  <a:cubicBezTo>
                    <a:pt x="3291" y="838"/>
                    <a:pt x="3539" y="838"/>
                    <a:pt x="3634" y="971"/>
                  </a:cubicBezTo>
                  <a:cubicBezTo>
                    <a:pt x="3710" y="1123"/>
                    <a:pt x="3615" y="1332"/>
                    <a:pt x="3634" y="1503"/>
                  </a:cubicBezTo>
                  <a:cubicBezTo>
                    <a:pt x="3710" y="1637"/>
                    <a:pt x="3900" y="1789"/>
                    <a:pt x="3900" y="19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5772225" y="1954700"/>
              <a:ext cx="119375" cy="156950"/>
            </a:xfrm>
            <a:custGeom>
              <a:avLst/>
              <a:gdLst/>
              <a:ahLst/>
              <a:cxnLst/>
              <a:rect l="l" t="t" r="r" b="b"/>
              <a:pathLst>
                <a:path w="4775" h="6278" extrusionOk="0">
                  <a:moveTo>
                    <a:pt x="4527" y="2740"/>
                  </a:moveTo>
                  <a:cubicBezTo>
                    <a:pt x="4128" y="4737"/>
                    <a:pt x="1655" y="6277"/>
                    <a:pt x="1655" y="6277"/>
                  </a:cubicBezTo>
                  <a:cubicBezTo>
                    <a:pt x="1655" y="6277"/>
                    <a:pt x="0" y="3881"/>
                    <a:pt x="400" y="1884"/>
                  </a:cubicBezTo>
                  <a:cubicBezTo>
                    <a:pt x="628" y="742"/>
                    <a:pt x="1750" y="1"/>
                    <a:pt x="2892" y="248"/>
                  </a:cubicBezTo>
                  <a:cubicBezTo>
                    <a:pt x="4033" y="476"/>
                    <a:pt x="4775" y="1598"/>
                    <a:pt x="4527" y="27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5665700" y="2001300"/>
              <a:ext cx="147925" cy="131750"/>
            </a:xfrm>
            <a:custGeom>
              <a:avLst/>
              <a:gdLst/>
              <a:ahLst/>
              <a:cxnLst/>
              <a:rect l="l" t="t" r="r" b="b"/>
              <a:pathLst>
                <a:path w="5917" h="5270" extrusionOk="0">
                  <a:moveTo>
                    <a:pt x="3444" y="590"/>
                  </a:moveTo>
                  <a:cubicBezTo>
                    <a:pt x="5232" y="1598"/>
                    <a:pt x="5916" y="4451"/>
                    <a:pt x="5916" y="4451"/>
                  </a:cubicBezTo>
                  <a:cubicBezTo>
                    <a:pt x="5916" y="4451"/>
                    <a:pt x="3120" y="5269"/>
                    <a:pt x="1351" y="4280"/>
                  </a:cubicBezTo>
                  <a:cubicBezTo>
                    <a:pt x="324" y="3710"/>
                    <a:pt x="1" y="2416"/>
                    <a:pt x="571" y="1408"/>
                  </a:cubicBezTo>
                  <a:cubicBezTo>
                    <a:pt x="1142" y="362"/>
                    <a:pt x="2416" y="1"/>
                    <a:pt x="3444" y="5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5679975" y="2106400"/>
              <a:ext cx="133650" cy="132200"/>
            </a:xfrm>
            <a:custGeom>
              <a:avLst/>
              <a:gdLst/>
              <a:ahLst/>
              <a:cxnLst/>
              <a:rect l="l" t="t" r="r" b="b"/>
              <a:pathLst>
                <a:path w="5346" h="5288" extrusionOk="0">
                  <a:moveTo>
                    <a:pt x="932" y="1389"/>
                  </a:moveTo>
                  <a:cubicBezTo>
                    <a:pt x="2416" y="0"/>
                    <a:pt x="5345" y="209"/>
                    <a:pt x="5345" y="209"/>
                  </a:cubicBezTo>
                  <a:cubicBezTo>
                    <a:pt x="5345" y="209"/>
                    <a:pt x="5269" y="3139"/>
                    <a:pt x="3786" y="4489"/>
                  </a:cubicBezTo>
                  <a:cubicBezTo>
                    <a:pt x="2930" y="5288"/>
                    <a:pt x="1598" y="5212"/>
                    <a:pt x="799" y="4356"/>
                  </a:cubicBezTo>
                  <a:cubicBezTo>
                    <a:pt x="0" y="3519"/>
                    <a:pt x="77" y="2169"/>
                    <a:pt x="932" y="13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5786500" y="2111625"/>
              <a:ext cx="128875" cy="153150"/>
            </a:xfrm>
            <a:custGeom>
              <a:avLst/>
              <a:gdLst/>
              <a:ahLst/>
              <a:cxnLst/>
              <a:rect l="l" t="t" r="r" b="b"/>
              <a:pathLst>
                <a:path w="5155" h="6126" extrusionOk="0">
                  <a:moveTo>
                    <a:pt x="818" y="4565"/>
                  </a:moveTo>
                  <a:cubicBezTo>
                    <a:pt x="0" y="2720"/>
                    <a:pt x="1084" y="0"/>
                    <a:pt x="1084" y="0"/>
                  </a:cubicBezTo>
                  <a:cubicBezTo>
                    <a:pt x="1084" y="0"/>
                    <a:pt x="3842" y="989"/>
                    <a:pt x="4679" y="2834"/>
                  </a:cubicBezTo>
                  <a:cubicBezTo>
                    <a:pt x="5155" y="3900"/>
                    <a:pt x="4679" y="5136"/>
                    <a:pt x="3633" y="5650"/>
                  </a:cubicBezTo>
                  <a:cubicBezTo>
                    <a:pt x="2568" y="6125"/>
                    <a:pt x="1332" y="5650"/>
                    <a:pt x="818" y="45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5813600" y="2046000"/>
              <a:ext cx="156475" cy="112725"/>
            </a:xfrm>
            <a:custGeom>
              <a:avLst/>
              <a:gdLst/>
              <a:ahLst/>
              <a:cxnLst/>
              <a:rect l="l" t="t" r="r" b="b"/>
              <a:pathLst>
                <a:path w="6259" h="4509" extrusionOk="0">
                  <a:moveTo>
                    <a:pt x="4261" y="4299"/>
                  </a:moveTo>
                  <a:cubicBezTo>
                    <a:pt x="2245" y="4508"/>
                    <a:pt x="0" y="2663"/>
                    <a:pt x="0" y="2663"/>
                  </a:cubicBezTo>
                  <a:cubicBezTo>
                    <a:pt x="0" y="2663"/>
                    <a:pt x="1769" y="324"/>
                    <a:pt x="3804" y="115"/>
                  </a:cubicBezTo>
                  <a:cubicBezTo>
                    <a:pt x="4965" y="1"/>
                    <a:pt x="6011" y="818"/>
                    <a:pt x="6144" y="1960"/>
                  </a:cubicBezTo>
                  <a:cubicBezTo>
                    <a:pt x="6258" y="3101"/>
                    <a:pt x="5421" y="4147"/>
                    <a:pt x="4261" y="42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5763675" y="2058375"/>
              <a:ext cx="94650" cy="95125"/>
            </a:xfrm>
            <a:custGeom>
              <a:avLst/>
              <a:gdLst/>
              <a:ahLst/>
              <a:cxnLst/>
              <a:rect l="l" t="t" r="r" b="b"/>
              <a:pathLst>
                <a:path w="3786" h="3805" extrusionOk="0">
                  <a:moveTo>
                    <a:pt x="3766" y="2283"/>
                  </a:moveTo>
                  <a:cubicBezTo>
                    <a:pt x="3728" y="2435"/>
                    <a:pt x="3500" y="2511"/>
                    <a:pt x="3424" y="2663"/>
                  </a:cubicBezTo>
                  <a:cubicBezTo>
                    <a:pt x="3348" y="2796"/>
                    <a:pt x="3424" y="3043"/>
                    <a:pt x="3310" y="3158"/>
                  </a:cubicBezTo>
                  <a:cubicBezTo>
                    <a:pt x="3215" y="3272"/>
                    <a:pt x="2967" y="3234"/>
                    <a:pt x="2834" y="3329"/>
                  </a:cubicBezTo>
                  <a:cubicBezTo>
                    <a:pt x="2720" y="3424"/>
                    <a:pt x="2644" y="3633"/>
                    <a:pt x="2492" y="3709"/>
                  </a:cubicBezTo>
                  <a:cubicBezTo>
                    <a:pt x="2359" y="3747"/>
                    <a:pt x="2168" y="3614"/>
                    <a:pt x="1997" y="3614"/>
                  </a:cubicBezTo>
                  <a:cubicBezTo>
                    <a:pt x="1864" y="3614"/>
                    <a:pt x="1674" y="3804"/>
                    <a:pt x="1522" y="3747"/>
                  </a:cubicBezTo>
                  <a:cubicBezTo>
                    <a:pt x="1351" y="3728"/>
                    <a:pt x="1294" y="3481"/>
                    <a:pt x="1141" y="3424"/>
                  </a:cubicBezTo>
                  <a:cubicBezTo>
                    <a:pt x="1008" y="3348"/>
                    <a:pt x="761" y="3424"/>
                    <a:pt x="647" y="3291"/>
                  </a:cubicBezTo>
                  <a:cubicBezTo>
                    <a:pt x="533" y="3196"/>
                    <a:pt x="571" y="2967"/>
                    <a:pt x="476" y="2815"/>
                  </a:cubicBezTo>
                  <a:cubicBezTo>
                    <a:pt x="381" y="2701"/>
                    <a:pt x="171" y="2625"/>
                    <a:pt x="95" y="2492"/>
                  </a:cubicBezTo>
                  <a:cubicBezTo>
                    <a:pt x="38" y="2340"/>
                    <a:pt x="190" y="2149"/>
                    <a:pt x="190" y="1997"/>
                  </a:cubicBezTo>
                  <a:cubicBezTo>
                    <a:pt x="190" y="1845"/>
                    <a:pt x="0" y="1655"/>
                    <a:pt x="38" y="1522"/>
                  </a:cubicBezTo>
                  <a:cubicBezTo>
                    <a:pt x="76" y="1351"/>
                    <a:pt x="304" y="1274"/>
                    <a:pt x="381" y="1141"/>
                  </a:cubicBezTo>
                  <a:cubicBezTo>
                    <a:pt x="457" y="989"/>
                    <a:pt x="381" y="761"/>
                    <a:pt x="495" y="628"/>
                  </a:cubicBezTo>
                  <a:cubicBezTo>
                    <a:pt x="590" y="514"/>
                    <a:pt x="837" y="571"/>
                    <a:pt x="970" y="476"/>
                  </a:cubicBezTo>
                  <a:cubicBezTo>
                    <a:pt x="1084" y="380"/>
                    <a:pt x="1160" y="152"/>
                    <a:pt x="1313" y="95"/>
                  </a:cubicBezTo>
                  <a:cubicBezTo>
                    <a:pt x="1446" y="38"/>
                    <a:pt x="1636" y="190"/>
                    <a:pt x="1807" y="190"/>
                  </a:cubicBezTo>
                  <a:cubicBezTo>
                    <a:pt x="1940" y="190"/>
                    <a:pt x="2130" y="0"/>
                    <a:pt x="2283" y="38"/>
                  </a:cubicBezTo>
                  <a:cubicBezTo>
                    <a:pt x="2454" y="57"/>
                    <a:pt x="2511" y="304"/>
                    <a:pt x="2663" y="380"/>
                  </a:cubicBezTo>
                  <a:cubicBezTo>
                    <a:pt x="2796" y="457"/>
                    <a:pt x="3043" y="380"/>
                    <a:pt x="3158" y="495"/>
                  </a:cubicBezTo>
                  <a:cubicBezTo>
                    <a:pt x="3272" y="590"/>
                    <a:pt x="3234" y="837"/>
                    <a:pt x="3329" y="970"/>
                  </a:cubicBezTo>
                  <a:cubicBezTo>
                    <a:pt x="3424" y="1084"/>
                    <a:pt x="3633" y="1160"/>
                    <a:pt x="3709" y="1313"/>
                  </a:cubicBezTo>
                  <a:cubicBezTo>
                    <a:pt x="3766" y="1446"/>
                    <a:pt x="3614" y="1636"/>
                    <a:pt x="3614" y="1807"/>
                  </a:cubicBezTo>
                  <a:cubicBezTo>
                    <a:pt x="3614" y="1940"/>
                    <a:pt x="3785" y="2111"/>
                    <a:pt x="3766" y="2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48"/>
          <p:cNvGrpSpPr/>
          <p:nvPr/>
        </p:nvGrpSpPr>
        <p:grpSpPr>
          <a:xfrm>
            <a:off x="1824" y="-150"/>
            <a:ext cx="9599376" cy="5143642"/>
            <a:chOff x="279042" y="-86560"/>
            <a:chExt cx="9675815" cy="5184600"/>
          </a:xfrm>
        </p:grpSpPr>
        <p:grpSp>
          <p:nvGrpSpPr>
            <p:cNvPr id="1283" name="Google Shape;1283;p48"/>
            <p:cNvGrpSpPr/>
            <p:nvPr/>
          </p:nvGrpSpPr>
          <p:grpSpPr>
            <a:xfrm>
              <a:off x="279042" y="-86560"/>
              <a:ext cx="9675815" cy="5184600"/>
              <a:chOff x="279042" y="294440"/>
              <a:chExt cx="9675815" cy="5184600"/>
            </a:xfrm>
          </p:grpSpPr>
          <p:sp>
            <p:nvSpPr>
              <p:cNvPr id="1284" name="Google Shape;1284;p48"/>
              <p:cNvSpPr/>
              <p:nvPr/>
            </p:nvSpPr>
            <p:spPr>
              <a:xfrm>
                <a:off x="3029100" y="659175"/>
                <a:ext cx="6925757" cy="4484317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76655" extrusionOk="0">
                    <a:moveTo>
                      <a:pt x="70269" y="9737"/>
                    </a:moveTo>
                    <a:cubicBezTo>
                      <a:pt x="85469" y="9737"/>
                      <a:pt x="97791" y="22059"/>
                      <a:pt x="97791" y="37259"/>
                    </a:cubicBezTo>
                    <a:cubicBezTo>
                      <a:pt x="97791" y="52482"/>
                      <a:pt x="85469" y="64804"/>
                      <a:pt x="70269" y="64804"/>
                    </a:cubicBezTo>
                    <a:cubicBezTo>
                      <a:pt x="55068" y="64804"/>
                      <a:pt x="42746" y="52482"/>
                      <a:pt x="42746" y="37259"/>
                    </a:cubicBezTo>
                    <a:cubicBezTo>
                      <a:pt x="42746" y="22059"/>
                      <a:pt x="55068" y="9737"/>
                      <a:pt x="70269" y="9737"/>
                    </a:cubicBezTo>
                    <a:close/>
                    <a:moveTo>
                      <a:pt x="0" y="0"/>
                    </a:moveTo>
                    <a:lnTo>
                      <a:pt x="0" y="76654"/>
                    </a:lnTo>
                    <a:lnTo>
                      <a:pt x="118388" y="76654"/>
                    </a:lnTo>
                    <a:lnTo>
                      <a:pt x="118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85738" dist="123825" dir="4440000" algn="bl" rotWithShape="0">
                  <a:schemeClr val="dk1">
                    <a:alpha val="58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8"/>
              <p:cNvSpPr/>
              <p:nvPr/>
            </p:nvSpPr>
            <p:spPr>
              <a:xfrm>
                <a:off x="279042" y="294440"/>
                <a:ext cx="4140600" cy="5184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8"/>
              <p:cNvSpPr/>
              <p:nvPr/>
            </p:nvSpPr>
            <p:spPr>
              <a:xfrm>
                <a:off x="4171946" y="294593"/>
                <a:ext cx="5782800" cy="54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7" name="Google Shape;1287;p48"/>
            <p:cNvSpPr/>
            <p:nvPr/>
          </p:nvSpPr>
          <p:spPr>
            <a:xfrm>
              <a:off x="4361569" y="4734602"/>
              <a:ext cx="5593200" cy="36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48"/>
          <p:cNvGrpSpPr/>
          <p:nvPr/>
        </p:nvGrpSpPr>
        <p:grpSpPr>
          <a:xfrm rot="10800000" flipH="1">
            <a:off x="-2" y="-160"/>
            <a:ext cx="5182143" cy="1034046"/>
            <a:chOff x="-969650" y="4469200"/>
            <a:chExt cx="3379291" cy="674305"/>
          </a:xfrm>
        </p:grpSpPr>
        <p:sp>
          <p:nvSpPr>
            <p:cNvPr id="1289" name="Google Shape;1289;p48"/>
            <p:cNvSpPr/>
            <p:nvPr/>
          </p:nvSpPr>
          <p:spPr>
            <a:xfrm>
              <a:off x="-969650" y="4469200"/>
              <a:ext cx="3379291" cy="673755"/>
            </a:xfrm>
            <a:custGeom>
              <a:avLst/>
              <a:gdLst/>
              <a:ahLst/>
              <a:cxnLst/>
              <a:rect l="l" t="t" r="r" b="b"/>
              <a:pathLst>
                <a:path w="115344" h="22997" extrusionOk="0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57150" dir="2940000" algn="bl" rotWithShape="0">
                <a:schemeClr val="dk1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-327108" y="4852610"/>
              <a:ext cx="1736434" cy="290895"/>
            </a:xfrm>
            <a:custGeom>
              <a:avLst/>
              <a:gdLst/>
              <a:ahLst/>
              <a:cxnLst/>
              <a:rect l="l" t="t" r="r" b="b"/>
              <a:pathLst>
                <a:path w="59269" h="9929" extrusionOk="0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0013" dist="57150" dir="2940000" algn="bl" rotWithShape="0">
                <a:schemeClr val="dk1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48"/>
          <p:cNvGrpSpPr/>
          <p:nvPr/>
        </p:nvGrpSpPr>
        <p:grpSpPr>
          <a:xfrm>
            <a:off x="6591552" y="3941513"/>
            <a:ext cx="2476250" cy="1141875"/>
            <a:chOff x="4881825" y="4016125"/>
            <a:chExt cx="2476250" cy="1141875"/>
          </a:xfrm>
        </p:grpSpPr>
        <p:sp>
          <p:nvSpPr>
            <p:cNvPr id="1292" name="Google Shape;1292;p48"/>
            <p:cNvSpPr/>
            <p:nvPr/>
          </p:nvSpPr>
          <p:spPr>
            <a:xfrm>
              <a:off x="4881825" y="4562900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506" y="1541"/>
                    <a:pt x="1" y="3949"/>
                  </a:cubicBezTo>
                  <a:cubicBezTo>
                    <a:pt x="1" y="3949"/>
                    <a:pt x="5601" y="6666"/>
                    <a:pt x="13442" y="16439"/>
                  </a:cubicBezTo>
                  <a:cubicBezTo>
                    <a:pt x="19967" y="23356"/>
                    <a:pt x="30805" y="21592"/>
                    <a:pt x="33157" y="19099"/>
                  </a:cubicBezTo>
                  <a:cubicBezTo>
                    <a:pt x="34165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4884625" y="4598450"/>
              <a:ext cx="868850" cy="441950"/>
            </a:xfrm>
            <a:custGeom>
              <a:avLst/>
              <a:gdLst/>
              <a:ahLst/>
              <a:cxnLst/>
              <a:rect l="l" t="t" r="r" b="b"/>
              <a:pathLst>
                <a:path w="34754" h="17678" extrusionOk="0">
                  <a:moveTo>
                    <a:pt x="13844" y="1"/>
                  </a:moveTo>
                  <a:cubicBezTo>
                    <a:pt x="9134" y="1"/>
                    <a:pt x="4353" y="1092"/>
                    <a:pt x="1" y="2499"/>
                  </a:cubicBezTo>
                  <a:cubicBezTo>
                    <a:pt x="22236" y="2835"/>
                    <a:pt x="21340" y="15185"/>
                    <a:pt x="33045" y="17677"/>
                  </a:cubicBezTo>
                  <a:cubicBezTo>
                    <a:pt x="34053" y="16613"/>
                    <a:pt x="34753" y="6952"/>
                    <a:pt x="23608" y="1939"/>
                  </a:cubicBezTo>
                  <a:cubicBezTo>
                    <a:pt x="20511" y="554"/>
                    <a:pt x="17196" y="1"/>
                    <a:pt x="13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5783550" y="4160350"/>
              <a:ext cx="666525" cy="945850"/>
            </a:xfrm>
            <a:custGeom>
              <a:avLst/>
              <a:gdLst/>
              <a:ahLst/>
              <a:cxnLst/>
              <a:rect l="l" t="t" r="r" b="b"/>
              <a:pathLst>
                <a:path w="26661" h="37834" extrusionOk="0">
                  <a:moveTo>
                    <a:pt x="5125" y="26408"/>
                  </a:moveTo>
                  <a:cubicBezTo>
                    <a:pt x="1" y="18735"/>
                    <a:pt x="57" y="8738"/>
                    <a:pt x="1345" y="1"/>
                  </a:cubicBezTo>
                  <a:cubicBezTo>
                    <a:pt x="1345" y="1"/>
                    <a:pt x="5405" y="5685"/>
                    <a:pt x="17727" y="12574"/>
                  </a:cubicBezTo>
                  <a:cubicBezTo>
                    <a:pt x="26604" y="18539"/>
                    <a:pt x="26660" y="30889"/>
                    <a:pt x="24308" y="33969"/>
                  </a:cubicBezTo>
                  <a:cubicBezTo>
                    <a:pt x="23328" y="35257"/>
                    <a:pt x="12770" y="37834"/>
                    <a:pt x="5125" y="26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5784250" y="4163150"/>
              <a:ext cx="607700" cy="876150"/>
            </a:xfrm>
            <a:custGeom>
              <a:avLst/>
              <a:gdLst/>
              <a:ahLst/>
              <a:cxnLst/>
              <a:rect l="l" t="t" r="r" b="b"/>
              <a:pathLst>
                <a:path w="24308" h="35046" extrusionOk="0">
                  <a:moveTo>
                    <a:pt x="1317" y="1"/>
                  </a:moveTo>
                  <a:lnTo>
                    <a:pt x="1317" y="1"/>
                  </a:lnTo>
                  <a:cubicBezTo>
                    <a:pt x="29" y="8710"/>
                    <a:pt x="1" y="18651"/>
                    <a:pt x="5097" y="26296"/>
                  </a:cubicBezTo>
                  <a:cubicBezTo>
                    <a:pt x="9788" y="33306"/>
                    <a:pt x="15574" y="35045"/>
                    <a:pt x="19573" y="35045"/>
                  </a:cubicBezTo>
                  <a:cubicBezTo>
                    <a:pt x="22092" y="35045"/>
                    <a:pt x="23901" y="34355"/>
                    <a:pt x="24280" y="33857"/>
                  </a:cubicBezTo>
                  <a:cubicBezTo>
                    <a:pt x="24308" y="33857"/>
                    <a:pt x="24308" y="33829"/>
                    <a:pt x="24308" y="33829"/>
                  </a:cubicBezTo>
                  <a:cubicBezTo>
                    <a:pt x="19351" y="21311"/>
                    <a:pt x="5825" y="24588"/>
                    <a:pt x="1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5446100" y="4484500"/>
              <a:ext cx="673525" cy="673500"/>
            </a:xfrm>
            <a:custGeom>
              <a:avLst/>
              <a:gdLst/>
              <a:ahLst/>
              <a:cxnLst/>
              <a:rect l="l" t="t" r="r" b="b"/>
              <a:pathLst>
                <a:path w="26941" h="26940" extrusionOk="0">
                  <a:moveTo>
                    <a:pt x="25148" y="17251"/>
                  </a:moveTo>
                  <a:cubicBezTo>
                    <a:pt x="24812" y="16915"/>
                    <a:pt x="24448" y="16635"/>
                    <a:pt x="24084" y="16382"/>
                  </a:cubicBezTo>
                  <a:cubicBezTo>
                    <a:pt x="23720" y="16158"/>
                    <a:pt x="23328" y="15906"/>
                    <a:pt x="22936" y="15710"/>
                  </a:cubicBezTo>
                  <a:cubicBezTo>
                    <a:pt x="22152" y="15346"/>
                    <a:pt x="21368" y="15038"/>
                    <a:pt x="20527" y="14786"/>
                  </a:cubicBezTo>
                  <a:cubicBezTo>
                    <a:pt x="21396" y="14870"/>
                    <a:pt x="22236" y="14870"/>
                    <a:pt x="23076" y="14814"/>
                  </a:cubicBezTo>
                  <a:cubicBezTo>
                    <a:pt x="23524" y="14786"/>
                    <a:pt x="23972" y="14702"/>
                    <a:pt x="24392" y="14618"/>
                  </a:cubicBezTo>
                  <a:cubicBezTo>
                    <a:pt x="24840" y="14534"/>
                    <a:pt x="25288" y="14394"/>
                    <a:pt x="25708" y="14198"/>
                  </a:cubicBezTo>
                  <a:cubicBezTo>
                    <a:pt x="26156" y="14002"/>
                    <a:pt x="26520" y="13610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782"/>
                    <a:pt x="24560" y="10726"/>
                    <a:pt x="24112" y="10698"/>
                  </a:cubicBezTo>
                  <a:cubicBezTo>
                    <a:pt x="23664" y="10670"/>
                    <a:pt x="23216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26"/>
                    <a:pt x="21760" y="10306"/>
                    <a:pt x="22460" y="9830"/>
                  </a:cubicBezTo>
                  <a:cubicBezTo>
                    <a:pt x="22824" y="9578"/>
                    <a:pt x="23188" y="9298"/>
                    <a:pt x="23524" y="9018"/>
                  </a:cubicBezTo>
                  <a:cubicBezTo>
                    <a:pt x="23860" y="8710"/>
                    <a:pt x="24168" y="8373"/>
                    <a:pt x="24448" y="8009"/>
                  </a:cubicBezTo>
                  <a:cubicBezTo>
                    <a:pt x="24728" y="7589"/>
                    <a:pt x="24840" y="7085"/>
                    <a:pt x="24728" y="6553"/>
                  </a:cubicBezTo>
                  <a:cubicBezTo>
                    <a:pt x="24476" y="5601"/>
                    <a:pt x="23524" y="5041"/>
                    <a:pt x="22600" y="5265"/>
                  </a:cubicBezTo>
                  <a:cubicBezTo>
                    <a:pt x="22124" y="5377"/>
                    <a:pt x="21704" y="5545"/>
                    <a:pt x="21312" y="5741"/>
                  </a:cubicBezTo>
                  <a:cubicBezTo>
                    <a:pt x="20919" y="5937"/>
                    <a:pt x="20527" y="6161"/>
                    <a:pt x="20135" y="6413"/>
                  </a:cubicBezTo>
                  <a:cubicBezTo>
                    <a:pt x="19435" y="6889"/>
                    <a:pt x="18763" y="7421"/>
                    <a:pt x="18147" y="8009"/>
                  </a:cubicBezTo>
                  <a:cubicBezTo>
                    <a:pt x="18651" y="7309"/>
                    <a:pt x="19071" y="6581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45"/>
                    <a:pt x="20191" y="3725"/>
                    <a:pt x="20219" y="3249"/>
                  </a:cubicBezTo>
                  <a:cubicBezTo>
                    <a:pt x="20275" y="2745"/>
                    <a:pt x="20107" y="2241"/>
                    <a:pt x="19743" y="1849"/>
                  </a:cubicBezTo>
                  <a:cubicBezTo>
                    <a:pt x="19071" y="1149"/>
                    <a:pt x="17951" y="1121"/>
                    <a:pt x="17251" y="1793"/>
                  </a:cubicBezTo>
                  <a:cubicBezTo>
                    <a:pt x="16915" y="2129"/>
                    <a:pt x="16635" y="2493"/>
                    <a:pt x="16383" y="2857"/>
                  </a:cubicBezTo>
                  <a:cubicBezTo>
                    <a:pt x="16131" y="3249"/>
                    <a:pt x="15907" y="3613"/>
                    <a:pt x="15711" y="4033"/>
                  </a:cubicBezTo>
                  <a:cubicBezTo>
                    <a:pt x="15347" y="4789"/>
                    <a:pt x="15039" y="5573"/>
                    <a:pt x="14787" y="6413"/>
                  </a:cubicBezTo>
                  <a:cubicBezTo>
                    <a:pt x="14871" y="5545"/>
                    <a:pt x="14899" y="4705"/>
                    <a:pt x="14815" y="3865"/>
                  </a:cubicBezTo>
                  <a:cubicBezTo>
                    <a:pt x="14787" y="3417"/>
                    <a:pt x="14703" y="2969"/>
                    <a:pt x="14619" y="2549"/>
                  </a:cubicBezTo>
                  <a:cubicBezTo>
                    <a:pt x="14535" y="2101"/>
                    <a:pt x="14423" y="1653"/>
                    <a:pt x="14227" y="1233"/>
                  </a:cubicBezTo>
                  <a:cubicBezTo>
                    <a:pt x="14003" y="784"/>
                    <a:pt x="13611" y="420"/>
                    <a:pt x="13106" y="280"/>
                  </a:cubicBezTo>
                  <a:cubicBezTo>
                    <a:pt x="12182" y="0"/>
                    <a:pt x="11202" y="532"/>
                    <a:pt x="10922" y="1457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53"/>
                    <a:pt x="11090" y="6693"/>
                  </a:cubicBezTo>
                  <a:cubicBezTo>
                    <a:pt x="10726" y="5909"/>
                    <a:pt x="10334" y="5181"/>
                    <a:pt x="9830" y="4481"/>
                  </a:cubicBezTo>
                  <a:cubicBezTo>
                    <a:pt x="9578" y="4117"/>
                    <a:pt x="9298" y="3753"/>
                    <a:pt x="9018" y="3417"/>
                  </a:cubicBezTo>
                  <a:cubicBezTo>
                    <a:pt x="8710" y="3109"/>
                    <a:pt x="8374" y="2773"/>
                    <a:pt x="8010" y="2493"/>
                  </a:cubicBezTo>
                  <a:cubicBezTo>
                    <a:pt x="7590" y="2213"/>
                    <a:pt x="7086" y="2101"/>
                    <a:pt x="6554" y="2213"/>
                  </a:cubicBezTo>
                  <a:cubicBezTo>
                    <a:pt x="5629" y="2465"/>
                    <a:pt x="5041" y="3417"/>
                    <a:pt x="5265" y="4341"/>
                  </a:cubicBezTo>
                  <a:cubicBezTo>
                    <a:pt x="5377" y="4817"/>
                    <a:pt x="5545" y="5237"/>
                    <a:pt x="5741" y="5629"/>
                  </a:cubicBezTo>
                  <a:cubicBezTo>
                    <a:pt x="5938" y="6049"/>
                    <a:pt x="6162" y="6413"/>
                    <a:pt x="6414" y="6805"/>
                  </a:cubicBezTo>
                  <a:cubicBezTo>
                    <a:pt x="6890" y="7505"/>
                    <a:pt x="7422" y="8177"/>
                    <a:pt x="8010" y="8794"/>
                  </a:cubicBezTo>
                  <a:cubicBezTo>
                    <a:pt x="7310" y="8289"/>
                    <a:pt x="6582" y="7869"/>
                    <a:pt x="5825" y="7505"/>
                  </a:cubicBezTo>
                  <a:cubicBezTo>
                    <a:pt x="5433" y="7309"/>
                    <a:pt x="5013" y="7141"/>
                    <a:pt x="4593" y="7001"/>
                  </a:cubicBezTo>
                  <a:cubicBezTo>
                    <a:pt x="4145" y="6861"/>
                    <a:pt x="3725" y="6749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90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594"/>
                    <a:pt x="5573" y="11902"/>
                    <a:pt x="6414" y="12154"/>
                  </a:cubicBezTo>
                  <a:cubicBezTo>
                    <a:pt x="5545" y="12070"/>
                    <a:pt x="4705" y="12070"/>
                    <a:pt x="3865" y="12126"/>
                  </a:cubicBezTo>
                  <a:cubicBezTo>
                    <a:pt x="3417" y="12154"/>
                    <a:pt x="2997" y="12238"/>
                    <a:pt x="2549" y="12322"/>
                  </a:cubicBezTo>
                  <a:cubicBezTo>
                    <a:pt x="2101" y="12406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34"/>
                  </a:cubicBezTo>
                  <a:cubicBezTo>
                    <a:pt x="1" y="14786"/>
                    <a:pt x="533" y="15766"/>
                    <a:pt x="1457" y="16018"/>
                  </a:cubicBezTo>
                  <a:cubicBezTo>
                    <a:pt x="1933" y="16158"/>
                    <a:pt x="2381" y="16214"/>
                    <a:pt x="2829" y="16242"/>
                  </a:cubicBezTo>
                  <a:cubicBezTo>
                    <a:pt x="3277" y="16270"/>
                    <a:pt x="3725" y="16270"/>
                    <a:pt x="4173" y="16242"/>
                  </a:cubicBezTo>
                  <a:cubicBezTo>
                    <a:pt x="5013" y="16186"/>
                    <a:pt x="5853" y="16046"/>
                    <a:pt x="6694" y="15850"/>
                  </a:cubicBezTo>
                  <a:cubicBezTo>
                    <a:pt x="5938" y="16214"/>
                    <a:pt x="5181" y="16635"/>
                    <a:pt x="4481" y="17111"/>
                  </a:cubicBezTo>
                  <a:cubicBezTo>
                    <a:pt x="4117" y="17363"/>
                    <a:pt x="3753" y="17643"/>
                    <a:pt x="3445" y="17923"/>
                  </a:cubicBezTo>
                  <a:cubicBezTo>
                    <a:pt x="3109" y="18231"/>
                    <a:pt x="2773" y="18567"/>
                    <a:pt x="2493" y="18931"/>
                  </a:cubicBezTo>
                  <a:cubicBezTo>
                    <a:pt x="2213" y="19351"/>
                    <a:pt x="2101" y="19855"/>
                    <a:pt x="2241" y="20387"/>
                  </a:cubicBezTo>
                  <a:cubicBezTo>
                    <a:pt x="2465" y="21339"/>
                    <a:pt x="3417" y="21899"/>
                    <a:pt x="4369" y="21675"/>
                  </a:cubicBezTo>
                  <a:cubicBezTo>
                    <a:pt x="4817" y="21563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27"/>
                  </a:cubicBezTo>
                  <a:cubicBezTo>
                    <a:pt x="7506" y="20051"/>
                    <a:pt x="8178" y="19519"/>
                    <a:pt x="8794" y="18931"/>
                  </a:cubicBezTo>
                  <a:cubicBezTo>
                    <a:pt x="8318" y="19631"/>
                    <a:pt x="7870" y="20359"/>
                    <a:pt x="7506" y="21115"/>
                  </a:cubicBezTo>
                  <a:cubicBezTo>
                    <a:pt x="7310" y="21535"/>
                    <a:pt x="7142" y="21927"/>
                    <a:pt x="7002" y="22375"/>
                  </a:cubicBezTo>
                  <a:cubicBezTo>
                    <a:pt x="6890" y="22795"/>
                    <a:pt x="6750" y="23215"/>
                    <a:pt x="6722" y="23691"/>
                  </a:cubicBezTo>
                  <a:cubicBezTo>
                    <a:pt x="6666" y="24195"/>
                    <a:pt x="6834" y="24700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12"/>
                    <a:pt x="10306" y="24448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51"/>
                    <a:pt x="11902" y="21367"/>
                    <a:pt x="12154" y="20527"/>
                  </a:cubicBezTo>
                  <a:cubicBezTo>
                    <a:pt x="12070" y="21395"/>
                    <a:pt x="12070" y="22235"/>
                    <a:pt x="12126" y="23075"/>
                  </a:cubicBezTo>
                  <a:cubicBezTo>
                    <a:pt x="12154" y="23523"/>
                    <a:pt x="12238" y="23971"/>
                    <a:pt x="12322" y="24392"/>
                  </a:cubicBezTo>
                  <a:cubicBezTo>
                    <a:pt x="12406" y="24840"/>
                    <a:pt x="12546" y="25288"/>
                    <a:pt x="12742" y="25708"/>
                  </a:cubicBezTo>
                  <a:cubicBezTo>
                    <a:pt x="12938" y="26156"/>
                    <a:pt x="13330" y="26520"/>
                    <a:pt x="13835" y="26660"/>
                  </a:cubicBezTo>
                  <a:cubicBezTo>
                    <a:pt x="14759" y="26940"/>
                    <a:pt x="15767" y="26408"/>
                    <a:pt x="16019" y="25484"/>
                  </a:cubicBezTo>
                  <a:cubicBezTo>
                    <a:pt x="16159" y="25036"/>
                    <a:pt x="16215" y="24560"/>
                    <a:pt x="16243" y="24111"/>
                  </a:cubicBezTo>
                  <a:cubicBezTo>
                    <a:pt x="16271" y="23663"/>
                    <a:pt x="16271" y="23215"/>
                    <a:pt x="16243" y="22795"/>
                  </a:cubicBezTo>
                  <a:cubicBezTo>
                    <a:pt x="16187" y="21927"/>
                    <a:pt x="16047" y="21087"/>
                    <a:pt x="15851" y="20247"/>
                  </a:cubicBezTo>
                  <a:cubicBezTo>
                    <a:pt x="16215" y="21031"/>
                    <a:pt x="16635" y="21759"/>
                    <a:pt x="17111" y="22459"/>
                  </a:cubicBezTo>
                  <a:cubicBezTo>
                    <a:pt x="17363" y="22823"/>
                    <a:pt x="17643" y="23187"/>
                    <a:pt x="17951" y="23523"/>
                  </a:cubicBezTo>
                  <a:cubicBezTo>
                    <a:pt x="18231" y="23859"/>
                    <a:pt x="18567" y="24167"/>
                    <a:pt x="18959" y="24448"/>
                  </a:cubicBezTo>
                  <a:cubicBezTo>
                    <a:pt x="19351" y="24728"/>
                    <a:pt x="19883" y="24840"/>
                    <a:pt x="20387" y="24728"/>
                  </a:cubicBezTo>
                  <a:cubicBezTo>
                    <a:pt x="21340" y="24476"/>
                    <a:pt x="21900" y="23523"/>
                    <a:pt x="21676" y="22599"/>
                  </a:cubicBezTo>
                  <a:cubicBezTo>
                    <a:pt x="21564" y="22123"/>
                    <a:pt x="21396" y="21703"/>
                    <a:pt x="21200" y="21311"/>
                  </a:cubicBezTo>
                  <a:cubicBezTo>
                    <a:pt x="21004" y="20919"/>
                    <a:pt x="20779" y="20527"/>
                    <a:pt x="20527" y="20135"/>
                  </a:cubicBezTo>
                  <a:cubicBezTo>
                    <a:pt x="20079" y="19435"/>
                    <a:pt x="19519" y="18763"/>
                    <a:pt x="18931" y="18147"/>
                  </a:cubicBezTo>
                  <a:cubicBezTo>
                    <a:pt x="19631" y="18651"/>
                    <a:pt x="20359" y="19071"/>
                    <a:pt x="21116" y="19435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275"/>
                    <a:pt x="24700" y="20135"/>
                    <a:pt x="25092" y="19743"/>
                  </a:cubicBezTo>
                  <a:cubicBezTo>
                    <a:pt x="25792" y="19071"/>
                    <a:pt x="25820" y="17979"/>
                    <a:pt x="25148" y="17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5713550" y="4760800"/>
              <a:ext cx="137225" cy="120200"/>
            </a:xfrm>
            <a:custGeom>
              <a:avLst/>
              <a:gdLst/>
              <a:ahLst/>
              <a:cxnLst/>
              <a:rect l="l" t="t" r="r" b="b"/>
              <a:pathLst>
                <a:path w="5489" h="4808" extrusionOk="0">
                  <a:moveTo>
                    <a:pt x="2750" y="0"/>
                  </a:moveTo>
                  <a:cubicBezTo>
                    <a:pt x="1866" y="0"/>
                    <a:pt x="1010" y="490"/>
                    <a:pt x="588" y="1354"/>
                  </a:cubicBezTo>
                  <a:cubicBezTo>
                    <a:pt x="0" y="2558"/>
                    <a:pt x="504" y="3986"/>
                    <a:pt x="1708" y="4574"/>
                  </a:cubicBezTo>
                  <a:cubicBezTo>
                    <a:pt x="2040" y="4732"/>
                    <a:pt x="2392" y="4808"/>
                    <a:pt x="2739" y="4808"/>
                  </a:cubicBezTo>
                  <a:cubicBezTo>
                    <a:pt x="3623" y="4808"/>
                    <a:pt x="4479" y="4319"/>
                    <a:pt x="4901" y="3454"/>
                  </a:cubicBezTo>
                  <a:cubicBezTo>
                    <a:pt x="5489" y="2250"/>
                    <a:pt x="4985" y="822"/>
                    <a:pt x="3781" y="234"/>
                  </a:cubicBezTo>
                  <a:cubicBezTo>
                    <a:pt x="3449" y="76"/>
                    <a:pt x="3097" y="0"/>
                    <a:pt x="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6221800" y="4016125"/>
              <a:ext cx="1136275" cy="1136275"/>
            </a:xfrm>
            <a:custGeom>
              <a:avLst/>
              <a:gdLst/>
              <a:ahLst/>
              <a:cxnLst/>
              <a:rect l="l" t="t" r="r" b="b"/>
              <a:pathLst>
                <a:path w="45451" h="45451" extrusionOk="0">
                  <a:moveTo>
                    <a:pt x="19528" y="1"/>
                  </a:moveTo>
                  <a:cubicBezTo>
                    <a:pt x="19411" y="1"/>
                    <a:pt x="19295" y="10"/>
                    <a:pt x="19183" y="29"/>
                  </a:cubicBezTo>
                  <a:cubicBezTo>
                    <a:pt x="18511" y="113"/>
                    <a:pt x="17839" y="561"/>
                    <a:pt x="17363" y="1205"/>
                  </a:cubicBezTo>
                  <a:cubicBezTo>
                    <a:pt x="17223" y="1373"/>
                    <a:pt x="17111" y="1541"/>
                    <a:pt x="17027" y="1709"/>
                  </a:cubicBezTo>
                  <a:cubicBezTo>
                    <a:pt x="16915" y="1877"/>
                    <a:pt x="16831" y="2073"/>
                    <a:pt x="16747" y="2269"/>
                  </a:cubicBezTo>
                  <a:cubicBezTo>
                    <a:pt x="16607" y="2661"/>
                    <a:pt x="16495" y="3053"/>
                    <a:pt x="16467" y="3473"/>
                  </a:cubicBezTo>
                  <a:cubicBezTo>
                    <a:pt x="16327" y="4762"/>
                    <a:pt x="16495" y="5994"/>
                    <a:pt x="16775" y="7114"/>
                  </a:cubicBezTo>
                  <a:cubicBezTo>
                    <a:pt x="16243" y="6106"/>
                    <a:pt x="15571" y="5042"/>
                    <a:pt x="14619" y="4174"/>
                  </a:cubicBezTo>
                  <a:cubicBezTo>
                    <a:pt x="14311" y="3893"/>
                    <a:pt x="13975" y="3641"/>
                    <a:pt x="13611" y="3445"/>
                  </a:cubicBezTo>
                  <a:cubicBezTo>
                    <a:pt x="13415" y="3361"/>
                    <a:pt x="13219" y="3277"/>
                    <a:pt x="13023" y="3193"/>
                  </a:cubicBezTo>
                  <a:cubicBezTo>
                    <a:pt x="12855" y="3137"/>
                    <a:pt x="12659" y="3081"/>
                    <a:pt x="12462" y="3053"/>
                  </a:cubicBezTo>
                  <a:cubicBezTo>
                    <a:pt x="12215" y="3002"/>
                    <a:pt x="11970" y="2977"/>
                    <a:pt x="11734" y="2977"/>
                  </a:cubicBezTo>
                  <a:cubicBezTo>
                    <a:pt x="11193" y="2977"/>
                    <a:pt x="10696" y="3108"/>
                    <a:pt x="10306" y="3361"/>
                  </a:cubicBezTo>
                  <a:cubicBezTo>
                    <a:pt x="10026" y="3557"/>
                    <a:pt x="9774" y="3809"/>
                    <a:pt x="9550" y="4118"/>
                  </a:cubicBezTo>
                  <a:cubicBezTo>
                    <a:pt x="9354" y="4454"/>
                    <a:pt x="9214" y="4790"/>
                    <a:pt x="9102" y="5182"/>
                  </a:cubicBezTo>
                  <a:cubicBezTo>
                    <a:pt x="9018" y="5546"/>
                    <a:pt x="8962" y="5966"/>
                    <a:pt x="8990" y="6414"/>
                  </a:cubicBezTo>
                  <a:cubicBezTo>
                    <a:pt x="9018" y="6806"/>
                    <a:pt x="9074" y="7226"/>
                    <a:pt x="9214" y="7618"/>
                  </a:cubicBezTo>
                  <a:cubicBezTo>
                    <a:pt x="9634" y="8878"/>
                    <a:pt x="10278" y="9942"/>
                    <a:pt x="10978" y="10838"/>
                  </a:cubicBezTo>
                  <a:cubicBezTo>
                    <a:pt x="10754" y="10670"/>
                    <a:pt x="10530" y="10474"/>
                    <a:pt x="10278" y="10306"/>
                  </a:cubicBezTo>
                  <a:cubicBezTo>
                    <a:pt x="9886" y="10026"/>
                    <a:pt x="9494" y="9802"/>
                    <a:pt x="9102" y="9578"/>
                  </a:cubicBezTo>
                  <a:cubicBezTo>
                    <a:pt x="8682" y="9354"/>
                    <a:pt x="8234" y="9186"/>
                    <a:pt x="7786" y="9018"/>
                  </a:cubicBezTo>
                  <a:cubicBezTo>
                    <a:pt x="7394" y="8878"/>
                    <a:pt x="6974" y="8822"/>
                    <a:pt x="6582" y="8794"/>
                  </a:cubicBezTo>
                  <a:cubicBezTo>
                    <a:pt x="6477" y="8787"/>
                    <a:pt x="6373" y="8784"/>
                    <a:pt x="6271" y="8784"/>
                  </a:cubicBezTo>
                  <a:cubicBezTo>
                    <a:pt x="5966" y="8784"/>
                    <a:pt x="5672" y="8815"/>
                    <a:pt x="5378" y="8878"/>
                  </a:cubicBezTo>
                  <a:cubicBezTo>
                    <a:pt x="4985" y="8990"/>
                    <a:pt x="4621" y="9130"/>
                    <a:pt x="4313" y="9326"/>
                  </a:cubicBezTo>
                  <a:cubicBezTo>
                    <a:pt x="4033" y="9466"/>
                    <a:pt x="3809" y="9690"/>
                    <a:pt x="3641" y="9914"/>
                  </a:cubicBezTo>
                  <a:lnTo>
                    <a:pt x="3613" y="9914"/>
                  </a:lnTo>
                  <a:lnTo>
                    <a:pt x="3529" y="10054"/>
                  </a:lnTo>
                  <a:cubicBezTo>
                    <a:pt x="3361" y="10334"/>
                    <a:pt x="3221" y="10642"/>
                    <a:pt x="3165" y="11034"/>
                  </a:cubicBezTo>
                  <a:cubicBezTo>
                    <a:pt x="3109" y="11398"/>
                    <a:pt x="3109" y="11790"/>
                    <a:pt x="3193" y="12183"/>
                  </a:cubicBezTo>
                  <a:cubicBezTo>
                    <a:pt x="3333" y="12967"/>
                    <a:pt x="3725" y="13751"/>
                    <a:pt x="4285" y="14367"/>
                  </a:cubicBezTo>
                  <a:cubicBezTo>
                    <a:pt x="4873" y="15039"/>
                    <a:pt x="5574" y="15599"/>
                    <a:pt x="6442" y="16159"/>
                  </a:cubicBezTo>
                  <a:cubicBezTo>
                    <a:pt x="6694" y="16299"/>
                    <a:pt x="6946" y="16439"/>
                    <a:pt x="7226" y="16579"/>
                  </a:cubicBezTo>
                  <a:cubicBezTo>
                    <a:pt x="6918" y="16523"/>
                    <a:pt x="6638" y="16439"/>
                    <a:pt x="6358" y="16383"/>
                  </a:cubicBezTo>
                  <a:cubicBezTo>
                    <a:pt x="5652" y="16246"/>
                    <a:pt x="4987" y="16177"/>
                    <a:pt x="4354" y="16177"/>
                  </a:cubicBezTo>
                  <a:cubicBezTo>
                    <a:pt x="4083" y="16177"/>
                    <a:pt x="3818" y="16190"/>
                    <a:pt x="3557" y="16215"/>
                  </a:cubicBezTo>
                  <a:cubicBezTo>
                    <a:pt x="3137" y="16243"/>
                    <a:pt x="2717" y="16355"/>
                    <a:pt x="2325" y="16495"/>
                  </a:cubicBezTo>
                  <a:cubicBezTo>
                    <a:pt x="1961" y="16635"/>
                    <a:pt x="1597" y="16831"/>
                    <a:pt x="1261" y="17083"/>
                  </a:cubicBezTo>
                  <a:cubicBezTo>
                    <a:pt x="953" y="17307"/>
                    <a:pt x="701" y="17587"/>
                    <a:pt x="477" y="17895"/>
                  </a:cubicBezTo>
                  <a:cubicBezTo>
                    <a:pt x="365" y="18063"/>
                    <a:pt x="281" y="18203"/>
                    <a:pt x="225" y="18371"/>
                  </a:cubicBezTo>
                  <a:cubicBezTo>
                    <a:pt x="141" y="18539"/>
                    <a:pt x="85" y="18707"/>
                    <a:pt x="57" y="18875"/>
                  </a:cubicBezTo>
                  <a:cubicBezTo>
                    <a:pt x="1" y="19239"/>
                    <a:pt x="29" y="19603"/>
                    <a:pt x="141" y="19940"/>
                  </a:cubicBezTo>
                  <a:cubicBezTo>
                    <a:pt x="253" y="20332"/>
                    <a:pt x="421" y="20668"/>
                    <a:pt x="617" y="20976"/>
                  </a:cubicBezTo>
                  <a:cubicBezTo>
                    <a:pt x="841" y="21312"/>
                    <a:pt x="1121" y="21620"/>
                    <a:pt x="1429" y="21872"/>
                  </a:cubicBezTo>
                  <a:cubicBezTo>
                    <a:pt x="1765" y="22152"/>
                    <a:pt x="2129" y="22376"/>
                    <a:pt x="2493" y="22544"/>
                  </a:cubicBezTo>
                  <a:cubicBezTo>
                    <a:pt x="3305" y="22908"/>
                    <a:pt x="4201" y="23132"/>
                    <a:pt x="5210" y="23272"/>
                  </a:cubicBezTo>
                  <a:cubicBezTo>
                    <a:pt x="5490" y="23328"/>
                    <a:pt x="5798" y="23356"/>
                    <a:pt x="6078" y="23384"/>
                  </a:cubicBezTo>
                  <a:cubicBezTo>
                    <a:pt x="5798" y="23412"/>
                    <a:pt x="5490" y="23468"/>
                    <a:pt x="5210" y="23552"/>
                  </a:cubicBezTo>
                  <a:cubicBezTo>
                    <a:pt x="4229" y="23776"/>
                    <a:pt x="3361" y="24084"/>
                    <a:pt x="2577" y="24532"/>
                  </a:cubicBezTo>
                  <a:cubicBezTo>
                    <a:pt x="2241" y="24728"/>
                    <a:pt x="1905" y="24980"/>
                    <a:pt x="1597" y="25288"/>
                  </a:cubicBezTo>
                  <a:cubicBezTo>
                    <a:pt x="1289" y="25596"/>
                    <a:pt x="1037" y="25932"/>
                    <a:pt x="869" y="26240"/>
                  </a:cubicBezTo>
                  <a:cubicBezTo>
                    <a:pt x="673" y="26604"/>
                    <a:pt x="533" y="26968"/>
                    <a:pt x="477" y="27332"/>
                  </a:cubicBezTo>
                  <a:cubicBezTo>
                    <a:pt x="393" y="27697"/>
                    <a:pt x="421" y="28061"/>
                    <a:pt x="505" y="28369"/>
                  </a:cubicBezTo>
                  <a:cubicBezTo>
                    <a:pt x="589" y="28705"/>
                    <a:pt x="757" y="29041"/>
                    <a:pt x="981" y="29321"/>
                  </a:cubicBezTo>
                  <a:cubicBezTo>
                    <a:pt x="1205" y="29601"/>
                    <a:pt x="1485" y="29853"/>
                    <a:pt x="1849" y="30077"/>
                  </a:cubicBezTo>
                  <a:cubicBezTo>
                    <a:pt x="2045" y="30189"/>
                    <a:pt x="2213" y="30273"/>
                    <a:pt x="2381" y="30357"/>
                  </a:cubicBezTo>
                  <a:cubicBezTo>
                    <a:pt x="2577" y="30441"/>
                    <a:pt x="2773" y="30497"/>
                    <a:pt x="2969" y="30553"/>
                  </a:cubicBezTo>
                  <a:cubicBezTo>
                    <a:pt x="3389" y="30665"/>
                    <a:pt x="3781" y="30721"/>
                    <a:pt x="4201" y="30721"/>
                  </a:cubicBezTo>
                  <a:cubicBezTo>
                    <a:pt x="5266" y="30721"/>
                    <a:pt x="6302" y="30525"/>
                    <a:pt x="7226" y="30217"/>
                  </a:cubicBezTo>
                  <a:lnTo>
                    <a:pt x="7226" y="30217"/>
                  </a:lnTo>
                  <a:cubicBezTo>
                    <a:pt x="7170" y="30273"/>
                    <a:pt x="7142" y="30301"/>
                    <a:pt x="7086" y="30329"/>
                  </a:cubicBezTo>
                  <a:cubicBezTo>
                    <a:pt x="6274" y="30945"/>
                    <a:pt x="5602" y="31589"/>
                    <a:pt x="5070" y="32289"/>
                  </a:cubicBezTo>
                  <a:cubicBezTo>
                    <a:pt x="4593" y="32961"/>
                    <a:pt x="4257" y="33801"/>
                    <a:pt x="4201" y="34557"/>
                  </a:cubicBezTo>
                  <a:cubicBezTo>
                    <a:pt x="4173" y="34977"/>
                    <a:pt x="4201" y="35370"/>
                    <a:pt x="4285" y="35706"/>
                  </a:cubicBezTo>
                  <a:cubicBezTo>
                    <a:pt x="4397" y="36098"/>
                    <a:pt x="4537" y="36434"/>
                    <a:pt x="4733" y="36658"/>
                  </a:cubicBezTo>
                  <a:cubicBezTo>
                    <a:pt x="4985" y="36966"/>
                    <a:pt x="5238" y="37190"/>
                    <a:pt x="5574" y="37330"/>
                  </a:cubicBezTo>
                  <a:cubicBezTo>
                    <a:pt x="5910" y="37498"/>
                    <a:pt x="6274" y="37610"/>
                    <a:pt x="6666" y="37666"/>
                  </a:cubicBezTo>
                  <a:cubicBezTo>
                    <a:pt x="6851" y="37691"/>
                    <a:pt x="7039" y="37704"/>
                    <a:pt x="7228" y="37704"/>
                  </a:cubicBezTo>
                  <a:cubicBezTo>
                    <a:pt x="7868" y="37704"/>
                    <a:pt x="8518" y="37561"/>
                    <a:pt x="9102" y="37302"/>
                  </a:cubicBezTo>
                  <a:cubicBezTo>
                    <a:pt x="9914" y="36938"/>
                    <a:pt x="10670" y="36462"/>
                    <a:pt x="11454" y="35790"/>
                  </a:cubicBezTo>
                  <a:cubicBezTo>
                    <a:pt x="11818" y="35482"/>
                    <a:pt x="12182" y="35145"/>
                    <a:pt x="12547" y="34781"/>
                  </a:cubicBezTo>
                  <a:lnTo>
                    <a:pt x="12547" y="34781"/>
                  </a:lnTo>
                  <a:cubicBezTo>
                    <a:pt x="11762" y="35874"/>
                    <a:pt x="11006" y="37218"/>
                    <a:pt x="10642" y="38786"/>
                  </a:cubicBezTo>
                  <a:cubicBezTo>
                    <a:pt x="10586" y="38982"/>
                    <a:pt x="10558" y="39178"/>
                    <a:pt x="10530" y="39402"/>
                  </a:cubicBezTo>
                  <a:cubicBezTo>
                    <a:pt x="10530" y="39598"/>
                    <a:pt x="10530" y="39822"/>
                    <a:pt x="10530" y="40018"/>
                  </a:cubicBezTo>
                  <a:cubicBezTo>
                    <a:pt x="10558" y="40438"/>
                    <a:pt x="10642" y="40858"/>
                    <a:pt x="10754" y="41222"/>
                  </a:cubicBezTo>
                  <a:cubicBezTo>
                    <a:pt x="10894" y="41586"/>
                    <a:pt x="11062" y="41922"/>
                    <a:pt x="11286" y="42230"/>
                  </a:cubicBezTo>
                  <a:cubicBezTo>
                    <a:pt x="11510" y="42482"/>
                    <a:pt x="11734" y="42706"/>
                    <a:pt x="11986" y="42846"/>
                  </a:cubicBezTo>
                  <a:lnTo>
                    <a:pt x="12098" y="42902"/>
                  </a:lnTo>
                  <a:cubicBezTo>
                    <a:pt x="12406" y="43071"/>
                    <a:pt x="12743" y="43155"/>
                    <a:pt x="13135" y="43183"/>
                  </a:cubicBezTo>
                  <a:cubicBezTo>
                    <a:pt x="13192" y="43187"/>
                    <a:pt x="13252" y="43190"/>
                    <a:pt x="13312" y="43190"/>
                  </a:cubicBezTo>
                  <a:cubicBezTo>
                    <a:pt x="13605" y="43190"/>
                    <a:pt x="13930" y="43135"/>
                    <a:pt x="14255" y="43043"/>
                  </a:cubicBezTo>
                  <a:cubicBezTo>
                    <a:pt x="14619" y="42930"/>
                    <a:pt x="15011" y="42762"/>
                    <a:pt x="15375" y="42538"/>
                  </a:cubicBezTo>
                  <a:cubicBezTo>
                    <a:pt x="15739" y="42286"/>
                    <a:pt x="16047" y="42034"/>
                    <a:pt x="16327" y="41726"/>
                  </a:cubicBezTo>
                  <a:cubicBezTo>
                    <a:pt x="16915" y="41054"/>
                    <a:pt x="17419" y="40298"/>
                    <a:pt x="17867" y="39374"/>
                  </a:cubicBezTo>
                  <a:cubicBezTo>
                    <a:pt x="17979" y="39122"/>
                    <a:pt x="18091" y="38842"/>
                    <a:pt x="18203" y="38562"/>
                  </a:cubicBezTo>
                  <a:lnTo>
                    <a:pt x="18203" y="38562"/>
                  </a:lnTo>
                  <a:cubicBezTo>
                    <a:pt x="18175" y="38870"/>
                    <a:pt x="18119" y="39150"/>
                    <a:pt x="18119" y="39458"/>
                  </a:cubicBezTo>
                  <a:cubicBezTo>
                    <a:pt x="18007" y="40466"/>
                    <a:pt x="18063" y="41390"/>
                    <a:pt x="18231" y="42258"/>
                  </a:cubicBezTo>
                  <a:cubicBezTo>
                    <a:pt x="18315" y="42650"/>
                    <a:pt x="18455" y="43071"/>
                    <a:pt x="18623" y="43435"/>
                  </a:cubicBezTo>
                  <a:cubicBezTo>
                    <a:pt x="18819" y="43799"/>
                    <a:pt x="19043" y="44135"/>
                    <a:pt x="19323" y="44415"/>
                  </a:cubicBezTo>
                  <a:cubicBezTo>
                    <a:pt x="19883" y="45031"/>
                    <a:pt x="20584" y="45395"/>
                    <a:pt x="21228" y="45423"/>
                  </a:cubicBezTo>
                  <a:lnTo>
                    <a:pt x="21284" y="45423"/>
                  </a:lnTo>
                  <a:lnTo>
                    <a:pt x="21368" y="45451"/>
                  </a:lnTo>
                  <a:cubicBezTo>
                    <a:pt x="21508" y="45451"/>
                    <a:pt x="21648" y="45423"/>
                    <a:pt x="21788" y="45395"/>
                  </a:cubicBezTo>
                  <a:cubicBezTo>
                    <a:pt x="21956" y="45367"/>
                    <a:pt x="22124" y="45311"/>
                    <a:pt x="22292" y="45255"/>
                  </a:cubicBezTo>
                  <a:cubicBezTo>
                    <a:pt x="22460" y="45199"/>
                    <a:pt x="22628" y="45115"/>
                    <a:pt x="22796" y="45003"/>
                  </a:cubicBezTo>
                  <a:cubicBezTo>
                    <a:pt x="22964" y="44919"/>
                    <a:pt x="23104" y="44807"/>
                    <a:pt x="23272" y="44667"/>
                  </a:cubicBezTo>
                  <a:cubicBezTo>
                    <a:pt x="23608" y="44387"/>
                    <a:pt x="23888" y="44079"/>
                    <a:pt x="24084" y="43743"/>
                  </a:cubicBezTo>
                  <a:cubicBezTo>
                    <a:pt x="24336" y="43407"/>
                    <a:pt x="24504" y="43015"/>
                    <a:pt x="24644" y="42622"/>
                  </a:cubicBezTo>
                  <a:cubicBezTo>
                    <a:pt x="24784" y="42202"/>
                    <a:pt x="24896" y="41726"/>
                    <a:pt x="24952" y="41250"/>
                  </a:cubicBezTo>
                  <a:cubicBezTo>
                    <a:pt x="25036" y="40802"/>
                    <a:pt x="25064" y="40326"/>
                    <a:pt x="25092" y="39850"/>
                  </a:cubicBezTo>
                  <a:cubicBezTo>
                    <a:pt x="25092" y="39570"/>
                    <a:pt x="25092" y="39290"/>
                    <a:pt x="25092" y="38982"/>
                  </a:cubicBezTo>
                  <a:cubicBezTo>
                    <a:pt x="25400" y="40074"/>
                    <a:pt x="25848" y="41250"/>
                    <a:pt x="26604" y="42342"/>
                  </a:cubicBezTo>
                  <a:cubicBezTo>
                    <a:pt x="26828" y="42678"/>
                    <a:pt x="27136" y="42987"/>
                    <a:pt x="27444" y="43239"/>
                  </a:cubicBezTo>
                  <a:cubicBezTo>
                    <a:pt x="27781" y="43491"/>
                    <a:pt x="28145" y="43715"/>
                    <a:pt x="28481" y="43855"/>
                  </a:cubicBezTo>
                  <a:cubicBezTo>
                    <a:pt x="28873" y="44023"/>
                    <a:pt x="29265" y="44135"/>
                    <a:pt x="29601" y="44135"/>
                  </a:cubicBezTo>
                  <a:cubicBezTo>
                    <a:pt x="29693" y="44141"/>
                    <a:pt x="29783" y="44145"/>
                    <a:pt x="29869" y="44145"/>
                  </a:cubicBezTo>
                  <a:cubicBezTo>
                    <a:pt x="30150" y="44145"/>
                    <a:pt x="30402" y="44108"/>
                    <a:pt x="30637" y="44023"/>
                  </a:cubicBezTo>
                  <a:lnTo>
                    <a:pt x="30637" y="43995"/>
                  </a:lnTo>
                  <a:cubicBezTo>
                    <a:pt x="30973" y="43855"/>
                    <a:pt x="31253" y="43659"/>
                    <a:pt x="31533" y="43407"/>
                  </a:cubicBezTo>
                  <a:cubicBezTo>
                    <a:pt x="31785" y="43155"/>
                    <a:pt x="32009" y="42846"/>
                    <a:pt x="32177" y="42454"/>
                  </a:cubicBezTo>
                  <a:cubicBezTo>
                    <a:pt x="32345" y="42118"/>
                    <a:pt x="32485" y="41698"/>
                    <a:pt x="32541" y="41306"/>
                  </a:cubicBezTo>
                  <a:cubicBezTo>
                    <a:pt x="32625" y="40886"/>
                    <a:pt x="32625" y="40466"/>
                    <a:pt x="32597" y="40046"/>
                  </a:cubicBezTo>
                  <a:cubicBezTo>
                    <a:pt x="32485" y="39206"/>
                    <a:pt x="32289" y="38366"/>
                    <a:pt x="31981" y="37638"/>
                  </a:cubicBezTo>
                  <a:cubicBezTo>
                    <a:pt x="31841" y="37246"/>
                    <a:pt x="31673" y="36882"/>
                    <a:pt x="31505" y="36518"/>
                  </a:cubicBezTo>
                  <a:lnTo>
                    <a:pt x="31505" y="36518"/>
                  </a:lnTo>
                  <a:cubicBezTo>
                    <a:pt x="31701" y="36770"/>
                    <a:pt x="31897" y="36994"/>
                    <a:pt x="32093" y="37190"/>
                  </a:cubicBezTo>
                  <a:cubicBezTo>
                    <a:pt x="32429" y="37554"/>
                    <a:pt x="32765" y="37862"/>
                    <a:pt x="33101" y="38170"/>
                  </a:cubicBezTo>
                  <a:cubicBezTo>
                    <a:pt x="33493" y="38478"/>
                    <a:pt x="33885" y="38758"/>
                    <a:pt x="34277" y="38982"/>
                  </a:cubicBezTo>
                  <a:cubicBezTo>
                    <a:pt x="34613" y="39206"/>
                    <a:pt x="35005" y="39374"/>
                    <a:pt x="35398" y="39486"/>
                  </a:cubicBezTo>
                  <a:cubicBezTo>
                    <a:pt x="35790" y="39570"/>
                    <a:pt x="36182" y="39626"/>
                    <a:pt x="36630" y="39626"/>
                  </a:cubicBezTo>
                  <a:cubicBezTo>
                    <a:pt x="36854" y="39626"/>
                    <a:pt x="37022" y="39598"/>
                    <a:pt x="37218" y="39570"/>
                  </a:cubicBezTo>
                  <a:cubicBezTo>
                    <a:pt x="37386" y="39542"/>
                    <a:pt x="37582" y="39486"/>
                    <a:pt x="37750" y="39430"/>
                  </a:cubicBezTo>
                  <a:cubicBezTo>
                    <a:pt x="37918" y="39346"/>
                    <a:pt x="38086" y="39290"/>
                    <a:pt x="38254" y="39206"/>
                  </a:cubicBezTo>
                  <a:cubicBezTo>
                    <a:pt x="38338" y="39122"/>
                    <a:pt x="38450" y="39066"/>
                    <a:pt x="38562" y="38954"/>
                  </a:cubicBezTo>
                  <a:lnTo>
                    <a:pt x="38562" y="38982"/>
                  </a:lnTo>
                  <a:lnTo>
                    <a:pt x="38646" y="38870"/>
                  </a:lnTo>
                  <a:cubicBezTo>
                    <a:pt x="39122" y="38422"/>
                    <a:pt x="39402" y="37666"/>
                    <a:pt x="39430" y="36854"/>
                  </a:cubicBezTo>
                  <a:cubicBezTo>
                    <a:pt x="39458" y="36434"/>
                    <a:pt x="39402" y="36042"/>
                    <a:pt x="39318" y="35622"/>
                  </a:cubicBezTo>
                  <a:cubicBezTo>
                    <a:pt x="39262" y="35482"/>
                    <a:pt x="39206" y="35314"/>
                    <a:pt x="39150" y="35173"/>
                  </a:cubicBezTo>
                  <a:cubicBezTo>
                    <a:pt x="39066" y="34921"/>
                    <a:pt x="38954" y="34697"/>
                    <a:pt x="38842" y="34473"/>
                  </a:cubicBezTo>
                  <a:cubicBezTo>
                    <a:pt x="38394" y="33717"/>
                    <a:pt x="37806" y="32989"/>
                    <a:pt x="37078" y="32289"/>
                  </a:cubicBezTo>
                  <a:cubicBezTo>
                    <a:pt x="36854" y="32093"/>
                    <a:pt x="36658" y="31897"/>
                    <a:pt x="36406" y="31701"/>
                  </a:cubicBezTo>
                  <a:lnTo>
                    <a:pt x="36406" y="31701"/>
                  </a:lnTo>
                  <a:cubicBezTo>
                    <a:pt x="36686" y="31841"/>
                    <a:pt x="36966" y="31981"/>
                    <a:pt x="37218" y="32065"/>
                  </a:cubicBezTo>
                  <a:cubicBezTo>
                    <a:pt x="38142" y="32485"/>
                    <a:pt x="39038" y="32709"/>
                    <a:pt x="39934" y="32821"/>
                  </a:cubicBezTo>
                  <a:cubicBezTo>
                    <a:pt x="40110" y="32846"/>
                    <a:pt x="40292" y="32860"/>
                    <a:pt x="40477" y="32860"/>
                  </a:cubicBezTo>
                  <a:cubicBezTo>
                    <a:pt x="40704" y="32860"/>
                    <a:pt x="40935" y="32839"/>
                    <a:pt x="41166" y="32793"/>
                  </a:cubicBezTo>
                  <a:cubicBezTo>
                    <a:pt x="41586" y="32737"/>
                    <a:pt x="41978" y="32625"/>
                    <a:pt x="42314" y="32457"/>
                  </a:cubicBezTo>
                  <a:cubicBezTo>
                    <a:pt x="42707" y="32261"/>
                    <a:pt x="43043" y="32065"/>
                    <a:pt x="43267" y="31813"/>
                  </a:cubicBezTo>
                  <a:cubicBezTo>
                    <a:pt x="43547" y="31533"/>
                    <a:pt x="43771" y="31253"/>
                    <a:pt x="43883" y="30945"/>
                  </a:cubicBezTo>
                  <a:lnTo>
                    <a:pt x="43939" y="30833"/>
                  </a:lnTo>
                  <a:lnTo>
                    <a:pt x="43911" y="30833"/>
                  </a:lnTo>
                  <a:cubicBezTo>
                    <a:pt x="44023" y="30553"/>
                    <a:pt x="44051" y="30245"/>
                    <a:pt x="44023" y="29909"/>
                  </a:cubicBezTo>
                  <a:cubicBezTo>
                    <a:pt x="44023" y="29545"/>
                    <a:pt x="43939" y="29209"/>
                    <a:pt x="43799" y="28845"/>
                  </a:cubicBezTo>
                  <a:cubicBezTo>
                    <a:pt x="43799" y="28845"/>
                    <a:pt x="43771" y="28817"/>
                    <a:pt x="43771" y="28789"/>
                  </a:cubicBezTo>
                  <a:cubicBezTo>
                    <a:pt x="43631" y="28425"/>
                    <a:pt x="43407" y="28061"/>
                    <a:pt x="43155" y="27725"/>
                  </a:cubicBezTo>
                  <a:cubicBezTo>
                    <a:pt x="43015" y="27557"/>
                    <a:pt x="42875" y="27416"/>
                    <a:pt x="42735" y="27276"/>
                  </a:cubicBezTo>
                  <a:cubicBezTo>
                    <a:pt x="42595" y="27136"/>
                    <a:pt x="42426" y="26996"/>
                    <a:pt x="42258" y="26856"/>
                  </a:cubicBezTo>
                  <a:cubicBezTo>
                    <a:pt x="41194" y="26100"/>
                    <a:pt x="40018" y="25624"/>
                    <a:pt x="38926" y="25316"/>
                  </a:cubicBezTo>
                  <a:lnTo>
                    <a:pt x="39794" y="25316"/>
                  </a:lnTo>
                  <a:cubicBezTo>
                    <a:pt x="40830" y="25316"/>
                    <a:pt x="41726" y="25176"/>
                    <a:pt x="42567" y="24924"/>
                  </a:cubicBezTo>
                  <a:cubicBezTo>
                    <a:pt x="43351" y="24672"/>
                    <a:pt x="44079" y="24196"/>
                    <a:pt x="44639" y="23580"/>
                  </a:cubicBezTo>
                  <a:cubicBezTo>
                    <a:pt x="44891" y="23300"/>
                    <a:pt x="45087" y="22964"/>
                    <a:pt x="45227" y="22628"/>
                  </a:cubicBezTo>
                  <a:cubicBezTo>
                    <a:pt x="45367" y="22292"/>
                    <a:pt x="45451" y="21928"/>
                    <a:pt x="45423" y="21592"/>
                  </a:cubicBezTo>
                  <a:cubicBezTo>
                    <a:pt x="45423" y="21340"/>
                    <a:pt x="45367" y="21116"/>
                    <a:pt x="45283" y="20864"/>
                  </a:cubicBezTo>
                  <a:cubicBezTo>
                    <a:pt x="45255" y="20752"/>
                    <a:pt x="45199" y="20640"/>
                    <a:pt x="45143" y="20556"/>
                  </a:cubicBezTo>
                  <a:cubicBezTo>
                    <a:pt x="44975" y="20220"/>
                    <a:pt x="44751" y="19912"/>
                    <a:pt x="44443" y="19631"/>
                  </a:cubicBezTo>
                  <a:cubicBezTo>
                    <a:pt x="43883" y="19071"/>
                    <a:pt x="43099" y="18679"/>
                    <a:pt x="42286" y="18483"/>
                  </a:cubicBezTo>
                  <a:cubicBezTo>
                    <a:pt x="41687" y="18367"/>
                    <a:pt x="41074" y="18305"/>
                    <a:pt x="40411" y="18305"/>
                  </a:cubicBezTo>
                  <a:cubicBezTo>
                    <a:pt x="40114" y="18305"/>
                    <a:pt x="39807" y="18317"/>
                    <a:pt x="39486" y="18343"/>
                  </a:cubicBezTo>
                  <a:cubicBezTo>
                    <a:pt x="39206" y="18371"/>
                    <a:pt x="38898" y="18399"/>
                    <a:pt x="38618" y="18427"/>
                  </a:cubicBezTo>
                  <a:cubicBezTo>
                    <a:pt x="39682" y="18007"/>
                    <a:pt x="40802" y="17419"/>
                    <a:pt x="41782" y="16579"/>
                  </a:cubicBezTo>
                  <a:cubicBezTo>
                    <a:pt x="42090" y="16299"/>
                    <a:pt x="42370" y="15991"/>
                    <a:pt x="42595" y="15627"/>
                  </a:cubicBezTo>
                  <a:cubicBezTo>
                    <a:pt x="42707" y="15459"/>
                    <a:pt x="42819" y="15291"/>
                    <a:pt x="42903" y="15095"/>
                  </a:cubicBezTo>
                  <a:cubicBezTo>
                    <a:pt x="42987" y="14927"/>
                    <a:pt x="43071" y="14731"/>
                    <a:pt x="43127" y="14535"/>
                  </a:cubicBezTo>
                  <a:cubicBezTo>
                    <a:pt x="43239" y="14143"/>
                    <a:pt x="43295" y="13751"/>
                    <a:pt x="43295" y="13415"/>
                  </a:cubicBezTo>
                  <a:cubicBezTo>
                    <a:pt x="43267" y="13107"/>
                    <a:pt x="43211" y="12827"/>
                    <a:pt x="43127" y="12575"/>
                  </a:cubicBezTo>
                  <a:cubicBezTo>
                    <a:pt x="43099" y="12519"/>
                    <a:pt x="43071" y="12463"/>
                    <a:pt x="43043" y="12407"/>
                  </a:cubicBezTo>
                  <a:cubicBezTo>
                    <a:pt x="42875" y="12071"/>
                    <a:pt x="42651" y="11790"/>
                    <a:pt x="42370" y="11566"/>
                  </a:cubicBezTo>
                  <a:cubicBezTo>
                    <a:pt x="42090" y="11342"/>
                    <a:pt x="41754" y="11146"/>
                    <a:pt x="41362" y="11006"/>
                  </a:cubicBezTo>
                  <a:cubicBezTo>
                    <a:pt x="40998" y="10866"/>
                    <a:pt x="40606" y="10782"/>
                    <a:pt x="40158" y="10754"/>
                  </a:cubicBezTo>
                  <a:cubicBezTo>
                    <a:pt x="40053" y="10747"/>
                    <a:pt x="39948" y="10744"/>
                    <a:pt x="39844" y="10744"/>
                  </a:cubicBezTo>
                  <a:cubicBezTo>
                    <a:pt x="39530" y="10744"/>
                    <a:pt x="39220" y="10775"/>
                    <a:pt x="38926" y="10838"/>
                  </a:cubicBezTo>
                  <a:cubicBezTo>
                    <a:pt x="38058" y="11034"/>
                    <a:pt x="37190" y="11370"/>
                    <a:pt x="36294" y="11846"/>
                  </a:cubicBezTo>
                  <a:cubicBezTo>
                    <a:pt x="36042" y="11987"/>
                    <a:pt x="35790" y="12127"/>
                    <a:pt x="35538" y="12295"/>
                  </a:cubicBezTo>
                  <a:cubicBezTo>
                    <a:pt x="35734" y="12071"/>
                    <a:pt x="35958" y="11846"/>
                    <a:pt x="36126" y="11650"/>
                  </a:cubicBezTo>
                  <a:cubicBezTo>
                    <a:pt x="36798" y="10866"/>
                    <a:pt x="37302" y="10082"/>
                    <a:pt x="37666" y="9298"/>
                  </a:cubicBezTo>
                  <a:cubicBezTo>
                    <a:pt x="37862" y="8934"/>
                    <a:pt x="37974" y="8514"/>
                    <a:pt x="38030" y="8094"/>
                  </a:cubicBezTo>
                  <a:cubicBezTo>
                    <a:pt x="38114" y="7702"/>
                    <a:pt x="38114" y="7282"/>
                    <a:pt x="38058" y="6890"/>
                  </a:cubicBezTo>
                  <a:cubicBezTo>
                    <a:pt x="38030" y="6610"/>
                    <a:pt x="37974" y="6330"/>
                    <a:pt x="37862" y="6078"/>
                  </a:cubicBezTo>
                  <a:cubicBezTo>
                    <a:pt x="37834" y="5966"/>
                    <a:pt x="37778" y="5882"/>
                    <a:pt x="37750" y="5798"/>
                  </a:cubicBezTo>
                  <a:cubicBezTo>
                    <a:pt x="37582" y="5462"/>
                    <a:pt x="37358" y="5154"/>
                    <a:pt x="37106" y="4958"/>
                  </a:cubicBezTo>
                  <a:cubicBezTo>
                    <a:pt x="36966" y="4818"/>
                    <a:pt x="36826" y="4734"/>
                    <a:pt x="36658" y="4650"/>
                  </a:cubicBezTo>
                  <a:cubicBezTo>
                    <a:pt x="36490" y="4594"/>
                    <a:pt x="36322" y="4510"/>
                    <a:pt x="36154" y="4482"/>
                  </a:cubicBezTo>
                  <a:cubicBezTo>
                    <a:pt x="35876" y="4396"/>
                    <a:pt x="35581" y="4359"/>
                    <a:pt x="35283" y="4359"/>
                  </a:cubicBezTo>
                  <a:cubicBezTo>
                    <a:pt x="35191" y="4359"/>
                    <a:pt x="35098" y="4363"/>
                    <a:pt x="35005" y="4370"/>
                  </a:cubicBezTo>
                  <a:cubicBezTo>
                    <a:pt x="34585" y="4426"/>
                    <a:pt x="34193" y="4510"/>
                    <a:pt x="33801" y="4650"/>
                  </a:cubicBezTo>
                  <a:cubicBezTo>
                    <a:pt x="33409" y="4790"/>
                    <a:pt x="33045" y="4986"/>
                    <a:pt x="32709" y="5238"/>
                  </a:cubicBezTo>
                  <a:cubicBezTo>
                    <a:pt x="32009" y="5742"/>
                    <a:pt x="31365" y="6386"/>
                    <a:pt x="30721" y="7198"/>
                  </a:cubicBezTo>
                  <a:cubicBezTo>
                    <a:pt x="30553" y="7422"/>
                    <a:pt x="30385" y="7674"/>
                    <a:pt x="30217" y="7926"/>
                  </a:cubicBezTo>
                  <a:cubicBezTo>
                    <a:pt x="30329" y="7646"/>
                    <a:pt x="30413" y="7366"/>
                    <a:pt x="30497" y="7086"/>
                  </a:cubicBezTo>
                  <a:cubicBezTo>
                    <a:pt x="30805" y="6106"/>
                    <a:pt x="30945" y="5210"/>
                    <a:pt x="30973" y="4314"/>
                  </a:cubicBezTo>
                  <a:cubicBezTo>
                    <a:pt x="30973" y="3753"/>
                    <a:pt x="30861" y="3165"/>
                    <a:pt x="30665" y="2633"/>
                  </a:cubicBezTo>
                  <a:cubicBezTo>
                    <a:pt x="30581" y="2409"/>
                    <a:pt x="30469" y="2185"/>
                    <a:pt x="30329" y="1961"/>
                  </a:cubicBezTo>
                  <a:cubicBezTo>
                    <a:pt x="30133" y="1597"/>
                    <a:pt x="29881" y="1317"/>
                    <a:pt x="29601" y="1093"/>
                  </a:cubicBezTo>
                  <a:cubicBezTo>
                    <a:pt x="29321" y="869"/>
                    <a:pt x="29069" y="701"/>
                    <a:pt x="28789" y="617"/>
                  </a:cubicBezTo>
                  <a:lnTo>
                    <a:pt x="28537" y="533"/>
                  </a:lnTo>
                  <a:cubicBezTo>
                    <a:pt x="28383" y="505"/>
                    <a:pt x="28229" y="491"/>
                    <a:pt x="28075" y="491"/>
                  </a:cubicBezTo>
                  <a:cubicBezTo>
                    <a:pt x="27921" y="491"/>
                    <a:pt x="27767" y="505"/>
                    <a:pt x="27613" y="533"/>
                  </a:cubicBezTo>
                  <a:cubicBezTo>
                    <a:pt x="27248" y="589"/>
                    <a:pt x="26884" y="729"/>
                    <a:pt x="26520" y="925"/>
                  </a:cubicBezTo>
                  <a:cubicBezTo>
                    <a:pt x="26184" y="1093"/>
                    <a:pt x="25848" y="1345"/>
                    <a:pt x="25540" y="1625"/>
                  </a:cubicBezTo>
                  <a:cubicBezTo>
                    <a:pt x="25260" y="1905"/>
                    <a:pt x="25008" y="2241"/>
                    <a:pt x="24784" y="2605"/>
                  </a:cubicBezTo>
                  <a:cubicBezTo>
                    <a:pt x="24560" y="3025"/>
                    <a:pt x="24364" y="3445"/>
                    <a:pt x="24168" y="3893"/>
                  </a:cubicBezTo>
                  <a:cubicBezTo>
                    <a:pt x="24028" y="4314"/>
                    <a:pt x="23888" y="4762"/>
                    <a:pt x="23776" y="5238"/>
                  </a:cubicBezTo>
                  <a:cubicBezTo>
                    <a:pt x="23692" y="5518"/>
                    <a:pt x="23636" y="5798"/>
                    <a:pt x="23580" y="6106"/>
                  </a:cubicBezTo>
                  <a:cubicBezTo>
                    <a:pt x="23524" y="5042"/>
                    <a:pt x="23356" y="3921"/>
                    <a:pt x="22936" y="2857"/>
                  </a:cubicBezTo>
                  <a:cubicBezTo>
                    <a:pt x="22908" y="2717"/>
                    <a:pt x="22852" y="2605"/>
                    <a:pt x="22796" y="2493"/>
                  </a:cubicBezTo>
                  <a:cubicBezTo>
                    <a:pt x="22628" y="2129"/>
                    <a:pt x="22432" y="1765"/>
                    <a:pt x="22152" y="1429"/>
                  </a:cubicBezTo>
                  <a:cubicBezTo>
                    <a:pt x="21900" y="1093"/>
                    <a:pt x="21592" y="813"/>
                    <a:pt x="21284" y="617"/>
                  </a:cubicBezTo>
                  <a:cubicBezTo>
                    <a:pt x="20948" y="365"/>
                    <a:pt x="20584" y="197"/>
                    <a:pt x="20248" y="113"/>
                  </a:cubicBezTo>
                  <a:cubicBezTo>
                    <a:pt x="20005" y="38"/>
                    <a:pt x="19762" y="1"/>
                    <a:pt x="19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6307225" y="4098050"/>
              <a:ext cx="960550" cy="959150"/>
            </a:xfrm>
            <a:custGeom>
              <a:avLst/>
              <a:gdLst/>
              <a:ahLst/>
              <a:cxnLst/>
              <a:rect l="l" t="t" r="r" b="b"/>
              <a:pathLst>
                <a:path w="38422" h="38366" extrusionOk="0">
                  <a:moveTo>
                    <a:pt x="25204" y="32737"/>
                  </a:moveTo>
                  <a:cubicBezTo>
                    <a:pt x="25176" y="32541"/>
                    <a:pt x="25120" y="32373"/>
                    <a:pt x="25064" y="32177"/>
                  </a:cubicBezTo>
                  <a:cubicBezTo>
                    <a:pt x="25540" y="32961"/>
                    <a:pt x="26156" y="33745"/>
                    <a:pt x="26968" y="34417"/>
                  </a:cubicBezTo>
                  <a:cubicBezTo>
                    <a:pt x="27248" y="34641"/>
                    <a:pt x="27556" y="34809"/>
                    <a:pt x="27892" y="34949"/>
                  </a:cubicBezTo>
                  <a:cubicBezTo>
                    <a:pt x="28200" y="35089"/>
                    <a:pt x="28564" y="35201"/>
                    <a:pt x="28872" y="35229"/>
                  </a:cubicBezTo>
                  <a:cubicBezTo>
                    <a:pt x="29236" y="35285"/>
                    <a:pt x="29572" y="35257"/>
                    <a:pt x="29852" y="35201"/>
                  </a:cubicBezTo>
                  <a:cubicBezTo>
                    <a:pt x="30160" y="35145"/>
                    <a:pt x="30440" y="35005"/>
                    <a:pt x="30664" y="34865"/>
                  </a:cubicBezTo>
                  <a:cubicBezTo>
                    <a:pt x="30916" y="34669"/>
                    <a:pt x="31112" y="34445"/>
                    <a:pt x="31252" y="34165"/>
                  </a:cubicBezTo>
                  <a:cubicBezTo>
                    <a:pt x="31392" y="33913"/>
                    <a:pt x="31504" y="33605"/>
                    <a:pt x="31560" y="33241"/>
                  </a:cubicBezTo>
                  <a:cubicBezTo>
                    <a:pt x="31617" y="32933"/>
                    <a:pt x="31645" y="32569"/>
                    <a:pt x="31617" y="32205"/>
                  </a:cubicBezTo>
                  <a:cubicBezTo>
                    <a:pt x="31560" y="31868"/>
                    <a:pt x="31476" y="31560"/>
                    <a:pt x="31392" y="31252"/>
                  </a:cubicBezTo>
                  <a:cubicBezTo>
                    <a:pt x="31364" y="31224"/>
                    <a:pt x="31364" y="31196"/>
                    <a:pt x="31364" y="31196"/>
                  </a:cubicBezTo>
                  <a:cubicBezTo>
                    <a:pt x="30944" y="30216"/>
                    <a:pt x="30384" y="29404"/>
                    <a:pt x="29768" y="28704"/>
                  </a:cubicBezTo>
                  <a:cubicBezTo>
                    <a:pt x="29936" y="28816"/>
                    <a:pt x="30104" y="28900"/>
                    <a:pt x="30244" y="29012"/>
                  </a:cubicBezTo>
                  <a:cubicBezTo>
                    <a:pt x="31000" y="29460"/>
                    <a:pt x="31729" y="29768"/>
                    <a:pt x="32429" y="29964"/>
                  </a:cubicBezTo>
                  <a:cubicBezTo>
                    <a:pt x="33129" y="30132"/>
                    <a:pt x="33857" y="30132"/>
                    <a:pt x="34501" y="29936"/>
                  </a:cubicBezTo>
                  <a:cubicBezTo>
                    <a:pt x="34837" y="29824"/>
                    <a:pt x="35117" y="29684"/>
                    <a:pt x="35369" y="29488"/>
                  </a:cubicBezTo>
                  <a:cubicBezTo>
                    <a:pt x="35593" y="29348"/>
                    <a:pt x="35761" y="29180"/>
                    <a:pt x="35901" y="28984"/>
                  </a:cubicBezTo>
                  <a:lnTo>
                    <a:pt x="35901" y="28984"/>
                  </a:lnTo>
                  <a:lnTo>
                    <a:pt x="35985" y="28844"/>
                  </a:lnTo>
                  <a:cubicBezTo>
                    <a:pt x="36265" y="28340"/>
                    <a:pt x="36349" y="27668"/>
                    <a:pt x="36153" y="26996"/>
                  </a:cubicBezTo>
                  <a:cubicBezTo>
                    <a:pt x="36125" y="26856"/>
                    <a:pt x="36097" y="26716"/>
                    <a:pt x="36041" y="26604"/>
                  </a:cubicBezTo>
                  <a:cubicBezTo>
                    <a:pt x="35957" y="26408"/>
                    <a:pt x="35873" y="26212"/>
                    <a:pt x="35761" y="26044"/>
                  </a:cubicBezTo>
                  <a:cubicBezTo>
                    <a:pt x="35593" y="25736"/>
                    <a:pt x="35369" y="25456"/>
                    <a:pt x="35117" y="25204"/>
                  </a:cubicBezTo>
                  <a:cubicBezTo>
                    <a:pt x="34585" y="24672"/>
                    <a:pt x="33941" y="24224"/>
                    <a:pt x="33185" y="23831"/>
                  </a:cubicBezTo>
                  <a:cubicBezTo>
                    <a:pt x="33017" y="23747"/>
                    <a:pt x="32849" y="23663"/>
                    <a:pt x="32681" y="23579"/>
                  </a:cubicBezTo>
                  <a:cubicBezTo>
                    <a:pt x="32877" y="23607"/>
                    <a:pt x="33045" y="23635"/>
                    <a:pt x="33241" y="23663"/>
                  </a:cubicBezTo>
                  <a:lnTo>
                    <a:pt x="33241" y="23663"/>
                  </a:lnTo>
                  <a:cubicBezTo>
                    <a:pt x="34081" y="23775"/>
                    <a:pt x="34865" y="23747"/>
                    <a:pt x="35593" y="23635"/>
                  </a:cubicBezTo>
                  <a:cubicBezTo>
                    <a:pt x="35957" y="23579"/>
                    <a:pt x="36293" y="23495"/>
                    <a:pt x="36601" y="23327"/>
                  </a:cubicBezTo>
                  <a:cubicBezTo>
                    <a:pt x="36937" y="23187"/>
                    <a:pt x="37245" y="22991"/>
                    <a:pt x="37497" y="22795"/>
                  </a:cubicBezTo>
                  <a:cubicBezTo>
                    <a:pt x="38001" y="22319"/>
                    <a:pt x="38337" y="21759"/>
                    <a:pt x="38393" y="21199"/>
                  </a:cubicBezTo>
                  <a:cubicBezTo>
                    <a:pt x="38421" y="20891"/>
                    <a:pt x="38393" y="20583"/>
                    <a:pt x="38281" y="20275"/>
                  </a:cubicBezTo>
                  <a:lnTo>
                    <a:pt x="38281" y="20247"/>
                  </a:lnTo>
                  <a:cubicBezTo>
                    <a:pt x="38169" y="19967"/>
                    <a:pt x="38001" y="19687"/>
                    <a:pt x="37805" y="19435"/>
                  </a:cubicBezTo>
                  <a:cubicBezTo>
                    <a:pt x="37609" y="19183"/>
                    <a:pt x="37357" y="18931"/>
                    <a:pt x="37049" y="18735"/>
                  </a:cubicBezTo>
                  <a:cubicBezTo>
                    <a:pt x="36769" y="18511"/>
                    <a:pt x="36461" y="18343"/>
                    <a:pt x="36125" y="18231"/>
                  </a:cubicBezTo>
                  <a:cubicBezTo>
                    <a:pt x="35145" y="17867"/>
                    <a:pt x="34165" y="17755"/>
                    <a:pt x="33241" y="17727"/>
                  </a:cubicBezTo>
                  <a:cubicBezTo>
                    <a:pt x="33437" y="17699"/>
                    <a:pt x="33605" y="17643"/>
                    <a:pt x="33773" y="17587"/>
                  </a:cubicBezTo>
                  <a:cubicBezTo>
                    <a:pt x="34613" y="17335"/>
                    <a:pt x="35313" y="16999"/>
                    <a:pt x="35957" y="16607"/>
                  </a:cubicBezTo>
                  <a:cubicBezTo>
                    <a:pt x="36517" y="16214"/>
                    <a:pt x="37021" y="15682"/>
                    <a:pt x="37301" y="15038"/>
                  </a:cubicBezTo>
                  <a:cubicBezTo>
                    <a:pt x="37469" y="14730"/>
                    <a:pt x="37553" y="14422"/>
                    <a:pt x="37581" y="14114"/>
                  </a:cubicBezTo>
                  <a:cubicBezTo>
                    <a:pt x="37609" y="13806"/>
                    <a:pt x="37581" y="13498"/>
                    <a:pt x="37497" y="13218"/>
                  </a:cubicBezTo>
                  <a:cubicBezTo>
                    <a:pt x="37497" y="13190"/>
                    <a:pt x="37497" y="13162"/>
                    <a:pt x="37469" y="13134"/>
                  </a:cubicBezTo>
                  <a:cubicBezTo>
                    <a:pt x="37385" y="12882"/>
                    <a:pt x="37245" y="12658"/>
                    <a:pt x="37021" y="12434"/>
                  </a:cubicBezTo>
                  <a:cubicBezTo>
                    <a:pt x="36825" y="12210"/>
                    <a:pt x="36545" y="12014"/>
                    <a:pt x="36237" y="11846"/>
                  </a:cubicBezTo>
                  <a:cubicBezTo>
                    <a:pt x="35649" y="11538"/>
                    <a:pt x="34921" y="11370"/>
                    <a:pt x="34221" y="11426"/>
                  </a:cubicBezTo>
                  <a:cubicBezTo>
                    <a:pt x="33185" y="11510"/>
                    <a:pt x="32205" y="11790"/>
                    <a:pt x="31364" y="12154"/>
                  </a:cubicBezTo>
                  <a:cubicBezTo>
                    <a:pt x="32093" y="11594"/>
                    <a:pt x="32821" y="10894"/>
                    <a:pt x="33381" y="10026"/>
                  </a:cubicBezTo>
                  <a:cubicBezTo>
                    <a:pt x="33577" y="9718"/>
                    <a:pt x="33717" y="9410"/>
                    <a:pt x="33829" y="9074"/>
                  </a:cubicBezTo>
                  <a:cubicBezTo>
                    <a:pt x="33885" y="8906"/>
                    <a:pt x="33941" y="8738"/>
                    <a:pt x="33969" y="8569"/>
                  </a:cubicBezTo>
                  <a:cubicBezTo>
                    <a:pt x="33997" y="8401"/>
                    <a:pt x="33997" y="8233"/>
                    <a:pt x="33997" y="8037"/>
                  </a:cubicBezTo>
                  <a:cubicBezTo>
                    <a:pt x="34025" y="7673"/>
                    <a:pt x="33941" y="7281"/>
                    <a:pt x="33829" y="6973"/>
                  </a:cubicBezTo>
                  <a:cubicBezTo>
                    <a:pt x="33745" y="6721"/>
                    <a:pt x="33605" y="6497"/>
                    <a:pt x="33437" y="6301"/>
                  </a:cubicBezTo>
                  <a:cubicBezTo>
                    <a:pt x="33241" y="6077"/>
                    <a:pt x="32989" y="5909"/>
                    <a:pt x="32681" y="5797"/>
                  </a:cubicBezTo>
                  <a:cubicBezTo>
                    <a:pt x="32401" y="5657"/>
                    <a:pt x="32093" y="5601"/>
                    <a:pt x="31729" y="5573"/>
                  </a:cubicBezTo>
                  <a:cubicBezTo>
                    <a:pt x="31420" y="5545"/>
                    <a:pt x="31056" y="5573"/>
                    <a:pt x="30692" y="5629"/>
                  </a:cubicBezTo>
                  <a:cubicBezTo>
                    <a:pt x="30356" y="5713"/>
                    <a:pt x="30020" y="5853"/>
                    <a:pt x="29712" y="5993"/>
                  </a:cubicBezTo>
                  <a:cubicBezTo>
                    <a:pt x="29040" y="6357"/>
                    <a:pt x="28424" y="6805"/>
                    <a:pt x="27808" y="7421"/>
                  </a:cubicBezTo>
                  <a:cubicBezTo>
                    <a:pt x="27668" y="7533"/>
                    <a:pt x="27556" y="7673"/>
                    <a:pt x="27416" y="7813"/>
                  </a:cubicBezTo>
                  <a:cubicBezTo>
                    <a:pt x="27500" y="7645"/>
                    <a:pt x="27584" y="7477"/>
                    <a:pt x="27668" y="7309"/>
                  </a:cubicBezTo>
                  <a:cubicBezTo>
                    <a:pt x="28032" y="6525"/>
                    <a:pt x="28256" y="5769"/>
                    <a:pt x="28368" y="5041"/>
                  </a:cubicBezTo>
                  <a:cubicBezTo>
                    <a:pt x="28424" y="4705"/>
                    <a:pt x="28452" y="4341"/>
                    <a:pt x="28396" y="3977"/>
                  </a:cubicBezTo>
                  <a:cubicBezTo>
                    <a:pt x="28368" y="3697"/>
                    <a:pt x="28284" y="3389"/>
                    <a:pt x="28200" y="3109"/>
                  </a:cubicBezTo>
                  <a:cubicBezTo>
                    <a:pt x="28172" y="3081"/>
                    <a:pt x="28144" y="3025"/>
                    <a:pt x="28144" y="2997"/>
                  </a:cubicBezTo>
                  <a:cubicBezTo>
                    <a:pt x="28004" y="2689"/>
                    <a:pt x="27836" y="2409"/>
                    <a:pt x="27612" y="2157"/>
                  </a:cubicBezTo>
                  <a:cubicBezTo>
                    <a:pt x="27416" y="1933"/>
                    <a:pt x="27164" y="1737"/>
                    <a:pt x="26884" y="1625"/>
                  </a:cubicBezTo>
                  <a:cubicBezTo>
                    <a:pt x="26744" y="1569"/>
                    <a:pt x="26604" y="1513"/>
                    <a:pt x="26464" y="1485"/>
                  </a:cubicBezTo>
                  <a:cubicBezTo>
                    <a:pt x="26296" y="1457"/>
                    <a:pt x="26156" y="1457"/>
                    <a:pt x="25988" y="1457"/>
                  </a:cubicBezTo>
                  <a:cubicBezTo>
                    <a:pt x="25680" y="1457"/>
                    <a:pt x="25344" y="1513"/>
                    <a:pt x="25036" y="1653"/>
                  </a:cubicBezTo>
                  <a:cubicBezTo>
                    <a:pt x="24700" y="1765"/>
                    <a:pt x="24392" y="1933"/>
                    <a:pt x="24140" y="2129"/>
                  </a:cubicBezTo>
                  <a:cubicBezTo>
                    <a:pt x="23859" y="2353"/>
                    <a:pt x="23579" y="2605"/>
                    <a:pt x="23383" y="2857"/>
                  </a:cubicBezTo>
                  <a:cubicBezTo>
                    <a:pt x="22907" y="3445"/>
                    <a:pt x="22543" y="4117"/>
                    <a:pt x="22207" y="4929"/>
                  </a:cubicBezTo>
                  <a:cubicBezTo>
                    <a:pt x="22151" y="5125"/>
                    <a:pt x="22067" y="5293"/>
                    <a:pt x="22011" y="5461"/>
                  </a:cubicBezTo>
                  <a:cubicBezTo>
                    <a:pt x="22067" y="4565"/>
                    <a:pt x="22039" y="3557"/>
                    <a:pt x="21787" y="2549"/>
                  </a:cubicBezTo>
                  <a:cubicBezTo>
                    <a:pt x="21731" y="2437"/>
                    <a:pt x="21703" y="2297"/>
                    <a:pt x="21675" y="2185"/>
                  </a:cubicBezTo>
                  <a:cubicBezTo>
                    <a:pt x="21451" y="1653"/>
                    <a:pt x="21115" y="1149"/>
                    <a:pt x="20723" y="756"/>
                  </a:cubicBezTo>
                  <a:cubicBezTo>
                    <a:pt x="20471" y="532"/>
                    <a:pt x="20191" y="336"/>
                    <a:pt x="19911" y="224"/>
                  </a:cubicBezTo>
                  <a:cubicBezTo>
                    <a:pt x="19659" y="112"/>
                    <a:pt x="19407" y="28"/>
                    <a:pt x="19183" y="28"/>
                  </a:cubicBezTo>
                  <a:lnTo>
                    <a:pt x="19183" y="0"/>
                  </a:lnTo>
                  <a:lnTo>
                    <a:pt x="19043" y="28"/>
                  </a:lnTo>
                  <a:cubicBezTo>
                    <a:pt x="18707" y="28"/>
                    <a:pt x="18427" y="112"/>
                    <a:pt x="18147" y="224"/>
                  </a:cubicBezTo>
                  <a:cubicBezTo>
                    <a:pt x="17867" y="364"/>
                    <a:pt x="17587" y="560"/>
                    <a:pt x="17363" y="784"/>
                  </a:cubicBezTo>
                  <a:cubicBezTo>
                    <a:pt x="16859" y="1261"/>
                    <a:pt x="16494" y="1905"/>
                    <a:pt x="16326" y="2577"/>
                  </a:cubicBezTo>
                  <a:cubicBezTo>
                    <a:pt x="16130" y="3305"/>
                    <a:pt x="16074" y="4089"/>
                    <a:pt x="16102" y="4957"/>
                  </a:cubicBezTo>
                  <a:cubicBezTo>
                    <a:pt x="16102" y="5125"/>
                    <a:pt x="16102" y="5321"/>
                    <a:pt x="16130" y="5517"/>
                  </a:cubicBezTo>
                  <a:cubicBezTo>
                    <a:pt x="16130" y="5489"/>
                    <a:pt x="16102" y="5461"/>
                    <a:pt x="16102" y="5433"/>
                  </a:cubicBezTo>
                  <a:cubicBezTo>
                    <a:pt x="15794" y="4593"/>
                    <a:pt x="15346" y="3725"/>
                    <a:pt x="14730" y="2941"/>
                  </a:cubicBezTo>
                  <a:cubicBezTo>
                    <a:pt x="14506" y="2661"/>
                    <a:pt x="14226" y="2437"/>
                    <a:pt x="13946" y="2213"/>
                  </a:cubicBezTo>
                  <a:cubicBezTo>
                    <a:pt x="13638" y="2017"/>
                    <a:pt x="13330" y="1849"/>
                    <a:pt x="13022" y="1737"/>
                  </a:cubicBezTo>
                  <a:cubicBezTo>
                    <a:pt x="12714" y="1653"/>
                    <a:pt x="12378" y="1597"/>
                    <a:pt x="12070" y="1569"/>
                  </a:cubicBezTo>
                  <a:cubicBezTo>
                    <a:pt x="11734" y="1569"/>
                    <a:pt x="11426" y="1653"/>
                    <a:pt x="11174" y="1765"/>
                  </a:cubicBezTo>
                  <a:cubicBezTo>
                    <a:pt x="10642" y="1989"/>
                    <a:pt x="10222" y="2521"/>
                    <a:pt x="9942" y="3165"/>
                  </a:cubicBezTo>
                  <a:cubicBezTo>
                    <a:pt x="9886" y="3305"/>
                    <a:pt x="9830" y="3473"/>
                    <a:pt x="9802" y="3641"/>
                  </a:cubicBezTo>
                  <a:cubicBezTo>
                    <a:pt x="9746" y="3809"/>
                    <a:pt x="9718" y="3977"/>
                    <a:pt x="9718" y="4145"/>
                  </a:cubicBezTo>
                  <a:cubicBezTo>
                    <a:pt x="9690" y="4509"/>
                    <a:pt x="9690" y="4873"/>
                    <a:pt x="9746" y="5209"/>
                  </a:cubicBezTo>
                  <a:cubicBezTo>
                    <a:pt x="9942" y="6217"/>
                    <a:pt x="10334" y="7141"/>
                    <a:pt x="10782" y="7953"/>
                  </a:cubicBezTo>
                  <a:cubicBezTo>
                    <a:pt x="10138" y="7309"/>
                    <a:pt x="9354" y="6637"/>
                    <a:pt x="8457" y="6161"/>
                  </a:cubicBezTo>
                  <a:cubicBezTo>
                    <a:pt x="8121" y="6021"/>
                    <a:pt x="7785" y="5909"/>
                    <a:pt x="7449" y="5825"/>
                  </a:cubicBezTo>
                  <a:cubicBezTo>
                    <a:pt x="7281" y="5797"/>
                    <a:pt x="7113" y="5769"/>
                    <a:pt x="6945" y="5769"/>
                  </a:cubicBezTo>
                  <a:cubicBezTo>
                    <a:pt x="6749" y="5741"/>
                    <a:pt x="6581" y="5741"/>
                    <a:pt x="6413" y="5769"/>
                  </a:cubicBezTo>
                  <a:cubicBezTo>
                    <a:pt x="5741" y="5825"/>
                    <a:pt x="5125" y="6105"/>
                    <a:pt x="4733" y="6525"/>
                  </a:cubicBezTo>
                  <a:cubicBezTo>
                    <a:pt x="4537" y="6749"/>
                    <a:pt x="4397" y="7001"/>
                    <a:pt x="4285" y="7309"/>
                  </a:cubicBezTo>
                  <a:cubicBezTo>
                    <a:pt x="4201" y="7617"/>
                    <a:pt x="4173" y="7953"/>
                    <a:pt x="4173" y="8289"/>
                  </a:cubicBezTo>
                  <a:cubicBezTo>
                    <a:pt x="4201" y="8626"/>
                    <a:pt x="4257" y="8962"/>
                    <a:pt x="4369" y="9298"/>
                  </a:cubicBezTo>
                  <a:cubicBezTo>
                    <a:pt x="4481" y="9634"/>
                    <a:pt x="4621" y="9970"/>
                    <a:pt x="4817" y="10250"/>
                  </a:cubicBezTo>
                  <a:cubicBezTo>
                    <a:pt x="5405" y="11118"/>
                    <a:pt x="6133" y="11790"/>
                    <a:pt x="6889" y="12350"/>
                  </a:cubicBezTo>
                  <a:cubicBezTo>
                    <a:pt x="6693" y="12294"/>
                    <a:pt x="6525" y="12210"/>
                    <a:pt x="6357" y="12154"/>
                  </a:cubicBezTo>
                  <a:cubicBezTo>
                    <a:pt x="5545" y="11874"/>
                    <a:pt x="4761" y="11734"/>
                    <a:pt x="4033" y="11678"/>
                  </a:cubicBezTo>
                  <a:cubicBezTo>
                    <a:pt x="3333" y="11650"/>
                    <a:pt x="2605" y="11818"/>
                    <a:pt x="1989" y="12154"/>
                  </a:cubicBezTo>
                  <a:cubicBezTo>
                    <a:pt x="1709" y="12294"/>
                    <a:pt x="1456" y="12518"/>
                    <a:pt x="1232" y="12742"/>
                  </a:cubicBezTo>
                  <a:cubicBezTo>
                    <a:pt x="1036" y="12966"/>
                    <a:pt x="868" y="13218"/>
                    <a:pt x="784" y="13498"/>
                  </a:cubicBezTo>
                  <a:cubicBezTo>
                    <a:pt x="672" y="13778"/>
                    <a:pt x="672" y="14086"/>
                    <a:pt x="700" y="14422"/>
                  </a:cubicBezTo>
                  <a:cubicBezTo>
                    <a:pt x="728" y="14730"/>
                    <a:pt x="840" y="15038"/>
                    <a:pt x="980" y="15346"/>
                  </a:cubicBezTo>
                  <a:cubicBezTo>
                    <a:pt x="1288" y="15962"/>
                    <a:pt x="1793" y="16495"/>
                    <a:pt x="2381" y="16887"/>
                  </a:cubicBezTo>
                  <a:cubicBezTo>
                    <a:pt x="3277" y="17419"/>
                    <a:pt x="4229" y="17755"/>
                    <a:pt x="5125" y="17951"/>
                  </a:cubicBezTo>
                  <a:cubicBezTo>
                    <a:pt x="4929" y="17979"/>
                    <a:pt x="4733" y="17979"/>
                    <a:pt x="4537" y="18007"/>
                  </a:cubicBezTo>
                  <a:cubicBezTo>
                    <a:pt x="3669" y="18063"/>
                    <a:pt x="2913" y="18231"/>
                    <a:pt x="2241" y="18511"/>
                  </a:cubicBezTo>
                  <a:cubicBezTo>
                    <a:pt x="1905" y="18623"/>
                    <a:pt x="1597" y="18791"/>
                    <a:pt x="1316" y="19015"/>
                  </a:cubicBezTo>
                  <a:cubicBezTo>
                    <a:pt x="1036" y="19211"/>
                    <a:pt x="784" y="19463"/>
                    <a:pt x="560" y="19743"/>
                  </a:cubicBezTo>
                  <a:cubicBezTo>
                    <a:pt x="364" y="19995"/>
                    <a:pt x="224" y="20275"/>
                    <a:pt x="112" y="20583"/>
                  </a:cubicBezTo>
                  <a:cubicBezTo>
                    <a:pt x="56" y="20751"/>
                    <a:pt x="28" y="20891"/>
                    <a:pt x="0" y="21031"/>
                  </a:cubicBezTo>
                  <a:cubicBezTo>
                    <a:pt x="0" y="21199"/>
                    <a:pt x="0" y="21339"/>
                    <a:pt x="0" y="21479"/>
                  </a:cubicBezTo>
                  <a:cubicBezTo>
                    <a:pt x="28" y="21787"/>
                    <a:pt x="140" y="22095"/>
                    <a:pt x="308" y="22347"/>
                  </a:cubicBezTo>
                  <a:cubicBezTo>
                    <a:pt x="476" y="22627"/>
                    <a:pt x="700" y="22879"/>
                    <a:pt x="952" y="23103"/>
                  </a:cubicBezTo>
                  <a:cubicBezTo>
                    <a:pt x="1204" y="23299"/>
                    <a:pt x="1512" y="23495"/>
                    <a:pt x="1821" y="23635"/>
                  </a:cubicBezTo>
                  <a:cubicBezTo>
                    <a:pt x="2157" y="23775"/>
                    <a:pt x="2493" y="23887"/>
                    <a:pt x="2857" y="23915"/>
                  </a:cubicBezTo>
                  <a:cubicBezTo>
                    <a:pt x="3585" y="24027"/>
                    <a:pt x="4369" y="24027"/>
                    <a:pt x="5209" y="23887"/>
                  </a:cubicBezTo>
                  <a:cubicBezTo>
                    <a:pt x="5405" y="23887"/>
                    <a:pt x="5601" y="23831"/>
                    <a:pt x="5769" y="23803"/>
                  </a:cubicBezTo>
                  <a:cubicBezTo>
                    <a:pt x="5601" y="23887"/>
                    <a:pt x="5433" y="23971"/>
                    <a:pt x="5265" y="24055"/>
                  </a:cubicBezTo>
                  <a:cubicBezTo>
                    <a:pt x="4509" y="24476"/>
                    <a:pt x="3893" y="24952"/>
                    <a:pt x="3361" y="25484"/>
                  </a:cubicBezTo>
                  <a:cubicBezTo>
                    <a:pt x="3109" y="25736"/>
                    <a:pt x="2913" y="26016"/>
                    <a:pt x="2717" y="26324"/>
                  </a:cubicBezTo>
                  <a:cubicBezTo>
                    <a:pt x="2549" y="26660"/>
                    <a:pt x="2409" y="26996"/>
                    <a:pt x="2353" y="27304"/>
                  </a:cubicBezTo>
                  <a:cubicBezTo>
                    <a:pt x="2269" y="27640"/>
                    <a:pt x="2269" y="27976"/>
                    <a:pt x="2297" y="28256"/>
                  </a:cubicBezTo>
                  <a:cubicBezTo>
                    <a:pt x="2325" y="28592"/>
                    <a:pt x="2409" y="28872"/>
                    <a:pt x="2549" y="29124"/>
                  </a:cubicBezTo>
                  <a:cubicBezTo>
                    <a:pt x="2857" y="29628"/>
                    <a:pt x="3417" y="29992"/>
                    <a:pt x="4061" y="30188"/>
                  </a:cubicBezTo>
                  <a:cubicBezTo>
                    <a:pt x="4229" y="30244"/>
                    <a:pt x="4397" y="30272"/>
                    <a:pt x="4565" y="30300"/>
                  </a:cubicBezTo>
                  <a:cubicBezTo>
                    <a:pt x="4733" y="30328"/>
                    <a:pt x="4901" y="30328"/>
                    <a:pt x="5097" y="30328"/>
                  </a:cubicBezTo>
                  <a:cubicBezTo>
                    <a:pt x="5433" y="30328"/>
                    <a:pt x="5797" y="30272"/>
                    <a:pt x="6133" y="30160"/>
                  </a:cubicBezTo>
                  <a:cubicBezTo>
                    <a:pt x="7113" y="29880"/>
                    <a:pt x="8009" y="29404"/>
                    <a:pt x="8765" y="28872"/>
                  </a:cubicBezTo>
                  <a:cubicBezTo>
                    <a:pt x="8177" y="29572"/>
                    <a:pt x="7589" y="30412"/>
                    <a:pt x="7225" y="31364"/>
                  </a:cubicBezTo>
                  <a:cubicBezTo>
                    <a:pt x="6973" y="32037"/>
                    <a:pt x="6917" y="32793"/>
                    <a:pt x="7029" y="33437"/>
                  </a:cubicBezTo>
                  <a:cubicBezTo>
                    <a:pt x="7113" y="33773"/>
                    <a:pt x="7225" y="34109"/>
                    <a:pt x="7365" y="34361"/>
                  </a:cubicBezTo>
                  <a:cubicBezTo>
                    <a:pt x="7561" y="34669"/>
                    <a:pt x="7757" y="34893"/>
                    <a:pt x="7953" y="35033"/>
                  </a:cubicBezTo>
                  <a:cubicBezTo>
                    <a:pt x="8233" y="35201"/>
                    <a:pt x="8513" y="35341"/>
                    <a:pt x="8821" y="35397"/>
                  </a:cubicBezTo>
                  <a:cubicBezTo>
                    <a:pt x="9130" y="35453"/>
                    <a:pt x="9466" y="35453"/>
                    <a:pt x="9802" y="35397"/>
                  </a:cubicBezTo>
                  <a:cubicBezTo>
                    <a:pt x="10474" y="35313"/>
                    <a:pt x="11146" y="35005"/>
                    <a:pt x="11678" y="34557"/>
                  </a:cubicBezTo>
                  <a:cubicBezTo>
                    <a:pt x="12266" y="34053"/>
                    <a:pt x="12770" y="33493"/>
                    <a:pt x="13246" y="32765"/>
                  </a:cubicBezTo>
                  <a:cubicBezTo>
                    <a:pt x="13358" y="32625"/>
                    <a:pt x="13442" y="32457"/>
                    <a:pt x="13554" y="32289"/>
                  </a:cubicBezTo>
                  <a:cubicBezTo>
                    <a:pt x="13302" y="33185"/>
                    <a:pt x="13134" y="34165"/>
                    <a:pt x="13190" y="35201"/>
                  </a:cubicBezTo>
                  <a:cubicBezTo>
                    <a:pt x="13190" y="35565"/>
                    <a:pt x="13274" y="35901"/>
                    <a:pt x="13386" y="36237"/>
                  </a:cubicBezTo>
                  <a:cubicBezTo>
                    <a:pt x="13498" y="36573"/>
                    <a:pt x="13666" y="36909"/>
                    <a:pt x="13834" y="37161"/>
                  </a:cubicBezTo>
                  <a:cubicBezTo>
                    <a:pt x="14030" y="37441"/>
                    <a:pt x="14254" y="37665"/>
                    <a:pt x="14506" y="37861"/>
                  </a:cubicBezTo>
                  <a:cubicBezTo>
                    <a:pt x="14786" y="38057"/>
                    <a:pt x="15066" y="38169"/>
                    <a:pt x="15318" y="38253"/>
                  </a:cubicBezTo>
                  <a:cubicBezTo>
                    <a:pt x="15906" y="38365"/>
                    <a:pt x="16551" y="38197"/>
                    <a:pt x="17139" y="37833"/>
                  </a:cubicBezTo>
                  <a:cubicBezTo>
                    <a:pt x="17419" y="37665"/>
                    <a:pt x="17699" y="37441"/>
                    <a:pt x="17923" y="37161"/>
                  </a:cubicBezTo>
                  <a:cubicBezTo>
                    <a:pt x="18175" y="36909"/>
                    <a:pt x="18371" y="36601"/>
                    <a:pt x="18511" y="36293"/>
                  </a:cubicBezTo>
                  <a:cubicBezTo>
                    <a:pt x="18847" y="35621"/>
                    <a:pt x="19071" y="34865"/>
                    <a:pt x="19239" y="34025"/>
                  </a:cubicBezTo>
                  <a:cubicBezTo>
                    <a:pt x="19267" y="33857"/>
                    <a:pt x="19295" y="33661"/>
                    <a:pt x="19323" y="33465"/>
                  </a:cubicBezTo>
                  <a:cubicBezTo>
                    <a:pt x="19351" y="33661"/>
                    <a:pt x="19379" y="33857"/>
                    <a:pt x="19407" y="34025"/>
                  </a:cubicBezTo>
                  <a:cubicBezTo>
                    <a:pt x="19575" y="34865"/>
                    <a:pt x="19799" y="35621"/>
                    <a:pt x="20163" y="36293"/>
                  </a:cubicBezTo>
                  <a:cubicBezTo>
                    <a:pt x="20303" y="36601"/>
                    <a:pt x="20527" y="36881"/>
                    <a:pt x="20751" y="37161"/>
                  </a:cubicBezTo>
                  <a:cubicBezTo>
                    <a:pt x="21003" y="37413"/>
                    <a:pt x="21255" y="37637"/>
                    <a:pt x="21563" y="37805"/>
                  </a:cubicBezTo>
                  <a:cubicBezTo>
                    <a:pt x="22151" y="38169"/>
                    <a:pt x="22823" y="38309"/>
                    <a:pt x="23355" y="38169"/>
                  </a:cubicBezTo>
                  <a:lnTo>
                    <a:pt x="23355" y="38029"/>
                  </a:lnTo>
                  <a:lnTo>
                    <a:pt x="23383" y="38169"/>
                  </a:lnTo>
                  <a:cubicBezTo>
                    <a:pt x="23663" y="38113"/>
                    <a:pt x="23915" y="38001"/>
                    <a:pt x="24196" y="37777"/>
                  </a:cubicBezTo>
                  <a:cubicBezTo>
                    <a:pt x="24448" y="37581"/>
                    <a:pt x="24672" y="37357"/>
                    <a:pt x="24868" y="37077"/>
                  </a:cubicBezTo>
                  <a:cubicBezTo>
                    <a:pt x="25232" y="36517"/>
                    <a:pt x="25456" y="35817"/>
                    <a:pt x="25484" y="35089"/>
                  </a:cubicBezTo>
                  <a:cubicBezTo>
                    <a:pt x="25512" y="34361"/>
                    <a:pt x="25428" y="33577"/>
                    <a:pt x="25204" y="327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6476650" y="4268875"/>
              <a:ext cx="621000" cy="618900"/>
            </a:xfrm>
            <a:custGeom>
              <a:avLst/>
              <a:gdLst/>
              <a:ahLst/>
              <a:cxnLst/>
              <a:rect l="l" t="t" r="r" b="b"/>
              <a:pathLst>
                <a:path w="24840" h="24756" extrusionOk="0">
                  <a:moveTo>
                    <a:pt x="15122" y="24671"/>
                  </a:moveTo>
                  <a:lnTo>
                    <a:pt x="15122" y="24671"/>
                  </a:lnTo>
                  <a:lnTo>
                    <a:pt x="15122" y="24671"/>
                  </a:lnTo>
                  <a:lnTo>
                    <a:pt x="15094" y="24671"/>
                  </a:lnTo>
                  <a:lnTo>
                    <a:pt x="15094" y="24671"/>
                  </a:lnTo>
                  <a:cubicBezTo>
                    <a:pt x="14758" y="24755"/>
                    <a:pt x="14366" y="24643"/>
                    <a:pt x="14002" y="24419"/>
                  </a:cubicBezTo>
                  <a:cubicBezTo>
                    <a:pt x="13806" y="24335"/>
                    <a:pt x="13638" y="24195"/>
                    <a:pt x="13498" y="24027"/>
                  </a:cubicBezTo>
                  <a:cubicBezTo>
                    <a:pt x="13330" y="23859"/>
                    <a:pt x="13218" y="23663"/>
                    <a:pt x="13106" y="23467"/>
                  </a:cubicBezTo>
                  <a:cubicBezTo>
                    <a:pt x="12994" y="23243"/>
                    <a:pt x="12910" y="23019"/>
                    <a:pt x="12826" y="22767"/>
                  </a:cubicBezTo>
                  <a:cubicBezTo>
                    <a:pt x="12742" y="22515"/>
                    <a:pt x="12686" y="22291"/>
                    <a:pt x="12630" y="22039"/>
                  </a:cubicBezTo>
                  <a:cubicBezTo>
                    <a:pt x="12546" y="21535"/>
                    <a:pt x="12490" y="21031"/>
                    <a:pt x="12490" y="20555"/>
                  </a:cubicBezTo>
                  <a:lnTo>
                    <a:pt x="12490" y="20247"/>
                  </a:lnTo>
                  <a:lnTo>
                    <a:pt x="12462" y="20247"/>
                  </a:lnTo>
                  <a:lnTo>
                    <a:pt x="12462" y="20555"/>
                  </a:lnTo>
                  <a:cubicBezTo>
                    <a:pt x="12462" y="21031"/>
                    <a:pt x="12434" y="21535"/>
                    <a:pt x="12350" y="22039"/>
                  </a:cubicBezTo>
                  <a:cubicBezTo>
                    <a:pt x="12266" y="22543"/>
                    <a:pt x="12126" y="23019"/>
                    <a:pt x="11902" y="23495"/>
                  </a:cubicBezTo>
                  <a:cubicBezTo>
                    <a:pt x="11790" y="23691"/>
                    <a:pt x="11678" y="23859"/>
                    <a:pt x="11510" y="24027"/>
                  </a:cubicBezTo>
                  <a:cubicBezTo>
                    <a:pt x="11370" y="24195"/>
                    <a:pt x="11202" y="24335"/>
                    <a:pt x="11034" y="24447"/>
                  </a:cubicBezTo>
                  <a:cubicBezTo>
                    <a:pt x="10950" y="24503"/>
                    <a:pt x="10838" y="24559"/>
                    <a:pt x="10754" y="24615"/>
                  </a:cubicBezTo>
                  <a:cubicBezTo>
                    <a:pt x="10670" y="24643"/>
                    <a:pt x="10558" y="24671"/>
                    <a:pt x="10474" y="24699"/>
                  </a:cubicBezTo>
                  <a:cubicBezTo>
                    <a:pt x="10278" y="24727"/>
                    <a:pt x="10110" y="24755"/>
                    <a:pt x="9942" y="24727"/>
                  </a:cubicBezTo>
                  <a:lnTo>
                    <a:pt x="9942" y="24727"/>
                  </a:lnTo>
                  <a:lnTo>
                    <a:pt x="9914" y="24727"/>
                  </a:lnTo>
                  <a:lnTo>
                    <a:pt x="9914" y="24727"/>
                  </a:lnTo>
                  <a:lnTo>
                    <a:pt x="9914" y="24727"/>
                  </a:lnTo>
                  <a:cubicBezTo>
                    <a:pt x="9745" y="24671"/>
                    <a:pt x="9577" y="24587"/>
                    <a:pt x="9437" y="24475"/>
                  </a:cubicBezTo>
                  <a:cubicBezTo>
                    <a:pt x="9269" y="24363"/>
                    <a:pt x="9129" y="24223"/>
                    <a:pt x="9017" y="24055"/>
                  </a:cubicBezTo>
                  <a:cubicBezTo>
                    <a:pt x="8877" y="23887"/>
                    <a:pt x="8793" y="23691"/>
                    <a:pt x="8709" y="23467"/>
                  </a:cubicBezTo>
                  <a:cubicBezTo>
                    <a:pt x="8681" y="23355"/>
                    <a:pt x="8653" y="23271"/>
                    <a:pt x="8625" y="23159"/>
                  </a:cubicBezTo>
                  <a:cubicBezTo>
                    <a:pt x="8597" y="23047"/>
                    <a:pt x="8597" y="22935"/>
                    <a:pt x="8597" y="22823"/>
                  </a:cubicBezTo>
                  <a:cubicBezTo>
                    <a:pt x="8541" y="21787"/>
                    <a:pt x="8849" y="20807"/>
                    <a:pt x="9185" y="19883"/>
                  </a:cubicBezTo>
                  <a:cubicBezTo>
                    <a:pt x="9241" y="19799"/>
                    <a:pt x="9269" y="19715"/>
                    <a:pt x="9325" y="19603"/>
                  </a:cubicBezTo>
                  <a:lnTo>
                    <a:pt x="9325" y="19603"/>
                  </a:lnTo>
                  <a:cubicBezTo>
                    <a:pt x="9269" y="19687"/>
                    <a:pt x="9241" y="19799"/>
                    <a:pt x="9185" y="19883"/>
                  </a:cubicBezTo>
                  <a:cubicBezTo>
                    <a:pt x="8989" y="20331"/>
                    <a:pt x="8737" y="20779"/>
                    <a:pt x="8457" y="21199"/>
                  </a:cubicBezTo>
                  <a:cubicBezTo>
                    <a:pt x="8177" y="21619"/>
                    <a:pt x="7869" y="22011"/>
                    <a:pt x="7477" y="22319"/>
                  </a:cubicBezTo>
                  <a:cubicBezTo>
                    <a:pt x="7113" y="22627"/>
                    <a:pt x="6693" y="22795"/>
                    <a:pt x="6273" y="22851"/>
                  </a:cubicBezTo>
                  <a:cubicBezTo>
                    <a:pt x="6077" y="22879"/>
                    <a:pt x="5853" y="22879"/>
                    <a:pt x="5685" y="22851"/>
                  </a:cubicBezTo>
                  <a:cubicBezTo>
                    <a:pt x="5489" y="22823"/>
                    <a:pt x="5321" y="22739"/>
                    <a:pt x="5181" y="22655"/>
                  </a:cubicBezTo>
                  <a:lnTo>
                    <a:pt x="5181" y="22655"/>
                  </a:ln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cubicBezTo>
                    <a:pt x="5013" y="22543"/>
                    <a:pt x="4901" y="22403"/>
                    <a:pt x="4789" y="22235"/>
                  </a:cubicBezTo>
                  <a:cubicBezTo>
                    <a:pt x="4761" y="22151"/>
                    <a:pt x="4705" y="22067"/>
                    <a:pt x="4677" y="21955"/>
                  </a:cubicBezTo>
                  <a:cubicBezTo>
                    <a:pt x="4649" y="21871"/>
                    <a:pt x="4621" y="21759"/>
                    <a:pt x="4593" y="21675"/>
                  </a:cubicBezTo>
                  <a:cubicBezTo>
                    <a:pt x="4509" y="21255"/>
                    <a:pt x="4565" y="20779"/>
                    <a:pt x="4705" y="20359"/>
                  </a:cubicBezTo>
                  <a:cubicBezTo>
                    <a:pt x="4817" y="20135"/>
                    <a:pt x="4929" y="19883"/>
                    <a:pt x="5041" y="19687"/>
                  </a:cubicBezTo>
                  <a:cubicBezTo>
                    <a:pt x="5181" y="19463"/>
                    <a:pt x="5321" y="19239"/>
                    <a:pt x="5461" y="19043"/>
                  </a:cubicBezTo>
                  <a:cubicBezTo>
                    <a:pt x="5769" y="18651"/>
                    <a:pt x="6105" y="18287"/>
                    <a:pt x="6469" y="17951"/>
                  </a:cubicBezTo>
                  <a:cubicBezTo>
                    <a:pt x="6525" y="17867"/>
                    <a:pt x="6609" y="17811"/>
                    <a:pt x="6693" y="17755"/>
                  </a:cubicBezTo>
                  <a:cubicBezTo>
                    <a:pt x="6693" y="17755"/>
                    <a:pt x="6693" y="17727"/>
                    <a:pt x="6693" y="17727"/>
                  </a:cubicBezTo>
                  <a:cubicBezTo>
                    <a:pt x="6609" y="17811"/>
                    <a:pt x="6525" y="17867"/>
                    <a:pt x="6441" y="17951"/>
                  </a:cubicBezTo>
                  <a:cubicBezTo>
                    <a:pt x="6077" y="18259"/>
                    <a:pt x="5685" y="18567"/>
                    <a:pt x="5265" y="18847"/>
                  </a:cubicBezTo>
                  <a:cubicBezTo>
                    <a:pt x="4845" y="19099"/>
                    <a:pt x="4397" y="19323"/>
                    <a:pt x="3893" y="19463"/>
                  </a:cubicBezTo>
                  <a:cubicBezTo>
                    <a:pt x="3669" y="19519"/>
                    <a:pt x="3445" y="19547"/>
                    <a:pt x="3221" y="19575"/>
                  </a:cubicBezTo>
                  <a:cubicBezTo>
                    <a:pt x="3137" y="19575"/>
                    <a:pt x="3025" y="19547"/>
                    <a:pt x="2913" y="19547"/>
                  </a:cubicBezTo>
                  <a:cubicBezTo>
                    <a:pt x="2801" y="19519"/>
                    <a:pt x="2689" y="19519"/>
                    <a:pt x="2605" y="19491"/>
                  </a:cubicBezTo>
                  <a:cubicBezTo>
                    <a:pt x="2493" y="19463"/>
                    <a:pt x="2381" y="19407"/>
                    <a:pt x="2296" y="19379"/>
                  </a:cubicBezTo>
                  <a:cubicBezTo>
                    <a:pt x="2268" y="19351"/>
                    <a:pt x="2212" y="19323"/>
                    <a:pt x="2156" y="19295"/>
                  </a:cubicBezTo>
                  <a:cubicBezTo>
                    <a:pt x="2128" y="19295"/>
                    <a:pt x="2072" y="19267"/>
                    <a:pt x="2044" y="19239"/>
                  </a:cubicBezTo>
                  <a:cubicBezTo>
                    <a:pt x="1876" y="19127"/>
                    <a:pt x="1764" y="18987"/>
                    <a:pt x="1680" y="18847"/>
                  </a:cubicBezTo>
                  <a:lnTo>
                    <a:pt x="1680" y="18847"/>
                  </a:lnTo>
                  <a:lnTo>
                    <a:pt x="1680" y="18819"/>
                  </a:lnTo>
                  <a:lnTo>
                    <a:pt x="1680" y="18819"/>
                  </a:lnTo>
                  <a:lnTo>
                    <a:pt x="1680" y="18819"/>
                  </a:lnTo>
                  <a:cubicBezTo>
                    <a:pt x="1568" y="18679"/>
                    <a:pt x="1540" y="18483"/>
                    <a:pt x="1512" y="18315"/>
                  </a:cubicBezTo>
                  <a:cubicBezTo>
                    <a:pt x="1484" y="18119"/>
                    <a:pt x="1512" y="17895"/>
                    <a:pt x="1540" y="17699"/>
                  </a:cubicBezTo>
                  <a:cubicBezTo>
                    <a:pt x="1596" y="17503"/>
                    <a:pt x="1680" y="17278"/>
                    <a:pt x="1792" y="17082"/>
                  </a:cubicBezTo>
                  <a:cubicBezTo>
                    <a:pt x="1904" y="16886"/>
                    <a:pt x="2016" y="16718"/>
                    <a:pt x="2184" y="16550"/>
                  </a:cubicBezTo>
                  <a:cubicBezTo>
                    <a:pt x="2549" y="16186"/>
                    <a:pt x="2969" y="15906"/>
                    <a:pt x="3417" y="15654"/>
                  </a:cubicBezTo>
                  <a:cubicBezTo>
                    <a:pt x="3837" y="15430"/>
                    <a:pt x="4313" y="15234"/>
                    <a:pt x="4761" y="15066"/>
                  </a:cubicBezTo>
                  <a:cubicBezTo>
                    <a:pt x="4845" y="15038"/>
                    <a:pt x="4929" y="14982"/>
                    <a:pt x="5041" y="14954"/>
                  </a:cubicBezTo>
                  <a:lnTo>
                    <a:pt x="5041" y="14954"/>
                  </a:lnTo>
                  <a:cubicBezTo>
                    <a:pt x="4929" y="14982"/>
                    <a:pt x="4845" y="15010"/>
                    <a:pt x="4761" y="15038"/>
                  </a:cubicBezTo>
                  <a:cubicBezTo>
                    <a:pt x="4285" y="15206"/>
                    <a:pt x="3809" y="15318"/>
                    <a:pt x="3305" y="15374"/>
                  </a:cubicBezTo>
                  <a:cubicBezTo>
                    <a:pt x="2829" y="15458"/>
                    <a:pt x="2296" y="15458"/>
                    <a:pt x="1792" y="15402"/>
                  </a:cubicBezTo>
                  <a:cubicBezTo>
                    <a:pt x="1568" y="15374"/>
                    <a:pt x="1372" y="15318"/>
                    <a:pt x="1148" y="15206"/>
                  </a:cubicBezTo>
                  <a:cubicBezTo>
                    <a:pt x="952" y="15122"/>
                    <a:pt x="784" y="15010"/>
                    <a:pt x="616" y="14870"/>
                  </a:cubicBezTo>
                  <a:cubicBezTo>
                    <a:pt x="560" y="14842"/>
                    <a:pt x="532" y="14814"/>
                    <a:pt x="476" y="14758"/>
                  </a:cubicBezTo>
                  <a:cubicBezTo>
                    <a:pt x="448" y="14730"/>
                    <a:pt x="420" y="14702"/>
                    <a:pt x="392" y="14646"/>
                  </a:cubicBezTo>
                  <a:cubicBezTo>
                    <a:pt x="308" y="14590"/>
                    <a:pt x="252" y="14506"/>
                    <a:pt x="196" y="14422"/>
                  </a:cubicBezTo>
                  <a:cubicBezTo>
                    <a:pt x="112" y="14254"/>
                    <a:pt x="56" y="14086"/>
                    <a:pt x="28" y="13890"/>
                  </a:cubicBez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cubicBezTo>
                    <a:pt x="0" y="13806"/>
                    <a:pt x="0" y="13722"/>
                    <a:pt x="28" y="13610"/>
                  </a:cubicBezTo>
                  <a:cubicBezTo>
                    <a:pt x="28" y="13526"/>
                    <a:pt x="56" y="13442"/>
                    <a:pt x="84" y="13330"/>
                  </a:cubicBezTo>
                  <a:cubicBezTo>
                    <a:pt x="140" y="13162"/>
                    <a:pt x="252" y="12966"/>
                    <a:pt x="364" y="12798"/>
                  </a:cubicBezTo>
                  <a:cubicBezTo>
                    <a:pt x="504" y="12630"/>
                    <a:pt x="644" y="12490"/>
                    <a:pt x="840" y="12350"/>
                  </a:cubicBezTo>
                  <a:cubicBezTo>
                    <a:pt x="1008" y="12210"/>
                    <a:pt x="1204" y="12126"/>
                    <a:pt x="1428" y="12042"/>
                  </a:cubicBezTo>
                  <a:cubicBezTo>
                    <a:pt x="1540" y="11986"/>
                    <a:pt x="1652" y="11958"/>
                    <a:pt x="1792" y="11902"/>
                  </a:cubicBezTo>
                  <a:cubicBezTo>
                    <a:pt x="1904" y="11874"/>
                    <a:pt x="2016" y="11846"/>
                    <a:pt x="2156" y="11818"/>
                  </a:cubicBezTo>
                  <a:cubicBezTo>
                    <a:pt x="2409" y="11762"/>
                    <a:pt x="2661" y="11734"/>
                    <a:pt x="2913" y="11706"/>
                  </a:cubicBezTo>
                  <a:cubicBezTo>
                    <a:pt x="3389" y="11678"/>
                    <a:pt x="3893" y="11678"/>
                    <a:pt x="4369" y="11706"/>
                  </a:cubicBezTo>
                  <a:lnTo>
                    <a:pt x="4621" y="11734"/>
                  </a:lnTo>
                  <a:lnTo>
                    <a:pt x="4621" y="11734"/>
                  </a:lnTo>
                  <a:cubicBezTo>
                    <a:pt x="4537" y="11706"/>
                    <a:pt x="4453" y="11706"/>
                    <a:pt x="4369" y="11706"/>
                  </a:cubicBezTo>
                  <a:cubicBezTo>
                    <a:pt x="3893" y="11650"/>
                    <a:pt x="3417" y="11566"/>
                    <a:pt x="2913" y="11426"/>
                  </a:cubicBezTo>
                  <a:cubicBezTo>
                    <a:pt x="2437" y="11286"/>
                    <a:pt x="1960" y="11090"/>
                    <a:pt x="1540" y="10810"/>
                  </a:cubicBezTo>
                  <a:cubicBezTo>
                    <a:pt x="1344" y="10698"/>
                    <a:pt x="1176" y="10558"/>
                    <a:pt x="1008" y="10390"/>
                  </a:cubicBezTo>
                  <a:cubicBezTo>
                    <a:pt x="952" y="10306"/>
                    <a:pt x="868" y="10222"/>
                    <a:pt x="812" y="10138"/>
                  </a:cubicBezTo>
                  <a:cubicBezTo>
                    <a:pt x="756" y="10054"/>
                    <a:pt x="700" y="9942"/>
                    <a:pt x="644" y="9858"/>
                  </a:cubicBezTo>
                  <a:cubicBezTo>
                    <a:pt x="616" y="9774"/>
                    <a:pt x="560" y="9662"/>
                    <a:pt x="532" y="9578"/>
                  </a:cubicBezTo>
                  <a:cubicBezTo>
                    <a:pt x="504" y="9465"/>
                    <a:pt x="476" y="9381"/>
                    <a:pt x="476" y="9269"/>
                  </a:cubicBezTo>
                  <a:cubicBezTo>
                    <a:pt x="448" y="9073"/>
                    <a:pt x="448" y="8905"/>
                    <a:pt x="504" y="8737"/>
                  </a:cubicBez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cubicBezTo>
                    <a:pt x="532" y="8625"/>
                    <a:pt x="588" y="8569"/>
                    <a:pt x="616" y="8485"/>
                  </a:cubicBezTo>
                  <a:cubicBezTo>
                    <a:pt x="672" y="8401"/>
                    <a:pt x="728" y="8317"/>
                    <a:pt x="784" y="8261"/>
                  </a:cubicBezTo>
                  <a:cubicBezTo>
                    <a:pt x="924" y="8121"/>
                    <a:pt x="1092" y="7981"/>
                    <a:pt x="1260" y="7897"/>
                  </a:cubicBezTo>
                  <a:cubicBezTo>
                    <a:pt x="1456" y="7785"/>
                    <a:pt x="1652" y="7701"/>
                    <a:pt x="1876" y="7645"/>
                  </a:cubicBezTo>
                  <a:cubicBezTo>
                    <a:pt x="2072" y="7617"/>
                    <a:pt x="2325" y="7589"/>
                    <a:pt x="2521" y="7589"/>
                  </a:cubicBezTo>
                  <a:cubicBezTo>
                    <a:pt x="2801" y="7617"/>
                    <a:pt x="3053" y="7645"/>
                    <a:pt x="3305" y="7701"/>
                  </a:cubicBezTo>
                  <a:cubicBezTo>
                    <a:pt x="3557" y="7757"/>
                    <a:pt x="3781" y="7813"/>
                    <a:pt x="4033" y="7897"/>
                  </a:cubicBezTo>
                  <a:cubicBezTo>
                    <a:pt x="4509" y="8065"/>
                    <a:pt x="4957" y="8261"/>
                    <a:pt x="5377" y="8513"/>
                  </a:cubicBezTo>
                  <a:cubicBezTo>
                    <a:pt x="5433" y="8541"/>
                    <a:pt x="5489" y="8569"/>
                    <a:pt x="5545" y="8597"/>
                  </a:cubicBezTo>
                  <a:cubicBezTo>
                    <a:pt x="5545" y="8597"/>
                    <a:pt x="5545" y="8597"/>
                    <a:pt x="5545" y="8597"/>
                  </a:cubicBezTo>
                  <a:cubicBezTo>
                    <a:pt x="5489" y="8569"/>
                    <a:pt x="5433" y="8541"/>
                    <a:pt x="5377" y="8485"/>
                  </a:cubicBezTo>
                  <a:cubicBezTo>
                    <a:pt x="4957" y="8233"/>
                    <a:pt x="4537" y="7981"/>
                    <a:pt x="4173" y="7645"/>
                  </a:cubicBezTo>
                  <a:cubicBezTo>
                    <a:pt x="3781" y="7337"/>
                    <a:pt x="3417" y="6973"/>
                    <a:pt x="3137" y="6525"/>
                  </a:cubicBezTo>
                  <a:cubicBezTo>
                    <a:pt x="3081" y="6441"/>
                    <a:pt x="3025" y="6329"/>
                    <a:pt x="2969" y="6245"/>
                  </a:cubicBezTo>
                  <a:cubicBezTo>
                    <a:pt x="2913" y="6133"/>
                    <a:pt x="2885" y="6049"/>
                    <a:pt x="2857" y="5937"/>
                  </a:cubicBezTo>
                  <a:cubicBezTo>
                    <a:pt x="2773" y="5713"/>
                    <a:pt x="2745" y="5517"/>
                    <a:pt x="2717" y="5293"/>
                  </a:cubicBezTo>
                  <a:cubicBezTo>
                    <a:pt x="2717" y="5097"/>
                    <a:pt x="2745" y="4873"/>
                    <a:pt x="2801" y="4705"/>
                  </a:cubicBezTo>
                  <a:cubicBezTo>
                    <a:pt x="2857" y="4509"/>
                    <a:pt x="2941" y="4341"/>
                    <a:pt x="3053" y="4201"/>
                  </a:cubicBezTo>
                  <a:lnTo>
                    <a:pt x="3053" y="4201"/>
                  </a:lnTo>
                  <a:lnTo>
                    <a:pt x="3053" y="4201"/>
                  </a:lnTo>
                  <a:lnTo>
                    <a:pt x="3081" y="4201"/>
                  </a:lnTo>
                  <a:lnTo>
                    <a:pt x="3081" y="4201"/>
                  </a:lnTo>
                  <a:cubicBezTo>
                    <a:pt x="3305" y="3949"/>
                    <a:pt x="3669" y="3781"/>
                    <a:pt x="4117" y="3753"/>
                  </a:cubicBezTo>
                  <a:cubicBezTo>
                    <a:pt x="4201" y="3725"/>
                    <a:pt x="4313" y="3725"/>
                    <a:pt x="4425" y="3753"/>
                  </a:cubicBezTo>
                  <a:cubicBezTo>
                    <a:pt x="4537" y="3753"/>
                    <a:pt x="4649" y="3753"/>
                    <a:pt x="4761" y="3781"/>
                  </a:cubicBezTo>
                  <a:cubicBezTo>
                    <a:pt x="4957" y="3837"/>
                    <a:pt x="5181" y="3893"/>
                    <a:pt x="5377" y="4005"/>
                  </a:cubicBezTo>
                  <a:cubicBezTo>
                    <a:pt x="5825" y="4229"/>
                    <a:pt x="6245" y="4537"/>
                    <a:pt x="6609" y="4901"/>
                  </a:cubicBezTo>
                  <a:cubicBezTo>
                    <a:pt x="6973" y="5237"/>
                    <a:pt x="7309" y="5601"/>
                    <a:pt x="7589" y="5993"/>
                  </a:cubicBezTo>
                  <a:cubicBezTo>
                    <a:pt x="7617" y="6021"/>
                    <a:pt x="7645" y="6077"/>
                    <a:pt x="7673" y="6105"/>
                  </a:cubicBezTo>
                  <a:lnTo>
                    <a:pt x="7701" y="6105"/>
                  </a:lnTo>
                  <a:cubicBezTo>
                    <a:pt x="7673" y="6077"/>
                    <a:pt x="7645" y="6021"/>
                    <a:pt x="7617" y="5993"/>
                  </a:cubicBezTo>
                  <a:cubicBezTo>
                    <a:pt x="7337" y="5601"/>
                    <a:pt x="7057" y="5181"/>
                    <a:pt x="6833" y="4733"/>
                  </a:cubicBezTo>
                  <a:cubicBezTo>
                    <a:pt x="6609" y="4285"/>
                    <a:pt x="6441" y="3781"/>
                    <a:pt x="6357" y="3277"/>
                  </a:cubicBezTo>
                  <a:cubicBezTo>
                    <a:pt x="6301" y="3053"/>
                    <a:pt x="6301" y="2829"/>
                    <a:pt x="6329" y="2605"/>
                  </a:cubicBezTo>
                  <a:cubicBezTo>
                    <a:pt x="6329" y="2521"/>
                    <a:pt x="6357" y="2409"/>
                    <a:pt x="6385" y="2297"/>
                  </a:cubicBezTo>
                  <a:cubicBezTo>
                    <a:pt x="6413" y="2185"/>
                    <a:pt x="6441" y="2073"/>
                    <a:pt x="6469" y="1989"/>
                  </a:cubicBezTo>
                  <a:cubicBezTo>
                    <a:pt x="6637" y="1596"/>
                    <a:pt x="6917" y="1288"/>
                    <a:pt x="7225" y="1120"/>
                  </a:cubicBez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cubicBezTo>
                    <a:pt x="7393" y="1064"/>
                    <a:pt x="7589" y="1036"/>
                    <a:pt x="7757" y="1008"/>
                  </a:cubicBezTo>
                  <a:cubicBezTo>
                    <a:pt x="7953" y="1008"/>
                    <a:pt x="8177" y="1064"/>
                    <a:pt x="8373" y="1120"/>
                  </a:cubicBezTo>
                  <a:cubicBezTo>
                    <a:pt x="8569" y="1204"/>
                    <a:pt x="8765" y="1288"/>
                    <a:pt x="8933" y="1428"/>
                  </a:cubicBezTo>
                  <a:cubicBezTo>
                    <a:pt x="9045" y="1484"/>
                    <a:pt x="9129" y="1568"/>
                    <a:pt x="9213" y="1624"/>
                  </a:cubicBezTo>
                  <a:cubicBezTo>
                    <a:pt x="9269" y="1708"/>
                    <a:pt x="9353" y="1793"/>
                    <a:pt x="9437" y="1877"/>
                  </a:cubicBezTo>
                  <a:cubicBezTo>
                    <a:pt x="9745" y="2269"/>
                    <a:pt x="9998" y="2717"/>
                    <a:pt x="10194" y="3193"/>
                  </a:cubicBezTo>
                  <a:cubicBezTo>
                    <a:pt x="10390" y="3641"/>
                    <a:pt x="10530" y="4117"/>
                    <a:pt x="10642" y="4593"/>
                  </a:cubicBezTo>
                  <a:cubicBezTo>
                    <a:pt x="10670" y="4621"/>
                    <a:pt x="10670" y="4677"/>
                    <a:pt x="10670" y="4705"/>
                  </a:cubicBezTo>
                  <a:lnTo>
                    <a:pt x="10698" y="4705"/>
                  </a:lnTo>
                  <a:cubicBezTo>
                    <a:pt x="10670" y="4677"/>
                    <a:pt x="10670" y="4649"/>
                    <a:pt x="10670" y="4593"/>
                  </a:cubicBezTo>
                  <a:cubicBezTo>
                    <a:pt x="10586" y="4117"/>
                    <a:pt x="10502" y="3641"/>
                    <a:pt x="10474" y="3137"/>
                  </a:cubicBezTo>
                  <a:cubicBezTo>
                    <a:pt x="10474" y="2885"/>
                    <a:pt x="10474" y="2633"/>
                    <a:pt x="10502" y="2381"/>
                  </a:cubicBezTo>
                  <a:cubicBezTo>
                    <a:pt x="10530" y="2129"/>
                    <a:pt x="10558" y="1877"/>
                    <a:pt x="10614" y="1624"/>
                  </a:cubicBezTo>
                  <a:cubicBezTo>
                    <a:pt x="10670" y="1400"/>
                    <a:pt x="10754" y="1176"/>
                    <a:pt x="10866" y="1008"/>
                  </a:cubicBezTo>
                  <a:cubicBezTo>
                    <a:pt x="10978" y="812"/>
                    <a:pt x="11118" y="616"/>
                    <a:pt x="11258" y="476"/>
                  </a:cubicBezTo>
                  <a:cubicBezTo>
                    <a:pt x="11426" y="336"/>
                    <a:pt x="11594" y="224"/>
                    <a:pt x="11762" y="140"/>
                  </a:cubicBezTo>
                  <a:cubicBezTo>
                    <a:pt x="11846" y="84"/>
                    <a:pt x="11930" y="56"/>
                    <a:pt x="12042" y="56"/>
                  </a:cubicBezTo>
                  <a:cubicBezTo>
                    <a:pt x="12126" y="28"/>
                    <a:pt x="12210" y="0"/>
                    <a:pt x="12294" y="0"/>
                  </a:cubicBezTo>
                  <a:lnTo>
                    <a:pt x="12294" y="0"/>
                  </a:lnTo>
                  <a:lnTo>
                    <a:pt x="12294" y="0"/>
                  </a:lnTo>
                  <a:lnTo>
                    <a:pt x="12322" y="0"/>
                  </a:lnTo>
                  <a:lnTo>
                    <a:pt x="12322" y="0"/>
                  </a:lnTo>
                  <a:cubicBezTo>
                    <a:pt x="12490" y="0"/>
                    <a:pt x="12658" y="56"/>
                    <a:pt x="12826" y="140"/>
                  </a:cubicBezTo>
                  <a:cubicBezTo>
                    <a:pt x="12938" y="168"/>
                    <a:pt x="13022" y="224"/>
                    <a:pt x="13106" y="280"/>
                  </a:cubicBezTo>
                  <a:cubicBezTo>
                    <a:pt x="13190" y="336"/>
                    <a:pt x="13274" y="392"/>
                    <a:pt x="13330" y="476"/>
                  </a:cubicBezTo>
                  <a:cubicBezTo>
                    <a:pt x="13414" y="532"/>
                    <a:pt x="13498" y="616"/>
                    <a:pt x="13554" y="700"/>
                  </a:cubicBezTo>
                  <a:cubicBezTo>
                    <a:pt x="13610" y="784"/>
                    <a:pt x="13694" y="868"/>
                    <a:pt x="13750" y="980"/>
                  </a:cubicBezTo>
                  <a:cubicBezTo>
                    <a:pt x="13862" y="1176"/>
                    <a:pt x="13946" y="1372"/>
                    <a:pt x="14002" y="1596"/>
                  </a:cubicBezTo>
                  <a:cubicBezTo>
                    <a:pt x="14142" y="2101"/>
                    <a:pt x="14170" y="2605"/>
                    <a:pt x="14170" y="3109"/>
                  </a:cubicBezTo>
                  <a:cubicBezTo>
                    <a:pt x="14142" y="3585"/>
                    <a:pt x="14086" y="4089"/>
                    <a:pt x="14002" y="4565"/>
                  </a:cubicBezTo>
                  <a:cubicBezTo>
                    <a:pt x="14002" y="4593"/>
                    <a:pt x="14002" y="4621"/>
                    <a:pt x="14002" y="4649"/>
                  </a:cubicBezTo>
                  <a:lnTo>
                    <a:pt x="14002" y="4649"/>
                  </a:lnTo>
                  <a:cubicBezTo>
                    <a:pt x="14002" y="4621"/>
                    <a:pt x="14002" y="4593"/>
                    <a:pt x="14030" y="4565"/>
                  </a:cubicBezTo>
                  <a:cubicBezTo>
                    <a:pt x="14114" y="4089"/>
                    <a:pt x="14254" y="3613"/>
                    <a:pt x="14450" y="3165"/>
                  </a:cubicBezTo>
                  <a:cubicBezTo>
                    <a:pt x="14534" y="2913"/>
                    <a:pt x="14646" y="2689"/>
                    <a:pt x="14758" y="2465"/>
                  </a:cubicBezTo>
                  <a:cubicBezTo>
                    <a:pt x="14842" y="2353"/>
                    <a:pt x="14898" y="2241"/>
                    <a:pt x="14982" y="2129"/>
                  </a:cubicBezTo>
                  <a:cubicBezTo>
                    <a:pt x="15038" y="2045"/>
                    <a:pt x="15122" y="1933"/>
                    <a:pt x="15206" y="1821"/>
                  </a:cubicBezTo>
                  <a:cubicBezTo>
                    <a:pt x="15318" y="1652"/>
                    <a:pt x="15486" y="1484"/>
                    <a:pt x="15682" y="1372"/>
                  </a:cubicBezTo>
                  <a:cubicBezTo>
                    <a:pt x="15850" y="1232"/>
                    <a:pt x="16046" y="1120"/>
                    <a:pt x="16242" y="1064"/>
                  </a:cubicBezTo>
                  <a:cubicBezTo>
                    <a:pt x="16438" y="980"/>
                    <a:pt x="16634" y="952"/>
                    <a:pt x="16830" y="952"/>
                  </a:cubicBezTo>
                  <a:cubicBezTo>
                    <a:pt x="16942" y="952"/>
                    <a:pt x="17026" y="952"/>
                    <a:pt x="17110" y="952"/>
                  </a:cubicBezTo>
                  <a:cubicBezTo>
                    <a:pt x="17194" y="980"/>
                    <a:pt x="17278" y="1008"/>
                    <a:pt x="17363" y="1036"/>
                  </a:cubicBezTo>
                  <a:lnTo>
                    <a:pt x="17363" y="1036"/>
                  </a:lnTo>
                  <a:lnTo>
                    <a:pt x="17363" y="1036"/>
                  </a:lnTo>
                  <a:lnTo>
                    <a:pt x="17391" y="1036"/>
                  </a:lnTo>
                  <a:lnTo>
                    <a:pt x="17391" y="1036"/>
                  </a:lnTo>
                  <a:cubicBezTo>
                    <a:pt x="17531" y="1092"/>
                    <a:pt x="17699" y="1204"/>
                    <a:pt x="17811" y="1372"/>
                  </a:cubicBezTo>
                  <a:cubicBezTo>
                    <a:pt x="17895" y="1428"/>
                    <a:pt x="17951" y="1512"/>
                    <a:pt x="18007" y="1596"/>
                  </a:cubicBezTo>
                  <a:cubicBezTo>
                    <a:pt x="18035" y="1652"/>
                    <a:pt x="18063" y="1680"/>
                    <a:pt x="18063" y="1736"/>
                  </a:cubicBezTo>
                  <a:cubicBezTo>
                    <a:pt x="18091" y="1764"/>
                    <a:pt x="18119" y="1821"/>
                    <a:pt x="18147" y="1877"/>
                  </a:cubicBezTo>
                  <a:cubicBezTo>
                    <a:pt x="18231" y="2073"/>
                    <a:pt x="18287" y="2297"/>
                    <a:pt x="18315" y="2493"/>
                  </a:cubicBezTo>
                  <a:cubicBezTo>
                    <a:pt x="18343" y="2717"/>
                    <a:pt x="18315" y="2941"/>
                    <a:pt x="18287" y="3165"/>
                  </a:cubicBezTo>
                  <a:cubicBezTo>
                    <a:pt x="18203" y="3669"/>
                    <a:pt x="18035" y="4173"/>
                    <a:pt x="17839" y="4621"/>
                  </a:cubicBezTo>
                  <a:cubicBezTo>
                    <a:pt x="17615" y="5069"/>
                    <a:pt x="17363" y="5489"/>
                    <a:pt x="17082" y="5909"/>
                  </a:cubicBezTo>
                  <a:cubicBezTo>
                    <a:pt x="17082" y="5937"/>
                    <a:pt x="17054" y="5937"/>
                    <a:pt x="17054" y="5965"/>
                  </a:cubicBezTo>
                  <a:lnTo>
                    <a:pt x="17054" y="5965"/>
                  </a:lnTo>
                  <a:cubicBezTo>
                    <a:pt x="17054" y="5965"/>
                    <a:pt x="17082" y="5937"/>
                    <a:pt x="17110" y="5909"/>
                  </a:cubicBezTo>
                  <a:cubicBezTo>
                    <a:pt x="17391" y="5517"/>
                    <a:pt x="17699" y="5125"/>
                    <a:pt x="18063" y="4789"/>
                  </a:cubicBezTo>
                  <a:cubicBezTo>
                    <a:pt x="18427" y="4453"/>
                    <a:pt x="18819" y="4117"/>
                    <a:pt x="19295" y="3893"/>
                  </a:cubicBezTo>
                  <a:cubicBezTo>
                    <a:pt x="19491" y="3781"/>
                    <a:pt x="19687" y="3697"/>
                    <a:pt x="19911" y="3669"/>
                  </a:cubicBezTo>
                  <a:cubicBezTo>
                    <a:pt x="20135" y="3613"/>
                    <a:pt x="20359" y="3585"/>
                    <a:pt x="20555" y="3613"/>
                  </a:cubicBezTo>
                  <a:cubicBezTo>
                    <a:pt x="20779" y="3641"/>
                    <a:pt x="20975" y="3669"/>
                    <a:pt x="21143" y="3753"/>
                  </a:cubicBezTo>
                  <a:cubicBezTo>
                    <a:pt x="21339" y="3837"/>
                    <a:pt x="21479" y="3921"/>
                    <a:pt x="21619" y="4061"/>
                  </a:cubicBez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cubicBezTo>
                    <a:pt x="21731" y="4201"/>
                    <a:pt x="21815" y="4341"/>
                    <a:pt x="21871" y="4537"/>
                  </a:cubicBezTo>
                  <a:cubicBezTo>
                    <a:pt x="21899" y="4593"/>
                    <a:pt x="21899" y="4621"/>
                    <a:pt x="21927" y="4677"/>
                  </a:cubicBezTo>
                  <a:cubicBezTo>
                    <a:pt x="21927" y="4733"/>
                    <a:pt x="21927" y="4761"/>
                    <a:pt x="21927" y="4817"/>
                  </a:cubicBezTo>
                  <a:cubicBezTo>
                    <a:pt x="21955" y="4929"/>
                    <a:pt x="21955" y="5013"/>
                    <a:pt x="21955" y="5125"/>
                  </a:cubicBezTo>
                  <a:cubicBezTo>
                    <a:pt x="21955" y="5237"/>
                    <a:pt x="21955" y="5349"/>
                    <a:pt x="21927" y="5461"/>
                  </a:cubicBezTo>
                  <a:cubicBezTo>
                    <a:pt x="21899" y="5545"/>
                    <a:pt x="21871" y="5657"/>
                    <a:pt x="21843" y="5769"/>
                  </a:cubicBezTo>
                  <a:cubicBezTo>
                    <a:pt x="21787" y="5965"/>
                    <a:pt x="21703" y="6189"/>
                    <a:pt x="21563" y="6357"/>
                  </a:cubicBezTo>
                  <a:cubicBezTo>
                    <a:pt x="21283" y="6805"/>
                    <a:pt x="20947" y="7169"/>
                    <a:pt x="20555" y="7505"/>
                  </a:cubicBezTo>
                  <a:cubicBezTo>
                    <a:pt x="20191" y="7841"/>
                    <a:pt x="19771" y="8121"/>
                    <a:pt x="19351" y="8373"/>
                  </a:cubicBezTo>
                  <a:lnTo>
                    <a:pt x="19267" y="8429"/>
                  </a:lnTo>
                  <a:cubicBezTo>
                    <a:pt x="19267" y="8429"/>
                    <a:pt x="19267" y="8429"/>
                    <a:pt x="19295" y="8429"/>
                  </a:cubicBezTo>
                  <a:cubicBezTo>
                    <a:pt x="19323" y="8401"/>
                    <a:pt x="19351" y="8401"/>
                    <a:pt x="19379" y="8373"/>
                  </a:cubicBezTo>
                  <a:cubicBezTo>
                    <a:pt x="19799" y="8149"/>
                    <a:pt x="20247" y="7925"/>
                    <a:pt x="20723" y="7757"/>
                  </a:cubicBezTo>
                  <a:cubicBezTo>
                    <a:pt x="20947" y="7673"/>
                    <a:pt x="21199" y="7589"/>
                    <a:pt x="21423" y="7533"/>
                  </a:cubicBezTo>
                  <a:cubicBezTo>
                    <a:pt x="21675" y="7477"/>
                    <a:pt x="21927" y="7449"/>
                    <a:pt x="22207" y="7421"/>
                  </a:cubicBezTo>
                  <a:cubicBezTo>
                    <a:pt x="22627" y="7393"/>
                    <a:pt x="23103" y="7477"/>
                    <a:pt x="23467" y="7673"/>
                  </a:cubicBezTo>
                  <a:cubicBezTo>
                    <a:pt x="23551" y="7729"/>
                    <a:pt x="23663" y="7785"/>
                    <a:pt x="23747" y="7841"/>
                  </a:cubicBezTo>
                  <a:cubicBezTo>
                    <a:pt x="23831" y="7897"/>
                    <a:pt x="23887" y="7981"/>
                    <a:pt x="23943" y="8037"/>
                  </a:cubicBezTo>
                  <a:cubicBezTo>
                    <a:pt x="24083" y="8177"/>
                    <a:pt x="24195" y="8345"/>
                    <a:pt x="24251" y="8513"/>
                  </a:cubicBez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cubicBezTo>
                    <a:pt x="24307" y="8681"/>
                    <a:pt x="24307" y="8877"/>
                    <a:pt x="24307" y="9073"/>
                  </a:cubicBezTo>
                  <a:cubicBezTo>
                    <a:pt x="24279" y="9269"/>
                    <a:pt x="24223" y="9465"/>
                    <a:pt x="24139" y="9662"/>
                  </a:cubicBezTo>
                  <a:cubicBezTo>
                    <a:pt x="23943" y="10054"/>
                    <a:pt x="23635" y="10390"/>
                    <a:pt x="23271" y="10642"/>
                  </a:cubicBezTo>
                  <a:cubicBezTo>
                    <a:pt x="22823" y="10922"/>
                    <a:pt x="22375" y="11118"/>
                    <a:pt x="21871" y="11258"/>
                  </a:cubicBezTo>
                  <a:cubicBezTo>
                    <a:pt x="21395" y="11398"/>
                    <a:pt x="20919" y="11510"/>
                    <a:pt x="20443" y="11566"/>
                  </a:cubicBezTo>
                  <a:cubicBezTo>
                    <a:pt x="20387" y="11566"/>
                    <a:pt x="20331" y="11566"/>
                    <a:pt x="20303" y="11566"/>
                  </a:cubicBezTo>
                  <a:lnTo>
                    <a:pt x="20303" y="11594"/>
                  </a:lnTo>
                  <a:cubicBezTo>
                    <a:pt x="20331" y="11594"/>
                    <a:pt x="20387" y="11566"/>
                    <a:pt x="20443" y="11566"/>
                  </a:cubicBezTo>
                  <a:cubicBezTo>
                    <a:pt x="21395" y="11482"/>
                    <a:pt x="22431" y="11482"/>
                    <a:pt x="23411" y="11846"/>
                  </a:cubicBezTo>
                  <a:cubicBezTo>
                    <a:pt x="23523" y="11902"/>
                    <a:pt x="23607" y="11930"/>
                    <a:pt x="23719" y="11986"/>
                  </a:cubicBezTo>
                  <a:cubicBezTo>
                    <a:pt x="23803" y="12042"/>
                    <a:pt x="23887" y="12098"/>
                    <a:pt x="23999" y="12154"/>
                  </a:cubicBezTo>
                  <a:cubicBezTo>
                    <a:pt x="24167" y="12294"/>
                    <a:pt x="24335" y="12434"/>
                    <a:pt x="24447" y="12602"/>
                  </a:cubicBezTo>
                  <a:cubicBezTo>
                    <a:pt x="24587" y="12770"/>
                    <a:pt x="24699" y="12966"/>
                    <a:pt x="24755" y="13134"/>
                  </a:cubicBezTo>
                  <a:cubicBezTo>
                    <a:pt x="24811" y="13330"/>
                    <a:pt x="24840" y="13498"/>
                    <a:pt x="24840" y="13666"/>
                  </a:cubicBezTo>
                  <a:lnTo>
                    <a:pt x="24840" y="13666"/>
                  </a:lnTo>
                  <a:lnTo>
                    <a:pt x="24840" y="13694"/>
                  </a:lnTo>
                  <a:lnTo>
                    <a:pt x="24840" y="13694"/>
                  </a:lnTo>
                  <a:lnTo>
                    <a:pt x="24840" y="13694"/>
                  </a:lnTo>
                  <a:cubicBezTo>
                    <a:pt x="24811" y="13862"/>
                    <a:pt x="24755" y="14030"/>
                    <a:pt x="24643" y="14198"/>
                  </a:cubicBezTo>
                  <a:cubicBezTo>
                    <a:pt x="24615" y="14282"/>
                    <a:pt x="24531" y="14366"/>
                    <a:pt x="24475" y="14450"/>
                  </a:cubicBezTo>
                  <a:cubicBezTo>
                    <a:pt x="24419" y="14534"/>
                    <a:pt x="24335" y="14590"/>
                    <a:pt x="24251" y="14674"/>
                  </a:cubicBezTo>
                  <a:cubicBezTo>
                    <a:pt x="24111" y="14814"/>
                    <a:pt x="23915" y="14926"/>
                    <a:pt x="23719" y="15010"/>
                  </a:cubicBezTo>
                  <a:cubicBezTo>
                    <a:pt x="23523" y="15122"/>
                    <a:pt x="23299" y="15178"/>
                    <a:pt x="23075" y="15206"/>
                  </a:cubicBezTo>
                  <a:cubicBezTo>
                    <a:pt x="22571" y="15290"/>
                    <a:pt x="22067" y="15290"/>
                    <a:pt x="21563" y="15234"/>
                  </a:cubicBezTo>
                  <a:cubicBezTo>
                    <a:pt x="21059" y="15150"/>
                    <a:pt x="20583" y="15038"/>
                    <a:pt x="20107" y="14926"/>
                  </a:cubicBezTo>
                  <a:lnTo>
                    <a:pt x="19939" y="14870"/>
                  </a:lnTo>
                  <a:lnTo>
                    <a:pt x="19939" y="14870"/>
                  </a:lnTo>
                  <a:lnTo>
                    <a:pt x="20107" y="14926"/>
                  </a:lnTo>
                  <a:cubicBezTo>
                    <a:pt x="20555" y="15066"/>
                    <a:pt x="21031" y="15262"/>
                    <a:pt x="21479" y="15486"/>
                  </a:cubicBezTo>
                  <a:cubicBezTo>
                    <a:pt x="21703" y="15626"/>
                    <a:pt x="21899" y="15738"/>
                    <a:pt x="22123" y="15878"/>
                  </a:cubicBezTo>
                  <a:cubicBezTo>
                    <a:pt x="22319" y="16046"/>
                    <a:pt x="22515" y="16186"/>
                    <a:pt x="22711" y="16382"/>
                  </a:cubicBezTo>
                  <a:cubicBezTo>
                    <a:pt x="22879" y="16522"/>
                    <a:pt x="23019" y="16718"/>
                    <a:pt x="23131" y="16886"/>
                  </a:cubicBezTo>
                  <a:cubicBezTo>
                    <a:pt x="23243" y="17082"/>
                    <a:pt x="23327" y="17278"/>
                    <a:pt x="23355" y="17503"/>
                  </a:cubicBezTo>
                  <a:cubicBezTo>
                    <a:pt x="23467" y="17895"/>
                    <a:pt x="23439" y="18315"/>
                    <a:pt x="23271" y="18623"/>
                  </a:cubicBezTo>
                  <a:lnTo>
                    <a:pt x="23271" y="18623"/>
                  </a:lnTo>
                  <a:lnTo>
                    <a:pt x="23271" y="18623"/>
                  </a:lnTo>
                  <a:lnTo>
                    <a:pt x="23271" y="18651"/>
                  </a:lnTo>
                  <a:lnTo>
                    <a:pt x="23271" y="18651"/>
                  </a:lnTo>
                  <a:cubicBezTo>
                    <a:pt x="23215" y="18707"/>
                    <a:pt x="23187" y="18791"/>
                    <a:pt x="23103" y="18847"/>
                  </a:cubicBezTo>
                  <a:cubicBezTo>
                    <a:pt x="23047" y="18931"/>
                    <a:pt x="22963" y="18987"/>
                    <a:pt x="22907" y="19043"/>
                  </a:cubicBezTo>
                  <a:cubicBezTo>
                    <a:pt x="22823" y="19099"/>
                    <a:pt x="22739" y="19155"/>
                    <a:pt x="22655" y="19183"/>
                  </a:cubicBezTo>
                  <a:cubicBezTo>
                    <a:pt x="22543" y="19239"/>
                    <a:pt x="22459" y="19267"/>
                    <a:pt x="22347" y="19295"/>
                  </a:cubicBezTo>
                  <a:cubicBezTo>
                    <a:pt x="22151" y="19351"/>
                    <a:pt x="21927" y="19407"/>
                    <a:pt x="21703" y="19407"/>
                  </a:cubicBezTo>
                  <a:cubicBezTo>
                    <a:pt x="21479" y="19407"/>
                    <a:pt x="21255" y="19379"/>
                    <a:pt x="21059" y="19323"/>
                  </a:cubicBezTo>
                  <a:cubicBezTo>
                    <a:pt x="20919" y="19295"/>
                    <a:pt x="20807" y="19239"/>
                    <a:pt x="20695" y="19211"/>
                  </a:cubicBezTo>
                  <a:cubicBezTo>
                    <a:pt x="20555" y="19155"/>
                    <a:pt x="20443" y="19127"/>
                    <a:pt x="20331" y="19071"/>
                  </a:cubicBezTo>
                  <a:cubicBezTo>
                    <a:pt x="20107" y="18959"/>
                    <a:pt x="19883" y="18847"/>
                    <a:pt x="19659" y="18707"/>
                  </a:cubicBezTo>
                  <a:cubicBezTo>
                    <a:pt x="19239" y="18455"/>
                    <a:pt x="18847" y="18147"/>
                    <a:pt x="18455" y="17839"/>
                  </a:cubicBezTo>
                  <a:cubicBezTo>
                    <a:pt x="18399" y="17783"/>
                    <a:pt x="18343" y="17727"/>
                    <a:pt x="18287" y="17699"/>
                  </a:cubicBezTo>
                  <a:lnTo>
                    <a:pt x="18287" y="17699"/>
                  </a:lnTo>
                  <a:cubicBezTo>
                    <a:pt x="18343" y="17755"/>
                    <a:pt x="18399" y="17783"/>
                    <a:pt x="18455" y="17839"/>
                  </a:cubicBezTo>
                  <a:cubicBezTo>
                    <a:pt x="18819" y="18175"/>
                    <a:pt x="19155" y="18539"/>
                    <a:pt x="19463" y="18931"/>
                  </a:cubicBezTo>
                  <a:cubicBezTo>
                    <a:pt x="19771" y="19323"/>
                    <a:pt x="20051" y="19743"/>
                    <a:pt x="20247" y="20247"/>
                  </a:cubicBezTo>
                  <a:cubicBezTo>
                    <a:pt x="20331" y="20443"/>
                    <a:pt x="20387" y="20667"/>
                    <a:pt x="20387" y="20891"/>
                  </a:cubicBezTo>
                  <a:cubicBezTo>
                    <a:pt x="20415" y="21003"/>
                    <a:pt x="20415" y="21115"/>
                    <a:pt x="20415" y="21199"/>
                  </a:cubicBezTo>
                  <a:cubicBezTo>
                    <a:pt x="20415" y="21311"/>
                    <a:pt x="20387" y="21423"/>
                    <a:pt x="20387" y="21535"/>
                  </a:cubicBezTo>
                  <a:cubicBezTo>
                    <a:pt x="20359" y="21647"/>
                    <a:pt x="20331" y="21731"/>
                    <a:pt x="20303" y="21843"/>
                  </a:cubicBezTo>
                  <a:cubicBezTo>
                    <a:pt x="20275" y="21927"/>
                    <a:pt x="20219" y="22011"/>
                    <a:pt x="20191" y="22095"/>
                  </a:cubicBezTo>
                  <a:cubicBezTo>
                    <a:pt x="20079" y="22263"/>
                    <a:pt x="19967" y="22403"/>
                    <a:pt x="19827" y="22515"/>
                  </a:cubicBez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cubicBezTo>
                    <a:pt x="19687" y="22627"/>
                    <a:pt x="19519" y="22683"/>
                    <a:pt x="19323" y="22739"/>
                  </a:cubicBezTo>
                  <a:cubicBezTo>
                    <a:pt x="19239" y="22767"/>
                    <a:pt x="19127" y="22767"/>
                    <a:pt x="19043" y="22767"/>
                  </a:cubicBezTo>
                  <a:cubicBezTo>
                    <a:pt x="18931" y="22767"/>
                    <a:pt x="18819" y="22767"/>
                    <a:pt x="18735" y="22767"/>
                  </a:cubicBezTo>
                  <a:cubicBezTo>
                    <a:pt x="18623" y="22739"/>
                    <a:pt x="18511" y="22711"/>
                    <a:pt x="18399" y="22683"/>
                  </a:cubicBezTo>
                  <a:cubicBezTo>
                    <a:pt x="18315" y="22655"/>
                    <a:pt x="18203" y="22627"/>
                    <a:pt x="18091" y="22599"/>
                  </a:cubicBezTo>
                  <a:cubicBezTo>
                    <a:pt x="17895" y="22487"/>
                    <a:pt x="17699" y="22375"/>
                    <a:pt x="17531" y="22235"/>
                  </a:cubicBezTo>
                  <a:cubicBezTo>
                    <a:pt x="17138" y="21927"/>
                    <a:pt x="16774" y="21535"/>
                    <a:pt x="16494" y="21115"/>
                  </a:cubicBezTo>
                  <a:cubicBezTo>
                    <a:pt x="16214" y="20723"/>
                    <a:pt x="15962" y="20275"/>
                    <a:pt x="15766" y="19827"/>
                  </a:cubicBezTo>
                  <a:cubicBezTo>
                    <a:pt x="15710" y="19743"/>
                    <a:pt x="15682" y="19659"/>
                    <a:pt x="15654" y="19603"/>
                  </a:cubicBezTo>
                  <a:lnTo>
                    <a:pt x="15626" y="19603"/>
                  </a:lnTo>
                  <a:cubicBezTo>
                    <a:pt x="15682" y="19687"/>
                    <a:pt x="15710" y="19743"/>
                    <a:pt x="15738" y="19827"/>
                  </a:cubicBezTo>
                  <a:cubicBezTo>
                    <a:pt x="15934" y="20275"/>
                    <a:pt x="16102" y="20751"/>
                    <a:pt x="16242" y="21227"/>
                  </a:cubicBezTo>
                  <a:cubicBezTo>
                    <a:pt x="16298" y="21479"/>
                    <a:pt x="16354" y="21731"/>
                    <a:pt x="16382" y="21983"/>
                  </a:cubicBezTo>
                  <a:cubicBezTo>
                    <a:pt x="16382" y="22095"/>
                    <a:pt x="16410" y="22235"/>
                    <a:pt x="16410" y="22347"/>
                  </a:cubicBezTo>
                  <a:cubicBezTo>
                    <a:pt x="16410" y="22487"/>
                    <a:pt x="16410" y="22627"/>
                    <a:pt x="16410" y="22739"/>
                  </a:cubicBezTo>
                  <a:cubicBezTo>
                    <a:pt x="16410" y="22963"/>
                    <a:pt x="16354" y="23187"/>
                    <a:pt x="16298" y="23411"/>
                  </a:cubicBezTo>
                  <a:cubicBezTo>
                    <a:pt x="16214" y="23607"/>
                    <a:pt x="16130" y="23803"/>
                    <a:pt x="16018" y="23971"/>
                  </a:cubicBezTo>
                  <a:cubicBezTo>
                    <a:pt x="15962" y="24083"/>
                    <a:pt x="15878" y="24167"/>
                    <a:pt x="15822" y="24223"/>
                  </a:cubicBezTo>
                  <a:cubicBezTo>
                    <a:pt x="15738" y="24307"/>
                    <a:pt x="15682" y="24363"/>
                    <a:pt x="15598" y="24419"/>
                  </a:cubicBezTo>
                  <a:cubicBezTo>
                    <a:pt x="15514" y="24475"/>
                    <a:pt x="15430" y="24531"/>
                    <a:pt x="15346" y="24587"/>
                  </a:cubicBezTo>
                  <a:cubicBezTo>
                    <a:pt x="15262" y="24615"/>
                    <a:pt x="15178" y="24643"/>
                    <a:pt x="15094" y="24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6700675" y="4508125"/>
              <a:ext cx="176450" cy="156200"/>
            </a:xfrm>
            <a:custGeom>
              <a:avLst/>
              <a:gdLst/>
              <a:ahLst/>
              <a:cxnLst/>
              <a:rect l="l" t="t" r="r" b="b"/>
              <a:pathLst>
                <a:path w="7058" h="6248" extrusionOk="0">
                  <a:moveTo>
                    <a:pt x="3525" y="1"/>
                  </a:moveTo>
                  <a:cubicBezTo>
                    <a:pt x="3162" y="1"/>
                    <a:pt x="2794" y="66"/>
                    <a:pt x="2437" y="204"/>
                  </a:cubicBezTo>
                  <a:cubicBezTo>
                    <a:pt x="813" y="820"/>
                    <a:pt x="0" y="2612"/>
                    <a:pt x="616" y="4236"/>
                  </a:cubicBezTo>
                  <a:cubicBezTo>
                    <a:pt x="1075" y="5480"/>
                    <a:pt x="2281" y="6248"/>
                    <a:pt x="3547" y="6248"/>
                  </a:cubicBezTo>
                  <a:cubicBezTo>
                    <a:pt x="3905" y="6248"/>
                    <a:pt x="4269" y="6186"/>
                    <a:pt x="4621" y="6056"/>
                  </a:cubicBezTo>
                  <a:cubicBezTo>
                    <a:pt x="6245" y="5440"/>
                    <a:pt x="7057" y="3648"/>
                    <a:pt x="6441" y="2024"/>
                  </a:cubicBezTo>
                  <a:cubicBezTo>
                    <a:pt x="5985" y="784"/>
                    <a:pt x="4785" y="1"/>
                    <a:pt x="3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2" name="Google Shape;1302;p48"/>
          <p:cNvSpPr/>
          <p:nvPr/>
        </p:nvSpPr>
        <p:spPr>
          <a:xfrm rot="-1201544" flipH="1">
            <a:off x="7599615" y="-11593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48"/>
          <p:cNvSpPr/>
          <p:nvPr/>
        </p:nvSpPr>
        <p:spPr>
          <a:xfrm rot="-4276448">
            <a:off x="-186721" y="4095387"/>
            <a:ext cx="1198976" cy="1095540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48"/>
          <p:cNvGrpSpPr/>
          <p:nvPr/>
        </p:nvGrpSpPr>
        <p:grpSpPr>
          <a:xfrm rot="-1201454" flipH="1">
            <a:off x="610977" y="4570379"/>
            <a:ext cx="449628" cy="449628"/>
            <a:chOff x="1455618" y="1674938"/>
            <a:chExt cx="449651" cy="449651"/>
          </a:xfrm>
        </p:grpSpPr>
        <p:sp>
          <p:nvSpPr>
            <p:cNvPr id="1305" name="Google Shape;1305;p48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1307;p48"/>
          <p:cNvSpPr txBox="1"/>
          <p:nvPr/>
        </p:nvSpPr>
        <p:spPr>
          <a:xfrm>
            <a:off x="-566650" y="1033875"/>
            <a:ext cx="7023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8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2000–2012 Égalité et représentation</a:t>
            </a:r>
            <a:endParaRPr sz="38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08" name="Google Shape;1308;p48"/>
          <p:cNvSpPr txBox="1"/>
          <p:nvPr/>
        </p:nvSpPr>
        <p:spPr>
          <a:xfrm>
            <a:off x="-98600" y="2010250"/>
            <a:ext cx="5489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2000 – La loi sur l’égalité de traitement combat la discrimination dans l’emploi.</a:t>
            </a:r>
            <a:endParaRPr sz="32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2003–2012 – Des lois successives favorisent l’équilibre entre les sexes dans la vie politique et dans les conseils d’administration.</a:t>
            </a: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49"/>
          <p:cNvGrpSpPr/>
          <p:nvPr/>
        </p:nvGrpSpPr>
        <p:grpSpPr>
          <a:xfrm>
            <a:off x="5369600" y="2105225"/>
            <a:ext cx="2131075" cy="1463950"/>
            <a:chOff x="5369600" y="2029025"/>
            <a:chExt cx="2131075" cy="1463950"/>
          </a:xfrm>
        </p:grpSpPr>
        <p:grpSp>
          <p:nvGrpSpPr>
            <p:cNvPr id="1314" name="Google Shape;1314;p49"/>
            <p:cNvGrpSpPr/>
            <p:nvPr/>
          </p:nvGrpSpPr>
          <p:grpSpPr>
            <a:xfrm>
              <a:off x="5369600" y="2029025"/>
              <a:ext cx="1730350" cy="1463950"/>
              <a:chOff x="7462500" y="4346525"/>
              <a:chExt cx="1730350" cy="1463950"/>
            </a:xfrm>
          </p:grpSpPr>
          <p:sp>
            <p:nvSpPr>
              <p:cNvPr id="1315" name="Google Shape;1315;p49"/>
              <p:cNvSpPr/>
              <p:nvPr/>
            </p:nvSpPr>
            <p:spPr>
              <a:xfrm>
                <a:off x="7462500" y="4761675"/>
                <a:ext cx="871650" cy="583900"/>
              </a:xfrm>
              <a:custGeom>
                <a:avLst/>
                <a:gdLst/>
                <a:ahLst/>
                <a:cxnLst/>
                <a:rect l="l" t="t" r="r" b="b"/>
                <a:pathLst>
                  <a:path w="34866" h="23356" extrusionOk="0">
                    <a:moveTo>
                      <a:pt x="23720" y="3361"/>
                    </a:moveTo>
                    <a:cubicBezTo>
                      <a:pt x="16243" y="1"/>
                      <a:pt x="7478" y="1541"/>
                      <a:pt x="1" y="3949"/>
                    </a:cubicBezTo>
                    <a:cubicBezTo>
                      <a:pt x="1" y="3949"/>
                      <a:pt x="5573" y="6666"/>
                      <a:pt x="13442" y="16439"/>
                    </a:cubicBezTo>
                    <a:cubicBezTo>
                      <a:pt x="19967" y="23356"/>
                      <a:pt x="30805" y="21592"/>
                      <a:pt x="33157" y="19071"/>
                    </a:cubicBezTo>
                    <a:cubicBezTo>
                      <a:pt x="34137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rgbClr val="489F8E"/>
              </a:solidFill>
              <a:ln>
                <a:noFill/>
              </a:ln>
              <a:effectLst>
                <a:outerShdw blurRad="71438" dist="38100" dir="126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6" name="Google Shape;1316;p49"/>
              <p:cNvGrpSpPr/>
              <p:nvPr/>
            </p:nvGrpSpPr>
            <p:grpSpPr>
              <a:xfrm>
                <a:off x="7478600" y="4763775"/>
                <a:ext cx="871650" cy="583900"/>
                <a:chOff x="7478600" y="4763775"/>
                <a:chExt cx="871650" cy="583900"/>
              </a:xfrm>
            </p:grpSpPr>
            <p:sp>
              <p:nvSpPr>
                <p:cNvPr id="1317" name="Google Shape;1317;p49"/>
                <p:cNvSpPr/>
                <p:nvPr/>
              </p:nvSpPr>
              <p:spPr>
                <a:xfrm>
                  <a:off x="7478600" y="4763775"/>
                  <a:ext cx="871650" cy="5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6" h="23356" extrusionOk="0">
                      <a:moveTo>
                        <a:pt x="23720" y="3361"/>
                      </a:moveTo>
                      <a:cubicBezTo>
                        <a:pt x="16243" y="1"/>
                        <a:pt x="7506" y="1541"/>
                        <a:pt x="1" y="3949"/>
                      </a:cubicBezTo>
                      <a:cubicBezTo>
                        <a:pt x="1" y="3949"/>
                        <a:pt x="5601" y="6666"/>
                        <a:pt x="13442" y="16439"/>
                      </a:cubicBezTo>
                      <a:cubicBezTo>
                        <a:pt x="19967" y="23356"/>
                        <a:pt x="30805" y="21592"/>
                        <a:pt x="33157" y="19099"/>
                      </a:cubicBezTo>
                      <a:cubicBezTo>
                        <a:pt x="34165" y="18035"/>
                        <a:pt x="34865" y="8374"/>
                        <a:pt x="23720" y="33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1438" dist="38100" dir="126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49"/>
                <p:cNvSpPr/>
                <p:nvPr/>
              </p:nvSpPr>
              <p:spPr>
                <a:xfrm>
                  <a:off x="7481400" y="4799325"/>
                  <a:ext cx="868850" cy="44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54" h="17678" extrusionOk="0">
                      <a:moveTo>
                        <a:pt x="13844" y="1"/>
                      </a:moveTo>
                      <a:cubicBezTo>
                        <a:pt x="9134" y="1"/>
                        <a:pt x="4353" y="1092"/>
                        <a:pt x="1" y="2499"/>
                      </a:cubicBezTo>
                      <a:cubicBezTo>
                        <a:pt x="22236" y="2835"/>
                        <a:pt x="21340" y="15185"/>
                        <a:pt x="33045" y="17677"/>
                      </a:cubicBezTo>
                      <a:cubicBezTo>
                        <a:pt x="34053" y="16613"/>
                        <a:pt x="34753" y="6952"/>
                        <a:pt x="23608" y="1939"/>
                      </a:cubicBezTo>
                      <a:cubicBezTo>
                        <a:pt x="20511" y="554"/>
                        <a:pt x="17196" y="1"/>
                        <a:pt x="138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1438" dist="38100" dir="126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9" name="Google Shape;1319;p49"/>
              <p:cNvSpPr/>
              <p:nvPr/>
            </p:nvSpPr>
            <p:spPr>
              <a:xfrm>
                <a:off x="8376125" y="4346525"/>
                <a:ext cx="666525" cy="946550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7862" extrusionOk="0">
                    <a:moveTo>
                      <a:pt x="5097" y="26408"/>
                    </a:moveTo>
                    <a:cubicBezTo>
                      <a:pt x="0" y="18763"/>
                      <a:pt x="56" y="8766"/>
                      <a:pt x="1345" y="1"/>
                    </a:cubicBezTo>
                    <a:cubicBezTo>
                      <a:pt x="1345" y="1"/>
                      <a:pt x="5405" y="5713"/>
                      <a:pt x="17699" y="12602"/>
                    </a:cubicBezTo>
                    <a:cubicBezTo>
                      <a:pt x="26604" y="18539"/>
                      <a:pt x="26660" y="30917"/>
                      <a:pt x="24308" y="33997"/>
                    </a:cubicBezTo>
                    <a:cubicBezTo>
                      <a:pt x="23328" y="35285"/>
                      <a:pt x="12742" y="37862"/>
                      <a:pt x="5097" y="26408"/>
                    </a:cubicBezTo>
                    <a:close/>
                  </a:path>
                </a:pathLst>
              </a:custGeom>
              <a:solidFill>
                <a:srgbClr val="489F8E"/>
              </a:solidFill>
              <a:ln>
                <a:noFill/>
              </a:ln>
              <a:effectLst>
                <a:outerShdw blurRad="71438" dist="38100" dir="126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0" name="Google Shape;1320;p49"/>
              <p:cNvGrpSpPr/>
              <p:nvPr/>
            </p:nvGrpSpPr>
            <p:grpSpPr>
              <a:xfrm>
                <a:off x="8380325" y="4361225"/>
                <a:ext cx="666525" cy="945850"/>
                <a:chOff x="8380325" y="4361225"/>
                <a:chExt cx="666525" cy="945850"/>
              </a:xfrm>
            </p:grpSpPr>
            <p:sp>
              <p:nvSpPr>
                <p:cNvPr id="1321" name="Google Shape;1321;p49"/>
                <p:cNvSpPr/>
                <p:nvPr/>
              </p:nvSpPr>
              <p:spPr>
                <a:xfrm>
                  <a:off x="8380325" y="4361225"/>
                  <a:ext cx="666525" cy="9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61" h="37834" extrusionOk="0">
                      <a:moveTo>
                        <a:pt x="5125" y="26408"/>
                      </a:moveTo>
                      <a:cubicBezTo>
                        <a:pt x="1" y="18735"/>
                        <a:pt x="57" y="8738"/>
                        <a:pt x="1345" y="1"/>
                      </a:cubicBezTo>
                      <a:cubicBezTo>
                        <a:pt x="1345" y="1"/>
                        <a:pt x="5405" y="5685"/>
                        <a:pt x="17727" y="12574"/>
                      </a:cubicBezTo>
                      <a:cubicBezTo>
                        <a:pt x="26604" y="18539"/>
                        <a:pt x="26660" y="30889"/>
                        <a:pt x="24308" y="33969"/>
                      </a:cubicBezTo>
                      <a:cubicBezTo>
                        <a:pt x="23328" y="35257"/>
                        <a:pt x="12770" y="37834"/>
                        <a:pt x="5125" y="26408"/>
                      </a:cubicBezTo>
                      <a:close/>
                    </a:path>
                  </a:pathLst>
                </a:custGeom>
                <a:solidFill>
                  <a:srgbClr val="3A8274"/>
                </a:solidFill>
                <a:ln>
                  <a:noFill/>
                </a:ln>
                <a:effectLst>
                  <a:outerShdw blurRad="71438" dist="38100" dir="126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49"/>
                <p:cNvSpPr/>
                <p:nvPr/>
              </p:nvSpPr>
              <p:spPr>
                <a:xfrm>
                  <a:off x="8381025" y="4364025"/>
                  <a:ext cx="607700" cy="87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8" h="35046" extrusionOk="0">
                      <a:moveTo>
                        <a:pt x="1317" y="1"/>
                      </a:moveTo>
                      <a:lnTo>
                        <a:pt x="1317" y="1"/>
                      </a:lnTo>
                      <a:cubicBezTo>
                        <a:pt x="29" y="8710"/>
                        <a:pt x="1" y="18651"/>
                        <a:pt x="5097" y="26296"/>
                      </a:cubicBezTo>
                      <a:cubicBezTo>
                        <a:pt x="9788" y="33306"/>
                        <a:pt x="15574" y="35045"/>
                        <a:pt x="19573" y="35045"/>
                      </a:cubicBezTo>
                      <a:cubicBezTo>
                        <a:pt x="22092" y="35045"/>
                        <a:pt x="23901" y="34355"/>
                        <a:pt x="24280" y="33857"/>
                      </a:cubicBezTo>
                      <a:cubicBezTo>
                        <a:pt x="24308" y="33857"/>
                        <a:pt x="24308" y="33829"/>
                        <a:pt x="24308" y="33829"/>
                      </a:cubicBezTo>
                      <a:cubicBezTo>
                        <a:pt x="19351" y="21311"/>
                        <a:pt x="5825" y="24588"/>
                        <a:pt x="13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1438" dist="38100" dir="126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3" name="Google Shape;1323;p49"/>
              <p:cNvGrpSpPr/>
              <p:nvPr/>
            </p:nvGrpSpPr>
            <p:grpSpPr>
              <a:xfrm>
                <a:off x="8056575" y="4674200"/>
                <a:ext cx="1136275" cy="1136275"/>
                <a:chOff x="8056575" y="4674200"/>
                <a:chExt cx="1136275" cy="1136275"/>
              </a:xfrm>
            </p:grpSpPr>
            <p:sp>
              <p:nvSpPr>
                <p:cNvPr id="1324" name="Google Shape;1324;p49"/>
                <p:cNvSpPr/>
                <p:nvPr/>
              </p:nvSpPr>
              <p:spPr>
                <a:xfrm>
                  <a:off x="8056575" y="4674200"/>
                  <a:ext cx="1136275" cy="113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51" h="45451" extrusionOk="0">
                      <a:moveTo>
                        <a:pt x="19528" y="1"/>
                      </a:moveTo>
                      <a:cubicBezTo>
                        <a:pt x="19411" y="1"/>
                        <a:pt x="19295" y="10"/>
                        <a:pt x="19183" y="29"/>
                      </a:cubicBezTo>
                      <a:cubicBezTo>
                        <a:pt x="18511" y="113"/>
                        <a:pt x="17839" y="561"/>
                        <a:pt x="17363" y="1205"/>
                      </a:cubicBezTo>
                      <a:cubicBezTo>
                        <a:pt x="17223" y="1373"/>
                        <a:pt x="17111" y="1541"/>
                        <a:pt x="17027" y="1709"/>
                      </a:cubicBezTo>
                      <a:cubicBezTo>
                        <a:pt x="16915" y="1877"/>
                        <a:pt x="16831" y="2073"/>
                        <a:pt x="16747" y="2269"/>
                      </a:cubicBezTo>
                      <a:cubicBezTo>
                        <a:pt x="16607" y="2661"/>
                        <a:pt x="16495" y="3053"/>
                        <a:pt x="16467" y="3473"/>
                      </a:cubicBezTo>
                      <a:cubicBezTo>
                        <a:pt x="16327" y="4762"/>
                        <a:pt x="16495" y="5994"/>
                        <a:pt x="16775" y="7114"/>
                      </a:cubicBezTo>
                      <a:cubicBezTo>
                        <a:pt x="16243" y="6106"/>
                        <a:pt x="15571" y="5042"/>
                        <a:pt x="14619" y="4174"/>
                      </a:cubicBezTo>
                      <a:cubicBezTo>
                        <a:pt x="14311" y="3893"/>
                        <a:pt x="13975" y="3641"/>
                        <a:pt x="13611" y="3445"/>
                      </a:cubicBezTo>
                      <a:cubicBezTo>
                        <a:pt x="13415" y="3361"/>
                        <a:pt x="13219" y="3277"/>
                        <a:pt x="13023" y="3193"/>
                      </a:cubicBezTo>
                      <a:cubicBezTo>
                        <a:pt x="12855" y="3137"/>
                        <a:pt x="12659" y="3081"/>
                        <a:pt x="12462" y="3053"/>
                      </a:cubicBezTo>
                      <a:cubicBezTo>
                        <a:pt x="12215" y="3002"/>
                        <a:pt x="11970" y="2977"/>
                        <a:pt x="11734" y="2977"/>
                      </a:cubicBezTo>
                      <a:cubicBezTo>
                        <a:pt x="11193" y="2977"/>
                        <a:pt x="10696" y="3108"/>
                        <a:pt x="10306" y="3361"/>
                      </a:cubicBezTo>
                      <a:cubicBezTo>
                        <a:pt x="10026" y="3557"/>
                        <a:pt x="9774" y="3809"/>
                        <a:pt x="9550" y="4118"/>
                      </a:cubicBezTo>
                      <a:cubicBezTo>
                        <a:pt x="9354" y="4454"/>
                        <a:pt x="9214" y="4790"/>
                        <a:pt x="9102" y="5182"/>
                      </a:cubicBezTo>
                      <a:cubicBezTo>
                        <a:pt x="9018" y="5546"/>
                        <a:pt x="8962" y="5966"/>
                        <a:pt x="8990" y="6414"/>
                      </a:cubicBezTo>
                      <a:cubicBezTo>
                        <a:pt x="9018" y="6806"/>
                        <a:pt x="9074" y="7226"/>
                        <a:pt x="9214" y="7618"/>
                      </a:cubicBezTo>
                      <a:cubicBezTo>
                        <a:pt x="9634" y="8878"/>
                        <a:pt x="10278" y="9942"/>
                        <a:pt x="10978" y="10838"/>
                      </a:cubicBezTo>
                      <a:cubicBezTo>
                        <a:pt x="10754" y="10670"/>
                        <a:pt x="10530" y="10474"/>
                        <a:pt x="10278" y="10306"/>
                      </a:cubicBezTo>
                      <a:cubicBezTo>
                        <a:pt x="9886" y="10026"/>
                        <a:pt x="9494" y="9802"/>
                        <a:pt x="9102" y="9578"/>
                      </a:cubicBezTo>
                      <a:cubicBezTo>
                        <a:pt x="8682" y="9354"/>
                        <a:pt x="8234" y="9186"/>
                        <a:pt x="7786" y="9018"/>
                      </a:cubicBezTo>
                      <a:cubicBezTo>
                        <a:pt x="7394" y="8878"/>
                        <a:pt x="6974" y="8822"/>
                        <a:pt x="6582" y="8794"/>
                      </a:cubicBezTo>
                      <a:cubicBezTo>
                        <a:pt x="6477" y="8787"/>
                        <a:pt x="6373" y="8784"/>
                        <a:pt x="6271" y="8784"/>
                      </a:cubicBezTo>
                      <a:cubicBezTo>
                        <a:pt x="5966" y="8784"/>
                        <a:pt x="5672" y="8815"/>
                        <a:pt x="5378" y="8878"/>
                      </a:cubicBezTo>
                      <a:cubicBezTo>
                        <a:pt x="4985" y="8990"/>
                        <a:pt x="4621" y="9130"/>
                        <a:pt x="4313" y="9326"/>
                      </a:cubicBezTo>
                      <a:cubicBezTo>
                        <a:pt x="4033" y="9466"/>
                        <a:pt x="3809" y="9690"/>
                        <a:pt x="3641" y="9914"/>
                      </a:cubicBezTo>
                      <a:lnTo>
                        <a:pt x="3613" y="9914"/>
                      </a:lnTo>
                      <a:lnTo>
                        <a:pt x="3529" y="10054"/>
                      </a:lnTo>
                      <a:cubicBezTo>
                        <a:pt x="3361" y="10334"/>
                        <a:pt x="3221" y="10642"/>
                        <a:pt x="3165" y="11034"/>
                      </a:cubicBezTo>
                      <a:cubicBezTo>
                        <a:pt x="3109" y="11398"/>
                        <a:pt x="3109" y="11790"/>
                        <a:pt x="3193" y="12183"/>
                      </a:cubicBezTo>
                      <a:cubicBezTo>
                        <a:pt x="3333" y="12967"/>
                        <a:pt x="3725" y="13751"/>
                        <a:pt x="4285" y="14367"/>
                      </a:cubicBezTo>
                      <a:cubicBezTo>
                        <a:pt x="4873" y="15039"/>
                        <a:pt x="5574" y="15599"/>
                        <a:pt x="6442" y="16159"/>
                      </a:cubicBezTo>
                      <a:cubicBezTo>
                        <a:pt x="6694" y="16299"/>
                        <a:pt x="6946" y="16439"/>
                        <a:pt x="7226" y="16579"/>
                      </a:cubicBezTo>
                      <a:cubicBezTo>
                        <a:pt x="6918" y="16523"/>
                        <a:pt x="6638" y="16439"/>
                        <a:pt x="6358" y="16383"/>
                      </a:cubicBezTo>
                      <a:cubicBezTo>
                        <a:pt x="5652" y="16246"/>
                        <a:pt x="4987" y="16177"/>
                        <a:pt x="4354" y="16177"/>
                      </a:cubicBezTo>
                      <a:cubicBezTo>
                        <a:pt x="4083" y="16177"/>
                        <a:pt x="3818" y="16190"/>
                        <a:pt x="3557" y="16215"/>
                      </a:cubicBezTo>
                      <a:cubicBezTo>
                        <a:pt x="3137" y="16243"/>
                        <a:pt x="2717" y="16355"/>
                        <a:pt x="2325" y="16495"/>
                      </a:cubicBezTo>
                      <a:cubicBezTo>
                        <a:pt x="1961" y="16635"/>
                        <a:pt x="1597" y="16831"/>
                        <a:pt x="1261" y="17083"/>
                      </a:cubicBezTo>
                      <a:cubicBezTo>
                        <a:pt x="953" y="17307"/>
                        <a:pt x="701" y="17587"/>
                        <a:pt x="477" y="17895"/>
                      </a:cubicBezTo>
                      <a:cubicBezTo>
                        <a:pt x="365" y="18063"/>
                        <a:pt x="281" y="18203"/>
                        <a:pt x="225" y="18371"/>
                      </a:cubicBezTo>
                      <a:cubicBezTo>
                        <a:pt x="141" y="18539"/>
                        <a:pt x="85" y="18707"/>
                        <a:pt x="57" y="18875"/>
                      </a:cubicBezTo>
                      <a:cubicBezTo>
                        <a:pt x="1" y="19239"/>
                        <a:pt x="29" y="19603"/>
                        <a:pt x="141" y="19940"/>
                      </a:cubicBezTo>
                      <a:cubicBezTo>
                        <a:pt x="253" y="20332"/>
                        <a:pt x="421" y="20668"/>
                        <a:pt x="617" y="20976"/>
                      </a:cubicBezTo>
                      <a:cubicBezTo>
                        <a:pt x="841" y="21312"/>
                        <a:pt x="1121" y="21620"/>
                        <a:pt x="1429" y="21872"/>
                      </a:cubicBezTo>
                      <a:cubicBezTo>
                        <a:pt x="1765" y="22152"/>
                        <a:pt x="2129" y="22376"/>
                        <a:pt x="2493" y="22544"/>
                      </a:cubicBezTo>
                      <a:cubicBezTo>
                        <a:pt x="3305" y="22908"/>
                        <a:pt x="4201" y="23132"/>
                        <a:pt x="5210" y="23272"/>
                      </a:cubicBezTo>
                      <a:cubicBezTo>
                        <a:pt x="5490" y="23328"/>
                        <a:pt x="5798" y="23356"/>
                        <a:pt x="6078" y="23384"/>
                      </a:cubicBezTo>
                      <a:cubicBezTo>
                        <a:pt x="5798" y="23412"/>
                        <a:pt x="5490" y="23468"/>
                        <a:pt x="5210" y="23552"/>
                      </a:cubicBezTo>
                      <a:cubicBezTo>
                        <a:pt x="4229" y="23776"/>
                        <a:pt x="3361" y="24084"/>
                        <a:pt x="2577" y="24532"/>
                      </a:cubicBezTo>
                      <a:cubicBezTo>
                        <a:pt x="2241" y="24728"/>
                        <a:pt x="1905" y="24980"/>
                        <a:pt x="1597" y="25288"/>
                      </a:cubicBezTo>
                      <a:cubicBezTo>
                        <a:pt x="1289" y="25596"/>
                        <a:pt x="1037" y="25932"/>
                        <a:pt x="869" y="26240"/>
                      </a:cubicBezTo>
                      <a:cubicBezTo>
                        <a:pt x="673" y="26604"/>
                        <a:pt x="533" y="26968"/>
                        <a:pt x="477" y="27332"/>
                      </a:cubicBezTo>
                      <a:cubicBezTo>
                        <a:pt x="393" y="27697"/>
                        <a:pt x="421" y="28061"/>
                        <a:pt x="505" y="28369"/>
                      </a:cubicBezTo>
                      <a:cubicBezTo>
                        <a:pt x="589" y="28705"/>
                        <a:pt x="757" y="29041"/>
                        <a:pt x="981" y="29321"/>
                      </a:cubicBezTo>
                      <a:cubicBezTo>
                        <a:pt x="1205" y="29601"/>
                        <a:pt x="1485" y="29853"/>
                        <a:pt x="1849" y="30077"/>
                      </a:cubicBezTo>
                      <a:cubicBezTo>
                        <a:pt x="2045" y="30189"/>
                        <a:pt x="2213" y="30273"/>
                        <a:pt x="2381" y="30357"/>
                      </a:cubicBezTo>
                      <a:cubicBezTo>
                        <a:pt x="2577" y="30441"/>
                        <a:pt x="2773" y="30497"/>
                        <a:pt x="2969" y="30553"/>
                      </a:cubicBezTo>
                      <a:cubicBezTo>
                        <a:pt x="3389" y="30665"/>
                        <a:pt x="3781" y="30721"/>
                        <a:pt x="4201" y="30721"/>
                      </a:cubicBezTo>
                      <a:cubicBezTo>
                        <a:pt x="5266" y="30721"/>
                        <a:pt x="6302" y="30525"/>
                        <a:pt x="7226" y="30217"/>
                      </a:cubicBezTo>
                      <a:lnTo>
                        <a:pt x="7226" y="30217"/>
                      </a:lnTo>
                      <a:cubicBezTo>
                        <a:pt x="7170" y="30273"/>
                        <a:pt x="7142" y="30301"/>
                        <a:pt x="7086" y="30329"/>
                      </a:cubicBezTo>
                      <a:cubicBezTo>
                        <a:pt x="6274" y="30945"/>
                        <a:pt x="5602" y="31589"/>
                        <a:pt x="5070" y="32289"/>
                      </a:cubicBezTo>
                      <a:cubicBezTo>
                        <a:pt x="4593" y="32961"/>
                        <a:pt x="4257" y="33801"/>
                        <a:pt x="4201" y="34557"/>
                      </a:cubicBezTo>
                      <a:cubicBezTo>
                        <a:pt x="4173" y="34977"/>
                        <a:pt x="4201" y="35370"/>
                        <a:pt x="4285" y="35706"/>
                      </a:cubicBezTo>
                      <a:cubicBezTo>
                        <a:pt x="4397" y="36098"/>
                        <a:pt x="4537" y="36434"/>
                        <a:pt x="4733" y="36658"/>
                      </a:cubicBezTo>
                      <a:cubicBezTo>
                        <a:pt x="4985" y="36966"/>
                        <a:pt x="5238" y="37190"/>
                        <a:pt x="5574" y="37330"/>
                      </a:cubicBezTo>
                      <a:cubicBezTo>
                        <a:pt x="5910" y="37498"/>
                        <a:pt x="6274" y="37610"/>
                        <a:pt x="6666" y="37666"/>
                      </a:cubicBezTo>
                      <a:cubicBezTo>
                        <a:pt x="6851" y="37691"/>
                        <a:pt x="7039" y="37704"/>
                        <a:pt x="7228" y="37704"/>
                      </a:cubicBezTo>
                      <a:cubicBezTo>
                        <a:pt x="7868" y="37704"/>
                        <a:pt x="8518" y="37561"/>
                        <a:pt x="9102" y="37302"/>
                      </a:cubicBezTo>
                      <a:cubicBezTo>
                        <a:pt x="9914" y="36938"/>
                        <a:pt x="10670" y="36462"/>
                        <a:pt x="11454" y="35790"/>
                      </a:cubicBezTo>
                      <a:cubicBezTo>
                        <a:pt x="11818" y="35482"/>
                        <a:pt x="12182" y="35145"/>
                        <a:pt x="12547" y="34781"/>
                      </a:cubicBezTo>
                      <a:lnTo>
                        <a:pt x="12547" y="34781"/>
                      </a:lnTo>
                      <a:cubicBezTo>
                        <a:pt x="11762" y="35874"/>
                        <a:pt x="11006" y="37218"/>
                        <a:pt x="10642" y="38786"/>
                      </a:cubicBezTo>
                      <a:cubicBezTo>
                        <a:pt x="10586" y="38982"/>
                        <a:pt x="10558" y="39178"/>
                        <a:pt x="10530" y="39402"/>
                      </a:cubicBezTo>
                      <a:cubicBezTo>
                        <a:pt x="10530" y="39598"/>
                        <a:pt x="10530" y="39822"/>
                        <a:pt x="10530" y="40018"/>
                      </a:cubicBezTo>
                      <a:cubicBezTo>
                        <a:pt x="10558" y="40438"/>
                        <a:pt x="10642" y="40858"/>
                        <a:pt x="10754" y="41222"/>
                      </a:cubicBezTo>
                      <a:cubicBezTo>
                        <a:pt x="10894" y="41586"/>
                        <a:pt x="11062" y="41922"/>
                        <a:pt x="11286" y="42230"/>
                      </a:cubicBezTo>
                      <a:cubicBezTo>
                        <a:pt x="11510" y="42482"/>
                        <a:pt x="11734" y="42706"/>
                        <a:pt x="11986" y="42846"/>
                      </a:cubicBezTo>
                      <a:lnTo>
                        <a:pt x="12098" y="42902"/>
                      </a:lnTo>
                      <a:cubicBezTo>
                        <a:pt x="12406" y="43071"/>
                        <a:pt x="12743" y="43155"/>
                        <a:pt x="13135" y="43183"/>
                      </a:cubicBezTo>
                      <a:cubicBezTo>
                        <a:pt x="13192" y="43187"/>
                        <a:pt x="13252" y="43190"/>
                        <a:pt x="13312" y="43190"/>
                      </a:cubicBezTo>
                      <a:cubicBezTo>
                        <a:pt x="13605" y="43190"/>
                        <a:pt x="13930" y="43135"/>
                        <a:pt x="14255" y="43043"/>
                      </a:cubicBezTo>
                      <a:cubicBezTo>
                        <a:pt x="14619" y="42930"/>
                        <a:pt x="15011" y="42762"/>
                        <a:pt x="15375" y="42538"/>
                      </a:cubicBezTo>
                      <a:cubicBezTo>
                        <a:pt x="15739" y="42286"/>
                        <a:pt x="16047" y="42034"/>
                        <a:pt x="16327" y="41726"/>
                      </a:cubicBezTo>
                      <a:cubicBezTo>
                        <a:pt x="16915" y="41054"/>
                        <a:pt x="17419" y="40298"/>
                        <a:pt x="17867" y="39374"/>
                      </a:cubicBezTo>
                      <a:cubicBezTo>
                        <a:pt x="17979" y="39122"/>
                        <a:pt x="18091" y="38842"/>
                        <a:pt x="18203" y="38562"/>
                      </a:cubicBezTo>
                      <a:lnTo>
                        <a:pt x="18203" y="38562"/>
                      </a:lnTo>
                      <a:cubicBezTo>
                        <a:pt x="18175" y="38870"/>
                        <a:pt x="18119" y="39150"/>
                        <a:pt x="18119" y="39458"/>
                      </a:cubicBezTo>
                      <a:cubicBezTo>
                        <a:pt x="18007" y="40466"/>
                        <a:pt x="18063" y="41390"/>
                        <a:pt x="18231" y="42258"/>
                      </a:cubicBezTo>
                      <a:cubicBezTo>
                        <a:pt x="18315" y="42650"/>
                        <a:pt x="18455" y="43071"/>
                        <a:pt x="18623" y="43435"/>
                      </a:cubicBezTo>
                      <a:cubicBezTo>
                        <a:pt x="18819" y="43799"/>
                        <a:pt x="19043" y="44135"/>
                        <a:pt x="19323" y="44415"/>
                      </a:cubicBezTo>
                      <a:cubicBezTo>
                        <a:pt x="19883" y="45031"/>
                        <a:pt x="20584" y="45395"/>
                        <a:pt x="21228" y="45423"/>
                      </a:cubicBezTo>
                      <a:lnTo>
                        <a:pt x="21284" y="45423"/>
                      </a:lnTo>
                      <a:lnTo>
                        <a:pt x="21368" y="45451"/>
                      </a:lnTo>
                      <a:cubicBezTo>
                        <a:pt x="21508" y="45451"/>
                        <a:pt x="21648" y="45423"/>
                        <a:pt x="21788" y="45395"/>
                      </a:cubicBezTo>
                      <a:cubicBezTo>
                        <a:pt x="21956" y="45367"/>
                        <a:pt x="22124" y="45311"/>
                        <a:pt x="22292" y="45255"/>
                      </a:cubicBezTo>
                      <a:cubicBezTo>
                        <a:pt x="22460" y="45199"/>
                        <a:pt x="22628" y="45115"/>
                        <a:pt x="22796" y="45003"/>
                      </a:cubicBezTo>
                      <a:cubicBezTo>
                        <a:pt x="22964" y="44919"/>
                        <a:pt x="23104" y="44807"/>
                        <a:pt x="23272" y="44667"/>
                      </a:cubicBezTo>
                      <a:cubicBezTo>
                        <a:pt x="23608" y="44387"/>
                        <a:pt x="23888" y="44079"/>
                        <a:pt x="24084" y="43743"/>
                      </a:cubicBezTo>
                      <a:cubicBezTo>
                        <a:pt x="24336" y="43407"/>
                        <a:pt x="24504" y="43015"/>
                        <a:pt x="24644" y="42622"/>
                      </a:cubicBezTo>
                      <a:cubicBezTo>
                        <a:pt x="24784" y="42202"/>
                        <a:pt x="24896" y="41726"/>
                        <a:pt x="24952" y="41250"/>
                      </a:cubicBezTo>
                      <a:cubicBezTo>
                        <a:pt x="25036" y="40802"/>
                        <a:pt x="25064" y="40326"/>
                        <a:pt x="25092" y="39850"/>
                      </a:cubicBezTo>
                      <a:cubicBezTo>
                        <a:pt x="25092" y="39570"/>
                        <a:pt x="25092" y="39290"/>
                        <a:pt x="25092" y="38982"/>
                      </a:cubicBezTo>
                      <a:cubicBezTo>
                        <a:pt x="25400" y="40074"/>
                        <a:pt x="25848" y="41250"/>
                        <a:pt x="26604" y="42342"/>
                      </a:cubicBezTo>
                      <a:cubicBezTo>
                        <a:pt x="26828" y="42678"/>
                        <a:pt x="27136" y="42987"/>
                        <a:pt x="27444" y="43239"/>
                      </a:cubicBezTo>
                      <a:cubicBezTo>
                        <a:pt x="27781" y="43491"/>
                        <a:pt x="28145" y="43715"/>
                        <a:pt x="28481" y="43855"/>
                      </a:cubicBezTo>
                      <a:cubicBezTo>
                        <a:pt x="28873" y="44023"/>
                        <a:pt x="29265" y="44135"/>
                        <a:pt x="29601" y="44135"/>
                      </a:cubicBezTo>
                      <a:cubicBezTo>
                        <a:pt x="29693" y="44141"/>
                        <a:pt x="29783" y="44145"/>
                        <a:pt x="29869" y="44145"/>
                      </a:cubicBezTo>
                      <a:cubicBezTo>
                        <a:pt x="30150" y="44145"/>
                        <a:pt x="30402" y="44108"/>
                        <a:pt x="30637" y="44023"/>
                      </a:cubicBezTo>
                      <a:lnTo>
                        <a:pt x="30637" y="43995"/>
                      </a:lnTo>
                      <a:cubicBezTo>
                        <a:pt x="30973" y="43855"/>
                        <a:pt x="31253" y="43659"/>
                        <a:pt x="31533" y="43407"/>
                      </a:cubicBezTo>
                      <a:cubicBezTo>
                        <a:pt x="31785" y="43155"/>
                        <a:pt x="32009" y="42846"/>
                        <a:pt x="32177" y="42454"/>
                      </a:cubicBezTo>
                      <a:cubicBezTo>
                        <a:pt x="32345" y="42118"/>
                        <a:pt x="32485" y="41698"/>
                        <a:pt x="32541" y="41306"/>
                      </a:cubicBezTo>
                      <a:cubicBezTo>
                        <a:pt x="32625" y="40886"/>
                        <a:pt x="32625" y="40466"/>
                        <a:pt x="32597" y="40046"/>
                      </a:cubicBezTo>
                      <a:cubicBezTo>
                        <a:pt x="32485" y="39206"/>
                        <a:pt x="32289" y="38366"/>
                        <a:pt x="31981" y="37638"/>
                      </a:cubicBezTo>
                      <a:cubicBezTo>
                        <a:pt x="31841" y="37246"/>
                        <a:pt x="31673" y="36882"/>
                        <a:pt x="31505" y="36518"/>
                      </a:cubicBezTo>
                      <a:lnTo>
                        <a:pt x="31505" y="36518"/>
                      </a:lnTo>
                      <a:cubicBezTo>
                        <a:pt x="31701" y="36770"/>
                        <a:pt x="31897" y="36994"/>
                        <a:pt x="32093" y="37190"/>
                      </a:cubicBezTo>
                      <a:cubicBezTo>
                        <a:pt x="32429" y="37554"/>
                        <a:pt x="32765" y="37862"/>
                        <a:pt x="33101" y="38170"/>
                      </a:cubicBezTo>
                      <a:cubicBezTo>
                        <a:pt x="33493" y="38478"/>
                        <a:pt x="33885" y="38758"/>
                        <a:pt x="34277" y="38982"/>
                      </a:cubicBezTo>
                      <a:cubicBezTo>
                        <a:pt x="34613" y="39206"/>
                        <a:pt x="35005" y="39374"/>
                        <a:pt x="35398" y="39486"/>
                      </a:cubicBezTo>
                      <a:cubicBezTo>
                        <a:pt x="35790" y="39570"/>
                        <a:pt x="36182" y="39626"/>
                        <a:pt x="36630" y="39626"/>
                      </a:cubicBezTo>
                      <a:cubicBezTo>
                        <a:pt x="36854" y="39626"/>
                        <a:pt x="37022" y="39598"/>
                        <a:pt x="37218" y="39570"/>
                      </a:cubicBezTo>
                      <a:cubicBezTo>
                        <a:pt x="37386" y="39542"/>
                        <a:pt x="37582" y="39486"/>
                        <a:pt x="37750" y="39430"/>
                      </a:cubicBezTo>
                      <a:cubicBezTo>
                        <a:pt x="37918" y="39346"/>
                        <a:pt x="38086" y="39290"/>
                        <a:pt x="38254" y="39206"/>
                      </a:cubicBezTo>
                      <a:cubicBezTo>
                        <a:pt x="38338" y="39122"/>
                        <a:pt x="38450" y="39066"/>
                        <a:pt x="38562" y="38954"/>
                      </a:cubicBezTo>
                      <a:lnTo>
                        <a:pt x="38562" y="38982"/>
                      </a:lnTo>
                      <a:lnTo>
                        <a:pt x="38646" y="38870"/>
                      </a:lnTo>
                      <a:cubicBezTo>
                        <a:pt x="39122" y="38422"/>
                        <a:pt x="39402" y="37666"/>
                        <a:pt x="39430" y="36854"/>
                      </a:cubicBezTo>
                      <a:cubicBezTo>
                        <a:pt x="39458" y="36434"/>
                        <a:pt x="39402" y="36042"/>
                        <a:pt x="39318" y="35622"/>
                      </a:cubicBezTo>
                      <a:cubicBezTo>
                        <a:pt x="39262" y="35482"/>
                        <a:pt x="39206" y="35314"/>
                        <a:pt x="39150" y="35173"/>
                      </a:cubicBezTo>
                      <a:cubicBezTo>
                        <a:pt x="39066" y="34921"/>
                        <a:pt x="38954" y="34697"/>
                        <a:pt x="38842" y="34473"/>
                      </a:cubicBezTo>
                      <a:cubicBezTo>
                        <a:pt x="38394" y="33717"/>
                        <a:pt x="37806" y="32989"/>
                        <a:pt x="37078" y="32289"/>
                      </a:cubicBezTo>
                      <a:cubicBezTo>
                        <a:pt x="36854" y="32093"/>
                        <a:pt x="36658" y="31897"/>
                        <a:pt x="36406" y="31701"/>
                      </a:cubicBezTo>
                      <a:lnTo>
                        <a:pt x="36406" y="31701"/>
                      </a:lnTo>
                      <a:cubicBezTo>
                        <a:pt x="36686" y="31841"/>
                        <a:pt x="36966" y="31981"/>
                        <a:pt x="37218" y="32065"/>
                      </a:cubicBezTo>
                      <a:cubicBezTo>
                        <a:pt x="38142" y="32485"/>
                        <a:pt x="39038" y="32709"/>
                        <a:pt x="39934" y="32821"/>
                      </a:cubicBezTo>
                      <a:cubicBezTo>
                        <a:pt x="40110" y="32846"/>
                        <a:pt x="40292" y="32860"/>
                        <a:pt x="40477" y="32860"/>
                      </a:cubicBezTo>
                      <a:cubicBezTo>
                        <a:pt x="40704" y="32860"/>
                        <a:pt x="40935" y="32839"/>
                        <a:pt x="41166" y="32793"/>
                      </a:cubicBezTo>
                      <a:cubicBezTo>
                        <a:pt x="41586" y="32737"/>
                        <a:pt x="41978" y="32625"/>
                        <a:pt x="42314" y="32457"/>
                      </a:cubicBezTo>
                      <a:cubicBezTo>
                        <a:pt x="42707" y="32261"/>
                        <a:pt x="43043" y="32065"/>
                        <a:pt x="43267" y="31813"/>
                      </a:cubicBezTo>
                      <a:cubicBezTo>
                        <a:pt x="43547" y="31533"/>
                        <a:pt x="43771" y="31253"/>
                        <a:pt x="43883" y="30945"/>
                      </a:cubicBezTo>
                      <a:lnTo>
                        <a:pt x="43939" y="30833"/>
                      </a:lnTo>
                      <a:lnTo>
                        <a:pt x="43911" y="30833"/>
                      </a:lnTo>
                      <a:cubicBezTo>
                        <a:pt x="44023" y="30553"/>
                        <a:pt x="44051" y="30245"/>
                        <a:pt x="44023" y="29909"/>
                      </a:cubicBezTo>
                      <a:cubicBezTo>
                        <a:pt x="44023" y="29545"/>
                        <a:pt x="43939" y="29209"/>
                        <a:pt x="43799" y="28845"/>
                      </a:cubicBezTo>
                      <a:cubicBezTo>
                        <a:pt x="43799" y="28845"/>
                        <a:pt x="43771" y="28817"/>
                        <a:pt x="43771" y="28789"/>
                      </a:cubicBezTo>
                      <a:cubicBezTo>
                        <a:pt x="43631" y="28425"/>
                        <a:pt x="43407" y="28061"/>
                        <a:pt x="43155" y="27725"/>
                      </a:cubicBezTo>
                      <a:cubicBezTo>
                        <a:pt x="43015" y="27557"/>
                        <a:pt x="42875" y="27416"/>
                        <a:pt x="42735" y="27276"/>
                      </a:cubicBezTo>
                      <a:cubicBezTo>
                        <a:pt x="42595" y="27136"/>
                        <a:pt x="42426" y="26996"/>
                        <a:pt x="42258" y="26856"/>
                      </a:cubicBezTo>
                      <a:cubicBezTo>
                        <a:pt x="41194" y="26100"/>
                        <a:pt x="40018" y="25624"/>
                        <a:pt x="38926" y="25316"/>
                      </a:cubicBezTo>
                      <a:lnTo>
                        <a:pt x="39794" y="25316"/>
                      </a:lnTo>
                      <a:cubicBezTo>
                        <a:pt x="40830" y="25316"/>
                        <a:pt x="41726" y="25176"/>
                        <a:pt x="42567" y="24924"/>
                      </a:cubicBezTo>
                      <a:cubicBezTo>
                        <a:pt x="43351" y="24672"/>
                        <a:pt x="44079" y="24196"/>
                        <a:pt x="44639" y="23580"/>
                      </a:cubicBezTo>
                      <a:cubicBezTo>
                        <a:pt x="44891" y="23300"/>
                        <a:pt x="45087" y="22964"/>
                        <a:pt x="45227" y="22628"/>
                      </a:cubicBezTo>
                      <a:cubicBezTo>
                        <a:pt x="45367" y="22292"/>
                        <a:pt x="45451" y="21928"/>
                        <a:pt x="45423" y="21592"/>
                      </a:cubicBezTo>
                      <a:cubicBezTo>
                        <a:pt x="45423" y="21340"/>
                        <a:pt x="45367" y="21116"/>
                        <a:pt x="45283" y="20864"/>
                      </a:cubicBezTo>
                      <a:cubicBezTo>
                        <a:pt x="45255" y="20752"/>
                        <a:pt x="45199" y="20640"/>
                        <a:pt x="45143" y="20556"/>
                      </a:cubicBezTo>
                      <a:cubicBezTo>
                        <a:pt x="44975" y="20220"/>
                        <a:pt x="44751" y="19912"/>
                        <a:pt x="44443" y="19631"/>
                      </a:cubicBezTo>
                      <a:cubicBezTo>
                        <a:pt x="43883" y="19071"/>
                        <a:pt x="43099" y="18679"/>
                        <a:pt x="42286" y="18483"/>
                      </a:cubicBezTo>
                      <a:cubicBezTo>
                        <a:pt x="41687" y="18367"/>
                        <a:pt x="41074" y="18305"/>
                        <a:pt x="40411" y="18305"/>
                      </a:cubicBezTo>
                      <a:cubicBezTo>
                        <a:pt x="40114" y="18305"/>
                        <a:pt x="39807" y="18317"/>
                        <a:pt x="39486" y="18343"/>
                      </a:cubicBezTo>
                      <a:cubicBezTo>
                        <a:pt x="39206" y="18371"/>
                        <a:pt x="38898" y="18399"/>
                        <a:pt x="38618" y="18427"/>
                      </a:cubicBezTo>
                      <a:cubicBezTo>
                        <a:pt x="39682" y="18007"/>
                        <a:pt x="40802" y="17419"/>
                        <a:pt x="41782" y="16579"/>
                      </a:cubicBezTo>
                      <a:cubicBezTo>
                        <a:pt x="42090" y="16299"/>
                        <a:pt x="42370" y="15991"/>
                        <a:pt x="42595" y="15627"/>
                      </a:cubicBezTo>
                      <a:cubicBezTo>
                        <a:pt x="42707" y="15459"/>
                        <a:pt x="42819" y="15291"/>
                        <a:pt x="42903" y="15095"/>
                      </a:cubicBezTo>
                      <a:cubicBezTo>
                        <a:pt x="42987" y="14927"/>
                        <a:pt x="43071" y="14731"/>
                        <a:pt x="43127" y="14535"/>
                      </a:cubicBezTo>
                      <a:cubicBezTo>
                        <a:pt x="43239" y="14143"/>
                        <a:pt x="43295" y="13751"/>
                        <a:pt x="43295" y="13415"/>
                      </a:cubicBezTo>
                      <a:cubicBezTo>
                        <a:pt x="43267" y="13107"/>
                        <a:pt x="43211" y="12827"/>
                        <a:pt x="43127" y="12575"/>
                      </a:cubicBezTo>
                      <a:cubicBezTo>
                        <a:pt x="43099" y="12519"/>
                        <a:pt x="43071" y="12463"/>
                        <a:pt x="43043" y="12407"/>
                      </a:cubicBezTo>
                      <a:cubicBezTo>
                        <a:pt x="42875" y="12071"/>
                        <a:pt x="42651" y="11790"/>
                        <a:pt x="42370" y="11566"/>
                      </a:cubicBezTo>
                      <a:cubicBezTo>
                        <a:pt x="42090" y="11342"/>
                        <a:pt x="41754" y="11146"/>
                        <a:pt x="41362" y="11006"/>
                      </a:cubicBezTo>
                      <a:cubicBezTo>
                        <a:pt x="40998" y="10866"/>
                        <a:pt x="40606" y="10782"/>
                        <a:pt x="40158" y="10754"/>
                      </a:cubicBezTo>
                      <a:cubicBezTo>
                        <a:pt x="40053" y="10747"/>
                        <a:pt x="39948" y="10744"/>
                        <a:pt x="39844" y="10744"/>
                      </a:cubicBezTo>
                      <a:cubicBezTo>
                        <a:pt x="39530" y="10744"/>
                        <a:pt x="39220" y="10775"/>
                        <a:pt x="38926" y="10838"/>
                      </a:cubicBezTo>
                      <a:cubicBezTo>
                        <a:pt x="38058" y="11034"/>
                        <a:pt x="37190" y="11370"/>
                        <a:pt x="36294" y="11846"/>
                      </a:cubicBezTo>
                      <a:cubicBezTo>
                        <a:pt x="36042" y="11987"/>
                        <a:pt x="35790" y="12127"/>
                        <a:pt x="35538" y="12295"/>
                      </a:cubicBezTo>
                      <a:cubicBezTo>
                        <a:pt x="35734" y="12071"/>
                        <a:pt x="35958" y="11846"/>
                        <a:pt x="36126" y="11650"/>
                      </a:cubicBezTo>
                      <a:cubicBezTo>
                        <a:pt x="36798" y="10866"/>
                        <a:pt x="37302" y="10082"/>
                        <a:pt x="37666" y="9298"/>
                      </a:cubicBezTo>
                      <a:cubicBezTo>
                        <a:pt x="37862" y="8934"/>
                        <a:pt x="37974" y="8514"/>
                        <a:pt x="38030" y="8094"/>
                      </a:cubicBezTo>
                      <a:cubicBezTo>
                        <a:pt x="38114" y="7702"/>
                        <a:pt x="38114" y="7282"/>
                        <a:pt x="38058" y="6890"/>
                      </a:cubicBezTo>
                      <a:cubicBezTo>
                        <a:pt x="38030" y="6610"/>
                        <a:pt x="37974" y="6330"/>
                        <a:pt x="37862" y="6078"/>
                      </a:cubicBezTo>
                      <a:cubicBezTo>
                        <a:pt x="37834" y="5966"/>
                        <a:pt x="37778" y="5882"/>
                        <a:pt x="37750" y="5798"/>
                      </a:cubicBezTo>
                      <a:cubicBezTo>
                        <a:pt x="37582" y="5462"/>
                        <a:pt x="37358" y="5154"/>
                        <a:pt x="37106" y="4958"/>
                      </a:cubicBezTo>
                      <a:cubicBezTo>
                        <a:pt x="36966" y="4818"/>
                        <a:pt x="36826" y="4734"/>
                        <a:pt x="36658" y="4650"/>
                      </a:cubicBezTo>
                      <a:cubicBezTo>
                        <a:pt x="36490" y="4594"/>
                        <a:pt x="36322" y="4510"/>
                        <a:pt x="36154" y="4482"/>
                      </a:cubicBezTo>
                      <a:cubicBezTo>
                        <a:pt x="35876" y="4396"/>
                        <a:pt x="35581" y="4359"/>
                        <a:pt x="35283" y="4359"/>
                      </a:cubicBezTo>
                      <a:cubicBezTo>
                        <a:pt x="35191" y="4359"/>
                        <a:pt x="35098" y="4363"/>
                        <a:pt x="35005" y="4370"/>
                      </a:cubicBezTo>
                      <a:cubicBezTo>
                        <a:pt x="34585" y="4426"/>
                        <a:pt x="34193" y="4510"/>
                        <a:pt x="33801" y="4650"/>
                      </a:cubicBezTo>
                      <a:cubicBezTo>
                        <a:pt x="33409" y="4790"/>
                        <a:pt x="33045" y="4986"/>
                        <a:pt x="32709" y="5238"/>
                      </a:cubicBezTo>
                      <a:cubicBezTo>
                        <a:pt x="32009" y="5742"/>
                        <a:pt x="31365" y="6386"/>
                        <a:pt x="30721" y="7198"/>
                      </a:cubicBezTo>
                      <a:cubicBezTo>
                        <a:pt x="30553" y="7422"/>
                        <a:pt x="30385" y="7674"/>
                        <a:pt x="30217" y="7926"/>
                      </a:cubicBezTo>
                      <a:cubicBezTo>
                        <a:pt x="30329" y="7646"/>
                        <a:pt x="30413" y="7366"/>
                        <a:pt x="30497" y="7086"/>
                      </a:cubicBezTo>
                      <a:cubicBezTo>
                        <a:pt x="30805" y="6106"/>
                        <a:pt x="30945" y="5210"/>
                        <a:pt x="30973" y="4314"/>
                      </a:cubicBezTo>
                      <a:cubicBezTo>
                        <a:pt x="30973" y="3753"/>
                        <a:pt x="30861" y="3165"/>
                        <a:pt x="30665" y="2633"/>
                      </a:cubicBezTo>
                      <a:cubicBezTo>
                        <a:pt x="30581" y="2409"/>
                        <a:pt x="30469" y="2185"/>
                        <a:pt x="30329" y="1961"/>
                      </a:cubicBezTo>
                      <a:cubicBezTo>
                        <a:pt x="30133" y="1597"/>
                        <a:pt x="29881" y="1317"/>
                        <a:pt x="29601" y="1093"/>
                      </a:cubicBezTo>
                      <a:cubicBezTo>
                        <a:pt x="29321" y="869"/>
                        <a:pt x="29069" y="701"/>
                        <a:pt x="28789" y="617"/>
                      </a:cubicBezTo>
                      <a:lnTo>
                        <a:pt x="28537" y="533"/>
                      </a:lnTo>
                      <a:cubicBezTo>
                        <a:pt x="28383" y="505"/>
                        <a:pt x="28229" y="491"/>
                        <a:pt x="28075" y="491"/>
                      </a:cubicBezTo>
                      <a:cubicBezTo>
                        <a:pt x="27921" y="491"/>
                        <a:pt x="27767" y="505"/>
                        <a:pt x="27613" y="533"/>
                      </a:cubicBezTo>
                      <a:cubicBezTo>
                        <a:pt x="27248" y="589"/>
                        <a:pt x="26884" y="729"/>
                        <a:pt x="26520" y="925"/>
                      </a:cubicBezTo>
                      <a:cubicBezTo>
                        <a:pt x="26184" y="1093"/>
                        <a:pt x="25848" y="1345"/>
                        <a:pt x="25540" y="1625"/>
                      </a:cubicBezTo>
                      <a:cubicBezTo>
                        <a:pt x="25260" y="1905"/>
                        <a:pt x="25008" y="2241"/>
                        <a:pt x="24784" y="2605"/>
                      </a:cubicBezTo>
                      <a:cubicBezTo>
                        <a:pt x="24560" y="3025"/>
                        <a:pt x="24364" y="3445"/>
                        <a:pt x="24168" y="3893"/>
                      </a:cubicBezTo>
                      <a:cubicBezTo>
                        <a:pt x="24028" y="4314"/>
                        <a:pt x="23888" y="4762"/>
                        <a:pt x="23776" y="5238"/>
                      </a:cubicBezTo>
                      <a:cubicBezTo>
                        <a:pt x="23692" y="5518"/>
                        <a:pt x="23636" y="5798"/>
                        <a:pt x="23580" y="6106"/>
                      </a:cubicBezTo>
                      <a:cubicBezTo>
                        <a:pt x="23524" y="5042"/>
                        <a:pt x="23356" y="3921"/>
                        <a:pt x="22936" y="2857"/>
                      </a:cubicBezTo>
                      <a:cubicBezTo>
                        <a:pt x="22908" y="2717"/>
                        <a:pt x="22852" y="2605"/>
                        <a:pt x="22796" y="2493"/>
                      </a:cubicBezTo>
                      <a:cubicBezTo>
                        <a:pt x="22628" y="2129"/>
                        <a:pt x="22432" y="1765"/>
                        <a:pt x="22152" y="1429"/>
                      </a:cubicBezTo>
                      <a:cubicBezTo>
                        <a:pt x="21900" y="1093"/>
                        <a:pt x="21592" y="813"/>
                        <a:pt x="21284" y="617"/>
                      </a:cubicBezTo>
                      <a:cubicBezTo>
                        <a:pt x="20948" y="365"/>
                        <a:pt x="20584" y="197"/>
                        <a:pt x="20248" y="113"/>
                      </a:cubicBezTo>
                      <a:cubicBezTo>
                        <a:pt x="20005" y="38"/>
                        <a:pt x="19762" y="1"/>
                        <a:pt x="195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71438" dist="38100" dir="126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49"/>
                <p:cNvSpPr/>
                <p:nvPr/>
              </p:nvSpPr>
              <p:spPr>
                <a:xfrm>
                  <a:off x="8142000" y="4756125"/>
                  <a:ext cx="960550" cy="95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22" h="38366" extrusionOk="0">
                      <a:moveTo>
                        <a:pt x="25204" y="32737"/>
                      </a:moveTo>
                      <a:cubicBezTo>
                        <a:pt x="25176" y="32541"/>
                        <a:pt x="25120" y="32373"/>
                        <a:pt x="25064" y="32177"/>
                      </a:cubicBezTo>
                      <a:cubicBezTo>
                        <a:pt x="25540" y="32961"/>
                        <a:pt x="26156" y="33745"/>
                        <a:pt x="26968" y="34417"/>
                      </a:cubicBezTo>
                      <a:cubicBezTo>
                        <a:pt x="27248" y="34641"/>
                        <a:pt x="27556" y="34809"/>
                        <a:pt x="27892" y="34949"/>
                      </a:cubicBezTo>
                      <a:cubicBezTo>
                        <a:pt x="28200" y="35089"/>
                        <a:pt x="28564" y="35201"/>
                        <a:pt x="28872" y="35229"/>
                      </a:cubicBezTo>
                      <a:cubicBezTo>
                        <a:pt x="29236" y="35285"/>
                        <a:pt x="29572" y="35257"/>
                        <a:pt x="29852" y="35201"/>
                      </a:cubicBezTo>
                      <a:cubicBezTo>
                        <a:pt x="30160" y="35145"/>
                        <a:pt x="30440" y="35005"/>
                        <a:pt x="30664" y="34865"/>
                      </a:cubicBezTo>
                      <a:cubicBezTo>
                        <a:pt x="30916" y="34669"/>
                        <a:pt x="31112" y="34445"/>
                        <a:pt x="31252" y="34165"/>
                      </a:cubicBezTo>
                      <a:cubicBezTo>
                        <a:pt x="31392" y="33913"/>
                        <a:pt x="31504" y="33605"/>
                        <a:pt x="31560" y="33241"/>
                      </a:cubicBezTo>
                      <a:cubicBezTo>
                        <a:pt x="31617" y="32933"/>
                        <a:pt x="31645" y="32569"/>
                        <a:pt x="31617" y="32205"/>
                      </a:cubicBezTo>
                      <a:cubicBezTo>
                        <a:pt x="31560" y="31868"/>
                        <a:pt x="31476" y="31560"/>
                        <a:pt x="31392" y="31252"/>
                      </a:cubicBezTo>
                      <a:cubicBezTo>
                        <a:pt x="31364" y="31224"/>
                        <a:pt x="31364" y="31196"/>
                        <a:pt x="31364" y="31196"/>
                      </a:cubicBezTo>
                      <a:cubicBezTo>
                        <a:pt x="30944" y="30216"/>
                        <a:pt x="30384" y="29404"/>
                        <a:pt x="29768" y="28704"/>
                      </a:cubicBezTo>
                      <a:cubicBezTo>
                        <a:pt x="29936" y="28816"/>
                        <a:pt x="30104" y="28900"/>
                        <a:pt x="30244" y="29012"/>
                      </a:cubicBezTo>
                      <a:cubicBezTo>
                        <a:pt x="31000" y="29460"/>
                        <a:pt x="31729" y="29768"/>
                        <a:pt x="32429" y="29964"/>
                      </a:cubicBezTo>
                      <a:cubicBezTo>
                        <a:pt x="33129" y="30132"/>
                        <a:pt x="33857" y="30132"/>
                        <a:pt x="34501" y="29936"/>
                      </a:cubicBezTo>
                      <a:cubicBezTo>
                        <a:pt x="34837" y="29824"/>
                        <a:pt x="35117" y="29684"/>
                        <a:pt x="35369" y="29488"/>
                      </a:cubicBezTo>
                      <a:cubicBezTo>
                        <a:pt x="35593" y="29348"/>
                        <a:pt x="35761" y="29180"/>
                        <a:pt x="35901" y="28984"/>
                      </a:cubicBezTo>
                      <a:lnTo>
                        <a:pt x="35901" y="28984"/>
                      </a:lnTo>
                      <a:lnTo>
                        <a:pt x="35985" y="28844"/>
                      </a:lnTo>
                      <a:cubicBezTo>
                        <a:pt x="36265" y="28340"/>
                        <a:pt x="36349" y="27668"/>
                        <a:pt x="36153" y="26996"/>
                      </a:cubicBezTo>
                      <a:cubicBezTo>
                        <a:pt x="36125" y="26856"/>
                        <a:pt x="36097" y="26716"/>
                        <a:pt x="36041" y="26604"/>
                      </a:cubicBezTo>
                      <a:cubicBezTo>
                        <a:pt x="35957" y="26408"/>
                        <a:pt x="35873" y="26212"/>
                        <a:pt x="35761" y="26044"/>
                      </a:cubicBezTo>
                      <a:cubicBezTo>
                        <a:pt x="35593" y="25736"/>
                        <a:pt x="35369" y="25456"/>
                        <a:pt x="35117" y="25204"/>
                      </a:cubicBezTo>
                      <a:cubicBezTo>
                        <a:pt x="34585" y="24672"/>
                        <a:pt x="33941" y="24224"/>
                        <a:pt x="33185" y="23831"/>
                      </a:cubicBezTo>
                      <a:cubicBezTo>
                        <a:pt x="33017" y="23747"/>
                        <a:pt x="32849" y="23663"/>
                        <a:pt x="32681" y="23579"/>
                      </a:cubicBezTo>
                      <a:cubicBezTo>
                        <a:pt x="32877" y="23607"/>
                        <a:pt x="33045" y="23635"/>
                        <a:pt x="33241" y="23663"/>
                      </a:cubicBezTo>
                      <a:lnTo>
                        <a:pt x="33241" y="23663"/>
                      </a:lnTo>
                      <a:cubicBezTo>
                        <a:pt x="34081" y="23775"/>
                        <a:pt x="34865" y="23747"/>
                        <a:pt x="35593" y="23635"/>
                      </a:cubicBezTo>
                      <a:cubicBezTo>
                        <a:pt x="35957" y="23579"/>
                        <a:pt x="36293" y="23495"/>
                        <a:pt x="36601" y="23327"/>
                      </a:cubicBezTo>
                      <a:cubicBezTo>
                        <a:pt x="36937" y="23187"/>
                        <a:pt x="37245" y="22991"/>
                        <a:pt x="37497" y="22795"/>
                      </a:cubicBezTo>
                      <a:cubicBezTo>
                        <a:pt x="38001" y="22319"/>
                        <a:pt x="38337" y="21759"/>
                        <a:pt x="38393" y="21199"/>
                      </a:cubicBezTo>
                      <a:cubicBezTo>
                        <a:pt x="38421" y="20891"/>
                        <a:pt x="38393" y="20583"/>
                        <a:pt x="38281" y="20275"/>
                      </a:cubicBezTo>
                      <a:lnTo>
                        <a:pt x="38281" y="20247"/>
                      </a:lnTo>
                      <a:cubicBezTo>
                        <a:pt x="38169" y="19967"/>
                        <a:pt x="38001" y="19687"/>
                        <a:pt x="37805" y="19435"/>
                      </a:cubicBezTo>
                      <a:cubicBezTo>
                        <a:pt x="37609" y="19183"/>
                        <a:pt x="37357" y="18931"/>
                        <a:pt x="37049" y="18735"/>
                      </a:cubicBezTo>
                      <a:cubicBezTo>
                        <a:pt x="36769" y="18511"/>
                        <a:pt x="36461" y="18343"/>
                        <a:pt x="36125" y="18231"/>
                      </a:cubicBezTo>
                      <a:cubicBezTo>
                        <a:pt x="35145" y="17867"/>
                        <a:pt x="34165" y="17755"/>
                        <a:pt x="33241" y="17727"/>
                      </a:cubicBezTo>
                      <a:cubicBezTo>
                        <a:pt x="33437" y="17699"/>
                        <a:pt x="33605" y="17643"/>
                        <a:pt x="33773" y="17587"/>
                      </a:cubicBezTo>
                      <a:cubicBezTo>
                        <a:pt x="34613" y="17335"/>
                        <a:pt x="35313" y="16999"/>
                        <a:pt x="35957" y="16607"/>
                      </a:cubicBezTo>
                      <a:cubicBezTo>
                        <a:pt x="36517" y="16214"/>
                        <a:pt x="37021" y="15682"/>
                        <a:pt x="37301" y="15038"/>
                      </a:cubicBezTo>
                      <a:cubicBezTo>
                        <a:pt x="37469" y="14730"/>
                        <a:pt x="37553" y="14422"/>
                        <a:pt x="37581" y="14114"/>
                      </a:cubicBezTo>
                      <a:cubicBezTo>
                        <a:pt x="37609" y="13806"/>
                        <a:pt x="37581" y="13498"/>
                        <a:pt x="37497" y="13218"/>
                      </a:cubicBezTo>
                      <a:cubicBezTo>
                        <a:pt x="37497" y="13190"/>
                        <a:pt x="37497" y="13162"/>
                        <a:pt x="37469" y="13134"/>
                      </a:cubicBezTo>
                      <a:cubicBezTo>
                        <a:pt x="37385" y="12882"/>
                        <a:pt x="37245" y="12658"/>
                        <a:pt x="37021" y="12434"/>
                      </a:cubicBezTo>
                      <a:cubicBezTo>
                        <a:pt x="36825" y="12210"/>
                        <a:pt x="36545" y="12014"/>
                        <a:pt x="36237" y="11846"/>
                      </a:cubicBezTo>
                      <a:cubicBezTo>
                        <a:pt x="35649" y="11538"/>
                        <a:pt x="34921" y="11370"/>
                        <a:pt x="34221" y="11426"/>
                      </a:cubicBezTo>
                      <a:cubicBezTo>
                        <a:pt x="33185" y="11510"/>
                        <a:pt x="32205" y="11790"/>
                        <a:pt x="31364" y="12154"/>
                      </a:cubicBezTo>
                      <a:cubicBezTo>
                        <a:pt x="32093" y="11594"/>
                        <a:pt x="32821" y="10894"/>
                        <a:pt x="33381" y="10026"/>
                      </a:cubicBezTo>
                      <a:cubicBezTo>
                        <a:pt x="33577" y="9718"/>
                        <a:pt x="33717" y="9410"/>
                        <a:pt x="33829" y="9074"/>
                      </a:cubicBezTo>
                      <a:cubicBezTo>
                        <a:pt x="33885" y="8906"/>
                        <a:pt x="33941" y="8738"/>
                        <a:pt x="33969" y="8569"/>
                      </a:cubicBezTo>
                      <a:cubicBezTo>
                        <a:pt x="33997" y="8401"/>
                        <a:pt x="33997" y="8233"/>
                        <a:pt x="33997" y="8037"/>
                      </a:cubicBezTo>
                      <a:cubicBezTo>
                        <a:pt x="34025" y="7673"/>
                        <a:pt x="33941" y="7281"/>
                        <a:pt x="33829" y="6973"/>
                      </a:cubicBezTo>
                      <a:cubicBezTo>
                        <a:pt x="33745" y="6721"/>
                        <a:pt x="33605" y="6497"/>
                        <a:pt x="33437" y="6301"/>
                      </a:cubicBezTo>
                      <a:cubicBezTo>
                        <a:pt x="33241" y="6077"/>
                        <a:pt x="32989" y="5909"/>
                        <a:pt x="32681" y="5797"/>
                      </a:cubicBezTo>
                      <a:cubicBezTo>
                        <a:pt x="32401" y="5657"/>
                        <a:pt x="32093" y="5601"/>
                        <a:pt x="31729" y="5573"/>
                      </a:cubicBezTo>
                      <a:cubicBezTo>
                        <a:pt x="31420" y="5545"/>
                        <a:pt x="31056" y="5573"/>
                        <a:pt x="30692" y="5629"/>
                      </a:cubicBezTo>
                      <a:cubicBezTo>
                        <a:pt x="30356" y="5713"/>
                        <a:pt x="30020" y="5853"/>
                        <a:pt x="29712" y="5993"/>
                      </a:cubicBezTo>
                      <a:cubicBezTo>
                        <a:pt x="29040" y="6357"/>
                        <a:pt x="28424" y="6805"/>
                        <a:pt x="27808" y="7421"/>
                      </a:cubicBezTo>
                      <a:cubicBezTo>
                        <a:pt x="27668" y="7533"/>
                        <a:pt x="27556" y="7673"/>
                        <a:pt x="27416" y="7813"/>
                      </a:cubicBezTo>
                      <a:cubicBezTo>
                        <a:pt x="27500" y="7645"/>
                        <a:pt x="27584" y="7477"/>
                        <a:pt x="27668" y="7309"/>
                      </a:cubicBezTo>
                      <a:cubicBezTo>
                        <a:pt x="28032" y="6525"/>
                        <a:pt x="28256" y="5769"/>
                        <a:pt x="28368" y="5041"/>
                      </a:cubicBezTo>
                      <a:cubicBezTo>
                        <a:pt x="28424" y="4705"/>
                        <a:pt x="28452" y="4341"/>
                        <a:pt x="28396" y="3977"/>
                      </a:cubicBezTo>
                      <a:cubicBezTo>
                        <a:pt x="28368" y="3697"/>
                        <a:pt x="28284" y="3389"/>
                        <a:pt x="28200" y="3109"/>
                      </a:cubicBezTo>
                      <a:cubicBezTo>
                        <a:pt x="28172" y="3081"/>
                        <a:pt x="28144" y="3025"/>
                        <a:pt x="28144" y="2997"/>
                      </a:cubicBezTo>
                      <a:cubicBezTo>
                        <a:pt x="28004" y="2689"/>
                        <a:pt x="27836" y="2409"/>
                        <a:pt x="27612" y="2157"/>
                      </a:cubicBezTo>
                      <a:cubicBezTo>
                        <a:pt x="27416" y="1933"/>
                        <a:pt x="27164" y="1737"/>
                        <a:pt x="26884" y="1625"/>
                      </a:cubicBezTo>
                      <a:cubicBezTo>
                        <a:pt x="26744" y="1569"/>
                        <a:pt x="26604" y="1513"/>
                        <a:pt x="26464" y="1485"/>
                      </a:cubicBezTo>
                      <a:cubicBezTo>
                        <a:pt x="26296" y="1457"/>
                        <a:pt x="26156" y="1457"/>
                        <a:pt x="25988" y="1457"/>
                      </a:cubicBezTo>
                      <a:cubicBezTo>
                        <a:pt x="25680" y="1457"/>
                        <a:pt x="25344" y="1513"/>
                        <a:pt x="25036" y="1653"/>
                      </a:cubicBezTo>
                      <a:cubicBezTo>
                        <a:pt x="24700" y="1765"/>
                        <a:pt x="24392" y="1933"/>
                        <a:pt x="24140" y="2129"/>
                      </a:cubicBezTo>
                      <a:cubicBezTo>
                        <a:pt x="23859" y="2353"/>
                        <a:pt x="23579" y="2605"/>
                        <a:pt x="23383" y="2857"/>
                      </a:cubicBezTo>
                      <a:cubicBezTo>
                        <a:pt x="22907" y="3445"/>
                        <a:pt x="22543" y="4117"/>
                        <a:pt x="22207" y="4929"/>
                      </a:cubicBezTo>
                      <a:cubicBezTo>
                        <a:pt x="22151" y="5125"/>
                        <a:pt x="22067" y="5293"/>
                        <a:pt x="22011" y="5461"/>
                      </a:cubicBezTo>
                      <a:cubicBezTo>
                        <a:pt x="22067" y="4565"/>
                        <a:pt x="22039" y="3557"/>
                        <a:pt x="21787" y="2549"/>
                      </a:cubicBezTo>
                      <a:cubicBezTo>
                        <a:pt x="21731" y="2437"/>
                        <a:pt x="21703" y="2297"/>
                        <a:pt x="21675" y="2185"/>
                      </a:cubicBezTo>
                      <a:cubicBezTo>
                        <a:pt x="21451" y="1653"/>
                        <a:pt x="21115" y="1149"/>
                        <a:pt x="20723" y="756"/>
                      </a:cubicBezTo>
                      <a:cubicBezTo>
                        <a:pt x="20471" y="532"/>
                        <a:pt x="20191" y="336"/>
                        <a:pt x="19911" y="224"/>
                      </a:cubicBezTo>
                      <a:cubicBezTo>
                        <a:pt x="19659" y="112"/>
                        <a:pt x="19407" y="28"/>
                        <a:pt x="19183" y="28"/>
                      </a:cubicBezTo>
                      <a:lnTo>
                        <a:pt x="19183" y="0"/>
                      </a:lnTo>
                      <a:lnTo>
                        <a:pt x="19043" y="28"/>
                      </a:lnTo>
                      <a:cubicBezTo>
                        <a:pt x="18707" y="28"/>
                        <a:pt x="18427" y="112"/>
                        <a:pt x="18147" y="224"/>
                      </a:cubicBezTo>
                      <a:cubicBezTo>
                        <a:pt x="17867" y="364"/>
                        <a:pt x="17587" y="560"/>
                        <a:pt x="17363" y="784"/>
                      </a:cubicBezTo>
                      <a:cubicBezTo>
                        <a:pt x="16859" y="1261"/>
                        <a:pt x="16494" y="1905"/>
                        <a:pt x="16326" y="2577"/>
                      </a:cubicBezTo>
                      <a:cubicBezTo>
                        <a:pt x="16130" y="3305"/>
                        <a:pt x="16074" y="4089"/>
                        <a:pt x="16102" y="4957"/>
                      </a:cubicBezTo>
                      <a:cubicBezTo>
                        <a:pt x="16102" y="5125"/>
                        <a:pt x="16102" y="5321"/>
                        <a:pt x="16130" y="5517"/>
                      </a:cubicBezTo>
                      <a:cubicBezTo>
                        <a:pt x="16130" y="5489"/>
                        <a:pt x="16102" y="5461"/>
                        <a:pt x="16102" y="5433"/>
                      </a:cubicBezTo>
                      <a:cubicBezTo>
                        <a:pt x="15794" y="4593"/>
                        <a:pt x="15346" y="3725"/>
                        <a:pt x="14730" y="2941"/>
                      </a:cubicBezTo>
                      <a:cubicBezTo>
                        <a:pt x="14506" y="2661"/>
                        <a:pt x="14226" y="2437"/>
                        <a:pt x="13946" y="2213"/>
                      </a:cubicBezTo>
                      <a:cubicBezTo>
                        <a:pt x="13638" y="2017"/>
                        <a:pt x="13330" y="1849"/>
                        <a:pt x="13022" y="1737"/>
                      </a:cubicBezTo>
                      <a:cubicBezTo>
                        <a:pt x="12714" y="1653"/>
                        <a:pt x="12378" y="1597"/>
                        <a:pt x="12070" y="1569"/>
                      </a:cubicBezTo>
                      <a:cubicBezTo>
                        <a:pt x="11734" y="1569"/>
                        <a:pt x="11426" y="1653"/>
                        <a:pt x="11174" y="1765"/>
                      </a:cubicBezTo>
                      <a:cubicBezTo>
                        <a:pt x="10642" y="1989"/>
                        <a:pt x="10222" y="2521"/>
                        <a:pt x="9942" y="3165"/>
                      </a:cubicBezTo>
                      <a:cubicBezTo>
                        <a:pt x="9886" y="3305"/>
                        <a:pt x="9830" y="3473"/>
                        <a:pt x="9802" y="3641"/>
                      </a:cubicBezTo>
                      <a:cubicBezTo>
                        <a:pt x="9746" y="3809"/>
                        <a:pt x="9718" y="3977"/>
                        <a:pt x="9718" y="4145"/>
                      </a:cubicBezTo>
                      <a:cubicBezTo>
                        <a:pt x="9690" y="4509"/>
                        <a:pt x="9690" y="4873"/>
                        <a:pt x="9746" y="5209"/>
                      </a:cubicBezTo>
                      <a:cubicBezTo>
                        <a:pt x="9942" y="6217"/>
                        <a:pt x="10334" y="7141"/>
                        <a:pt x="10782" y="7953"/>
                      </a:cubicBezTo>
                      <a:cubicBezTo>
                        <a:pt x="10138" y="7309"/>
                        <a:pt x="9354" y="6637"/>
                        <a:pt x="8457" y="6161"/>
                      </a:cubicBezTo>
                      <a:cubicBezTo>
                        <a:pt x="8121" y="6021"/>
                        <a:pt x="7785" y="5909"/>
                        <a:pt x="7449" y="5825"/>
                      </a:cubicBezTo>
                      <a:cubicBezTo>
                        <a:pt x="7281" y="5797"/>
                        <a:pt x="7113" y="5769"/>
                        <a:pt x="6945" y="5769"/>
                      </a:cubicBezTo>
                      <a:cubicBezTo>
                        <a:pt x="6749" y="5741"/>
                        <a:pt x="6581" y="5741"/>
                        <a:pt x="6413" y="5769"/>
                      </a:cubicBezTo>
                      <a:cubicBezTo>
                        <a:pt x="5741" y="5825"/>
                        <a:pt x="5125" y="6105"/>
                        <a:pt x="4733" y="6525"/>
                      </a:cubicBezTo>
                      <a:cubicBezTo>
                        <a:pt x="4537" y="6749"/>
                        <a:pt x="4397" y="7001"/>
                        <a:pt x="4285" y="7309"/>
                      </a:cubicBezTo>
                      <a:cubicBezTo>
                        <a:pt x="4201" y="7617"/>
                        <a:pt x="4173" y="7953"/>
                        <a:pt x="4173" y="8289"/>
                      </a:cubicBezTo>
                      <a:cubicBezTo>
                        <a:pt x="4201" y="8626"/>
                        <a:pt x="4257" y="8962"/>
                        <a:pt x="4369" y="9298"/>
                      </a:cubicBezTo>
                      <a:cubicBezTo>
                        <a:pt x="4481" y="9634"/>
                        <a:pt x="4621" y="9970"/>
                        <a:pt x="4817" y="10250"/>
                      </a:cubicBezTo>
                      <a:cubicBezTo>
                        <a:pt x="5405" y="11118"/>
                        <a:pt x="6133" y="11790"/>
                        <a:pt x="6889" y="12350"/>
                      </a:cubicBezTo>
                      <a:cubicBezTo>
                        <a:pt x="6693" y="12294"/>
                        <a:pt x="6525" y="12210"/>
                        <a:pt x="6357" y="12154"/>
                      </a:cubicBezTo>
                      <a:cubicBezTo>
                        <a:pt x="5545" y="11874"/>
                        <a:pt x="4761" y="11734"/>
                        <a:pt x="4033" y="11678"/>
                      </a:cubicBezTo>
                      <a:cubicBezTo>
                        <a:pt x="3333" y="11650"/>
                        <a:pt x="2605" y="11818"/>
                        <a:pt x="1989" y="12154"/>
                      </a:cubicBezTo>
                      <a:cubicBezTo>
                        <a:pt x="1709" y="12294"/>
                        <a:pt x="1456" y="12518"/>
                        <a:pt x="1232" y="12742"/>
                      </a:cubicBezTo>
                      <a:cubicBezTo>
                        <a:pt x="1036" y="12966"/>
                        <a:pt x="868" y="13218"/>
                        <a:pt x="784" y="13498"/>
                      </a:cubicBezTo>
                      <a:cubicBezTo>
                        <a:pt x="672" y="13778"/>
                        <a:pt x="672" y="14086"/>
                        <a:pt x="700" y="14422"/>
                      </a:cubicBezTo>
                      <a:cubicBezTo>
                        <a:pt x="728" y="14730"/>
                        <a:pt x="840" y="15038"/>
                        <a:pt x="980" y="15346"/>
                      </a:cubicBezTo>
                      <a:cubicBezTo>
                        <a:pt x="1288" y="15962"/>
                        <a:pt x="1793" y="16495"/>
                        <a:pt x="2381" y="16887"/>
                      </a:cubicBezTo>
                      <a:cubicBezTo>
                        <a:pt x="3277" y="17419"/>
                        <a:pt x="4229" y="17755"/>
                        <a:pt x="5125" y="17951"/>
                      </a:cubicBezTo>
                      <a:cubicBezTo>
                        <a:pt x="4929" y="17979"/>
                        <a:pt x="4733" y="17979"/>
                        <a:pt x="4537" y="18007"/>
                      </a:cubicBezTo>
                      <a:cubicBezTo>
                        <a:pt x="3669" y="18063"/>
                        <a:pt x="2913" y="18231"/>
                        <a:pt x="2241" y="18511"/>
                      </a:cubicBezTo>
                      <a:cubicBezTo>
                        <a:pt x="1905" y="18623"/>
                        <a:pt x="1597" y="18791"/>
                        <a:pt x="1316" y="19015"/>
                      </a:cubicBezTo>
                      <a:cubicBezTo>
                        <a:pt x="1036" y="19211"/>
                        <a:pt x="784" y="19463"/>
                        <a:pt x="560" y="19743"/>
                      </a:cubicBezTo>
                      <a:cubicBezTo>
                        <a:pt x="364" y="19995"/>
                        <a:pt x="224" y="20275"/>
                        <a:pt x="112" y="20583"/>
                      </a:cubicBezTo>
                      <a:cubicBezTo>
                        <a:pt x="56" y="20751"/>
                        <a:pt x="28" y="20891"/>
                        <a:pt x="0" y="21031"/>
                      </a:cubicBezTo>
                      <a:cubicBezTo>
                        <a:pt x="0" y="21199"/>
                        <a:pt x="0" y="21339"/>
                        <a:pt x="0" y="21479"/>
                      </a:cubicBezTo>
                      <a:cubicBezTo>
                        <a:pt x="28" y="21787"/>
                        <a:pt x="140" y="22095"/>
                        <a:pt x="308" y="22347"/>
                      </a:cubicBezTo>
                      <a:cubicBezTo>
                        <a:pt x="476" y="22627"/>
                        <a:pt x="700" y="22879"/>
                        <a:pt x="952" y="23103"/>
                      </a:cubicBezTo>
                      <a:cubicBezTo>
                        <a:pt x="1204" y="23299"/>
                        <a:pt x="1512" y="23495"/>
                        <a:pt x="1821" y="23635"/>
                      </a:cubicBezTo>
                      <a:cubicBezTo>
                        <a:pt x="2157" y="23775"/>
                        <a:pt x="2493" y="23887"/>
                        <a:pt x="2857" y="23915"/>
                      </a:cubicBezTo>
                      <a:cubicBezTo>
                        <a:pt x="3585" y="24027"/>
                        <a:pt x="4369" y="24027"/>
                        <a:pt x="5209" y="23887"/>
                      </a:cubicBezTo>
                      <a:cubicBezTo>
                        <a:pt x="5405" y="23887"/>
                        <a:pt x="5601" y="23831"/>
                        <a:pt x="5769" y="23803"/>
                      </a:cubicBezTo>
                      <a:cubicBezTo>
                        <a:pt x="5601" y="23887"/>
                        <a:pt x="5433" y="23971"/>
                        <a:pt x="5265" y="24055"/>
                      </a:cubicBezTo>
                      <a:cubicBezTo>
                        <a:pt x="4509" y="24476"/>
                        <a:pt x="3893" y="24952"/>
                        <a:pt x="3361" y="25484"/>
                      </a:cubicBezTo>
                      <a:cubicBezTo>
                        <a:pt x="3109" y="25736"/>
                        <a:pt x="2913" y="26016"/>
                        <a:pt x="2717" y="26324"/>
                      </a:cubicBezTo>
                      <a:cubicBezTo>
                        <a:pt x="2549" y="26660"/>
                        <a:pt x="2409" y="26996"/>
                        <a:pt x="2353" y="27304"/>
                      </a:cubicBezTo>
                      <a:cubicBezTo>
                        <a:pt x="2269" y="27640"/>
                        <a:pt x="2269" y="27976"/>
                        <a:pt x="2297" y="28256"/>
                      </a:cubicBezTo>
                      <a:cubicBezTo>
                        <a:pt x="2325" y="28592"/>
                        <a:pt x="2409" y="28872"/>
                        <a:pt x="2549" y="29124"/>
                      </a:cubicBezTo>
                      <a:cubicBezTo>
                        <a:pt x="2857" y="29628"/>
                        <a:pt x="3417" y="29992"/>
                        <a:pt x="4061" y="30188"/>
                      </a:cubicBezTo>
                      <a:cubicBezTo>
                        <a:pt x="4229" y="30244"/>
                        <a:pt x="4397" y="30272"/>
                        <a:pt x="4565" y="30300"/>
                      </a:cubicBezTo>
                      <a:cubicBezTo>
                        <a:pt x="4733" y="30328"/>
                        <a:pt x="4901" y="30328"/>
                        <a:pt x="5097" y="30328"/>
                      </a:cubicBezTo>
                      <a:cubicBezTo>
                        <a:pt x="5433" y="30328"/>
                        <a:pt x="5797" y="30272"/>
                        <a:pt x="6133" y="30160"/>
                      </a:cubicBezTo>
                      <a:cubicBezTo>
                        <a:pt x="7113" y="29880"/>
                        <a:pt x="8009" y="29404"/>
                        <a:pt x="8765" y="28872"/>
                      </a:cubicBezTo>
                      <a:cubicBezTo>
                        <a:pt x="8177" y="29572"/>
                        <a:pt x="7589" y="30412"/>
                        <a:pt x="7225" y="31364"/>
                      </a:cubicBezTo>
                      <a:cubicBezTo>
                        <a:pt x="6973" y="32037"/>
                        <a:pt x="6917" y="32793"/>
                        <a:pt x="7029" y="33437"/>
                      </a:cubicBezTo>
                      <a:cubicBezTo>
                        <a:pt x="7113" y="33773"/>
                        <a:pt x="7225" y="34109"/>
                        <a:pt x="7365" y="34361"/>
                      </a:cubicBezTo>
                      <a:cubicBezTo>
                        <a:pt x="7561" y="34669"/>
                        <a:pt x="7757" y="34893"/>
                        <a:pt x="7953" y="35033"/>
                      </a:cubicBezTo>
                      <a:cubicBezTo>
                        <a:pt x="8233" y="35201"/>
                        <a:pt x="8513" y="35341"/>
                        <a:pt x="8821" y="35397"/>
                      </a:cubicBezTo>
                      <a:cubicBezTo>
                        <a:pt x="9130" y="35453"/>
                        <a:pt x="9466" y="35453"/>
                        <a:pt x="9802" y="35397"/>
                      </a:cubicBezTo>
                      <a:cubicBezTo>
                        <a:pt x="10474" y="35313"/>
                        <a:pt x="11146" y="35005"/>
                        <a:pt x="11678" y="34557"/>
                      </a:cubicBezTo>
                      <a:cubicBezTo>
                        <a:pt x="12266" y="34053"/>
                        <a:pt x="12770" y="33493"/>
                        <a:pt x="13246" y="32765"/>
                      </a:cubicBezTo>
                      <a:cubicBezTo>
                        <a:pt x="13358" y="32625"/>
                        <a:pt x="13442" y="32457"/>
                        <a:pt x="13554" y="32289"/>
                      </a:cubicBezTo>
                      <a:cubicBezTo>
                        <a:pt x="13302" y="33185"/>
                        <a:pt x="13134" y="34165"/>
                        <a:pt x="13190" y="35201"/>
                      </a:cubicBezTo>
                      <a:cubicBezTo>
                        <a:pt x="13190" y="35565"/>
                        <a:pt x="13274" y="35901"/>
                        <a:pt x="13386" y="36237"/>
                      </a:cubicBezTo>
                      <a:cubicBezTo>
                        <a:pt x="13498" y="36573"/>
                        <a:pt x="13666" y="36909"/>
                        <a:pt x="13834" y="37161"/>
                      </a:cubicBezTo>
                      <a:cubicBezTo>
                        <a:pt x="14030" y="37441"/>
                        <a:pt x="14254" y="37665"/>
                        <a:pt x="14506" y="37861"/>
                      </a:cubicBezTo>
                      <a:cubicBezTo>
                        <a:pt x="14786" y="38057"/>
                        <a:pt x="15066" y="38169"/>
                        <a:pt x="15318" y="38253"/>
                      </a:cubicBezTo>
                      <a:cubicBezTo>
                        <a:pt x="15906" y="38365"/>
                        <a:pt x="16551" y="38197"/>
                        <a:pt x="17139" y="37833"/>
                      </a:cubicBezTo>
                      <a:cubicBezTo>
                        <a:pt x="17419" y="37665"/>
                        <a:pt x="17699" y="37441"/>
                        <a:pt x="17923" y="37161"/>
                      </a:cubicBezTo>
                      <a:cubicBezTo>
                        <a:pt x="18175" y="36909"/>
                        <a:pt x="18371" y="36601"/>
                        <a:pt x="18511" y="36293"/>
                      </a:cubicBezTo>
                      <a:cubicBezTo>
                        <a:pt x="18847" y="35621"/>
                        <a:pt x="19071" y="34865"/>
                        <a:pt x="19239" y="34025"/>
                      </a:cubicBezTo>
                      <a:cubicBezTo>
                        <a:pt x="19267" y="33857"/>
                        <a:pt x="19295" y="33661"/>
                        <a:pt x="19323" y="33465"/>
                      </a:cubicBezTo>
                      <a:cubicBezTo>
                        <a:pt x="19351" y="33661"/>
                        <a:pt x="19379" y="33857"/>
                        <a:pt x="19407" y="34025"/>
                      </a:cubicBezTo>
                      <a:cubicBezTo>
                        <a:pt x="19575" y="34865"/>
                        <a:pt x="19799" y="35621"/>
                        <a:pt x="20163" y="36293"/>
                      </a:cubicBezTo>
                      <a:cubicBezTo>
                        <a:pt x="20303" y="36601"/>
                        <a:pt x="20527" y="36881"/>
                        <a:pt x="20751" y="37161"/>
                      </a:cubicBezTo>
                      <a:cubicBezTo>
                        <a:pt x="21003" y="37413"/>
                        <a:pt x="21255" y="37637"/>
                        <a:pt x="21563" y="37805"/>
                      </a:cubicBezTo>
                      <a:cubicBezTo>
                        <a:pt x="22151" y="38169"/>
                        <a:pt x="22823" y="38309"/>
                        <a:pt x="23355" y="38169"/>
                      </a:cubicBezTo>
                      <a:lnTo>
                        <a:pt x="23355" y="38029"/>
                      </a:lnTo>
                      <a:lnTo>
                        <a:pt x="23383" y="38169"/>
                      </a:lnTo>
                      <a:cubicBezTo>
                        <a:pt x="23663" y="38113"/>
                        <a:pt x="23915" y="38001"/>
                        <a:pt x="24196" y="37777"/>
                      </a:cubicBezTo>
                      <a:cubicBezTo>
                        <a:pt x="24448" y="37581"/>
                        <a:pt x="24672" y="37357"/>
                        <a:pt x="24868" y="37077"/>
                      </a:cubicBezTo>
                      <a:cubicBezTo>
                        <a:pt x="25232" y="36517"/>
                        <a:pt x="25456" y="35817"/>
                        <a:pt x="25484" y="35089"/>
                      </a:cubicBezTo>
                      <a:cubicBezTo>
                        <a:pt x="25512" y="34361"/>
                        <a:pt x="25428" y="33577"/>
                        <a:pt x="25204" y="327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71438" dist="38100" dir="126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49"/>
                <p:cNvSpPr/>
                <p:nvPr/>
              </p:nvSpPr>
              <p:spPr>
                <a:xfrm>
                  <a:off x="8311425" y="4926950"/>
                  <a:ext cx="621000" cy="61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0" h="24756" extrusionOk="0">
                      <a:moveTo>
                        <a:pt x="15122" y="24671"/>
                      </a:moveTo>
                      <a:lnTo>
                        <a:pt x="15122" y="24671"/>
                      </a:lnTo>
                      <a:lnTo>
                        <a:pt x="15122" y="24671"/>
                      </a:lnTo>
                      <a:lnTo>
                        <a:pt x="15094" y="24671"/>
                      </a:lnTo>
                      <a:lnTo>
                        <a:pt x="15094" y="24671"/>
                      </a:lnTo>
                      <a:cubicBezTo>
                        <a:pt x="14758" y="24755"/>
                        <a:pt x="14366" y="24643"/>
                        <a:pt x="14002" y="24419"/>
                      </a:cubicBezTo>
                      <a:cubicBezTo>
                        <a:pt x="13806" y="24335"/>
                        <a:pt x="13638" y="24195"/>
                        <a:pt x="13498" y="24027"/>
                      </a:cubicBezTo>
                      <a:cubicBezTo>
                        <a:pt x="13330" y="23859"/>
                        <a:pt x="13218" y="23663"/>
                        <a:pt x="13106" y="23467"/>
                      </a:cubicBezTo>
                      <a:cubicBezTo>
                        <a:pt x="12994" y="23243"/>
                        <a:pt x="12910" y="23019"/>
                        <a:pt x="12826" y="22767"/>
                      </a:cubicBezTo>
                      <a:cubicBezTo>
                        <a:pt x="12742" y="22515"/>
                        <a:pt x="12686" y="22291"/>
                        <a:pt x="12630" y="22039"/>
                      </a:cubicBezTo>
                      <a:cubicBezTo>
                        <a:pt x="12546" y="21535"/>
                        <a:pt x="12490" y="21031"/>
                        <a:pt x="12490" y="20555"/>
                      </a:cubicBezTo>
                      <a:lnTo>
                        <a:pt x="12490" y="20247"/>
                      </a:lnTo>
                      <a:lnTo>
                        <a:pt x="12462" y="20247"/>
                      </a:lnTo>
                      <a:lnTo>
                        <a:pt x="12462" y="20555"/>
                      </a:lnTo>
                      <a:cubicBezTo>
                        <a:pt x="12462" y="21031"/>
                        <a:pt x="12434" y="21535"/>
                        <a:pt x="12350" y="22039"/>
                      </a:cubicBezTo>
                      <a:cubicBezTo>
                        <a:pt x="12266" y="22543"/>
                        <a:pt x="12126" y="23019"/>
                        <a:pt x="11902" y="23495"/>
                      </a:cubicBezTo>
                      <a:cubicBezTo>
                        <a:pt x="11790" y="23691"/>
                        <a:pt x="11678" y="23859"/>
                        <a:pt x="11510" y="24027"/>
                      </a:cubicBezTo>
                      <a:cubicBezTo>
                        <a:pt x="11370" y="24195"/>
                        <a:pt x="11202" y="24335"/>
                        <a:pt x="11034" y="24447"/>
                      </a:cubicBezTo>
                      <a:cubicBezTo>
                        <a:pt x="10950" y="24503"/>
                        <a:pt x="10838" y="24559"/>
                        <a:pt x="10754" y="24615"/>
                      </a:cubicBezTo>
                      <a:cubicBezTo>
                        <a:pt x="10670" y="24643"/>
                        <a:pt x="10558" y="24671"/>
                        <a:pt x="10474" y="24699"/>
                      </a:cubicBezTo>
                      <a:cubicBezTo>
                        <a:pt x="10278" y="24727"/>
                        <a:pt x="10110" y="24755"/>
                        <a:pt x="9942" y="24727"/>
                      </a:cubicBezTo>
                      <a:lnTo>
                        <a:pt x="9942" y="24727"/>
                      </a:lnTo>
                      <a:lnTo>
                        <a:pt x="9914" y="24727"/>
                      </a:lnTo>
                      <a:lnTo>
                        <a:pt x="9914" y="24727"/>
                      </a:lnTo>
                      <a:lnTo>
                        <a:pt x="9914" y="24727"/>
                      </a:lnTo>
                      <a:cubicBezTo>
                        <a:pt x="9745" y="24671"/>
                        <a:pt x="9577" y="24587"/>
                        <a:pt x="9437" y="24475"/>
                      </a:cubicBezTo>
                      <a:cubicBezTo>
                        <a:pt x="9269" y="24363"/>
                        <a:pt x="9129" y="24223"/>
                        <a:pt x="9017" y="24055"/>
                      </a:cubicBezTo>
                      <a:cubicBezTo>
                        <a:pt x="8877" y="23887"/>
                        <a:pt x="8793" y="23691"/>
                        <a:pt x="8709" y="23467"/>
                      </a:cubicBezTo>
                      <a:cubicBezTo>
                        <a:pt x="8681" y="23355"/>
                        <a:pt x="8653" y="23271"/>
                        <a:pt x="8625" y="23159"/>
                      </a:cubicBezTo>
                      <a:cubicBezTo>
                        <a:pt x="8597" y="23047"/>
                        <a:pt x="8597" y="22935"/>
                        <a:pt x="8597" y="22823"/>
                      </a:cubicBezTo>
                      <a:cubicBezTo>
                        <a:pt x="8541" y="21787"/>
                        <a:pt x="8849" y="20807"/>
                        <a:pt x="9185" y="19883"/>
                      </a:cubicBezTo>
                      <a:cubicBezTo>
                        <a:pt x="9241" y="19799"/>
                        <a:pt x="9269" y="19715"/>
                        <a:pt x="9325" y="19603"/>
                      </a:cubicBezTo>
                      <a:lnTo>
                        <a:pt x="9325" y="19603"/>
                      </a:lnTo>
                      <a:cubicBezTo>
                        <a:pt x="9269" y="19687"/>
                        <a:pt x="9241" y="19799"/>
                        <a:pt x="9185" y="19883"/>
                      </a:cubicBezTo>
                      <a:cubicBezTo>
                        <a:pt x="8989" y="20331"/>
                        <a:pt x="8737" y="20779"/>
                        <a:pt x="8457" y="21199"/>
                      </a:cubicBezTo>
                      <a:cubicBezTo>
                        <a:pt x="8177" y="21619"/>
                        <a:pt x="7869" y="22011"/>
                        <a:pt x="7477" y="22319"/>
                      </a:cubicBezTo>
                      <a:cubicBezTo>
                        <a:pt x="7113" y="22627"/>
                        <a:pt x="6693" y="22795"/>
                        <a:pt x="6273" y="22851"/>
                      </a:cubicBezTo>
                      <a:cubicBezTo>
                        <a:pt x="6077" y="22879"/>
                        <a:pt x="5853" y="22879"/>
                        <a:pt x="5685" y="22851"/>
                      </a:cubicBezTo>
                      <a:cubicBezTo>
                        <a:pt x="5489" y="22823"/>
                        <a:pt x="5321" y="22739"/>
                        <a:pt x="5181" y="22655"/>
                      </a:cubicBezTo>
                      <a:lnTo>
                        <a:pt x="5181" y="22655"/>
                      </a:lnTo>
                      <a:lnTo>
                        <a:pt x="5153" y="22655"/>
                      </a:lnTo>
                      <a:lnTo>
                        <a:pt x="5153" y="22655"/>
                      </a:lnTo>
                      <a:lnTo>
                        <a:pt x="5153" y="22655"/>
                      </a:lnTo>
                      <a:cubicBezTo>
                        <a:pt x="5013" y="22543"/>
                        <a:pt x="4901" y="22403"/>
                        <a:pt x="4789" y="22235"/>
                      </a:cubicBezTo>
                      <a:cubicBezTo>
                        <a:pt x="4761" y="22151"/>
                        <a:pt x="4705" y="22067"/>
                        <a:pt x="4677" y="21955"/>
                      </a:cubicBezTo>
                      <a:cubicBezTo>
                        <a:pt x="4649" y="21871"/>
                        <a:pt x="4621" y="21759"/>
                        <a:pt x="4593" y="21675"/>
                      </a:cubicBezTo>
                      <a:cubicBezTo>
                        <a:pt x="4509" y="21255"/>
                        <a:pt x="4565" y="20779"/>
                        <a:pt x="4705" y="20359"/>
                      </a:cubicBezTo>
                      <a:cubicBezTo>
                        <a:pt x="4817" y="20135"/>
                        <a:pt x="4929" y="19883"/>
                        <a:pt x="5041" y="19687"/>
                      </a:cubicBezTo>
                      <a:cubicBezTo>
                        <a:pt x="5181" y="19463"/>
                        <a:pt x="5321" y="19239"/>
                        <a:pt x="5461" y="19043"/>
                      </a:cubicBezTo>
                      <a:cubicBezTo>
                        <a:pt x="5769" y="18651"/>
                        <a:pt x="6105" y="18287"/>
                        <a:pt x="6469" y="17951"/>
                      </a:cubicBezTo>
                      <a:cubicBezTo>
                        <a:pt x="6525" y="17867"/>
                        <a:pt x="6609" y="17811"/>
                        <a:pt x="6693" y="17755"/>
                      </a:cubicBezTo>
                      <a:cubicBezTo>
                        <a:pt x="6693" y="17755"/>
                        <a:pt x="6693" y="17727"/>
                        <a:pt x="6693" y="17727"/>
                      </a:cubicBezTo>
                      <a:cubicBezTo>
                        <a:pt x="6609" y="17811"/>
                        <a:pt x="6525" y="17867"/>
                        <a:pt x="6441" y="17951"/>
                      </a:cubicBezTo>
                      <a:cubicBezTo>
                        <a:pt x="6077" y="18259"/>
                        <a:pt x="5685" y="18567"/>
                        <a:pt x="5265" y="18847"/>
                      </a:cubicBezTo>
                      <a:cubicBezTo>
                        <a:pt x="4845" y="19099"/>
                        <a:pt x="4397" y="19323"/>
                        <a:pt x="3893" y="19463"/>
                      </a:cubicBezTo>
                      <a:cubicBezTo>
                        <a:pt x="3669" y="19519"/>
                        <a:pt x="3445" y="19547"/>
                        <a:pt x="3221" y="19575"/>
                      </a:cubicBezTo>
                      <a:cubicBezTo>
                        <a:pt x="3137" y="19575"/>
                        <a:pt x="3025" y="19547"/>
                        <a:pt x="2913" y="19547"/>
                      </a:cubicBezTo>
                      <a:cubicBezTo>
                        <a:pt x="2801" y="19519"/>
                        <a:pt x="2689" y="19519"/>
                        <a:pt x="2605" y="19491"/>
                      </a:cubicBezTo>
                      <a:cubicBezTo>
                        <a:pt x="2493" y="19463"/>
                        <a:pt x="2381" y="19407"/>
                        <a:pt x="2296" y="19379"/>
                      </a:cubicBezTo>
                      <a:cubicBezTo>
                        <a:pt x="2268" y="19351"/>
                        <a:pt x="2212" y="19323"/>
                        <a:pt x="2156" y="19295"/>
                      </a:cubicBezTo>
                      <a:cubicBezTo>
                        <a:pt x="2128" y="19295"/>
                        <a:pt x="2072" y="19267"/>
                        <a:pt x="2044" y="19239"/>
                      </a:cubicBezTo>
                      <a:cubicBezTo>
                        <a:pt x="1876" y="19127"/>
                        <a:pt x="1764" y="18987"/>
                        <a:pt x="1680" y="18847"/>
                      </a:cubicBezTo>
                      <a:lnTo>
                        <a:pt x="1680" y="18847"/>
                      </a:lnTo>
                      <a:lnTo>
                        <a:pt x="1680" y="18819"/>
                      </a:lnTo>
                      <a:lnTo>
                        <a:pt x="1680" y="18819"/>
                      </a:lnTo>
                      <a:lnTo>
                        <a:pt x="1680" y="18819"/>
                      </a:lnTo>
                      <a:cubicBezTo>
                        <a:pt x="1568" y="18679"/>
                        <a:pt x="1540" y="18483"/>
                        <a:pt x="1512" y="18315"/>
                      </a:cubicBezTo>
                      <a:cubicBezTo>
                        <a:pt x="1484" y="18119"/>
                        <a:pt x="1512" y="17895"/>
                        <a:pt x="1540" y="17699"/>
                      </a:cubicBezTo>
                      <a:cubicBezTo>
                        <a:pt x="1596" y="17503"/>
                        <a:pt x="1680" y="17278"/>
                        <a:pt x="1792" y="17082"/>
                      </a:cubicBezTo>
                      <a:cubicBezTo>
                        <a:pt x="1904" y="16886"/>
                        <a:pt x="2016" y="16718"/>
                        <a:pt x="2184" y="16550"/>
                      </a:cubicBezTo>
                      <a:cubicBezTo>
                        <a:pt x="2549" y="16186"/>
                        <a:pt x="2969" y="15906"/>
                        <a:pt x="3417" y="15654"/>
                      </a:cubicBezTo>
                      <a:cubicBezTo>
                        <a:pt x="3837" y="15430"/>
                        <a:pt x="4313" y="15234"/>
                        <a:pt x="4761" y="15066"/>
                      </a:cubicBezTo>
                      <a:cubicBezTo>
                        <a:pt x="4845" y="15038"/>
                        <a:pt x="4929" y="14982"/>
                        <a:pt x="5041" y="14954"/>
                      </a:cubicBezTo>
                      <a:lnTo>
                        <a:pt x="5041" y="14954"/>
                      </a:lnTo>
                      <a:cubicBezTo>
                        <a:pt x="4929" y="14982"/>
                        <a:pt x="4845" y="15010"/>
                        <a:pt x="4761" y="15038"/>
                      </a:cubicBezTo>
                      <a:cubicBezTo>
                        <a:pt x="4285" y="15206"/>
                        <a:pt x="3809" y="15318"/>
                        <a:pt x="3305" y="15374"/>
                      </a:cubicBezTo>
                      <a:cubicBezTo>
                        <a:pt x="2829" y="15458"/>
                        <a:pt x="2296" y="15458"/>
                        <a:pt x="1792" y="15402"/>
                      </a:cubicBezTo>
                      <a:cubicBezTo>
                        <a:pt x="1568" y="15374"/>
                        <a:pt x="1372" y="15318"/>
                        <a:pt x="1148" y="15206"/>
                      </a:cubicBezTo>
                      <a:cubicBezTo>
                        <a:pt x="952" y="15122"/>
                        <a:pt x="784" y="15010"/>
                        <a:pt x="616" y="14870"/>
                      </a:cubicBezTo>
                      <a:cubicBezTo>
                        <a:pt x="560" y="14842"/>
                        <a:pt x="532" y="14814"/>
                        <a:pt x="476" y="14758"/>
                      </a:cubicBezTo>
                      <a:cubicBezTo>
                        <a:pt x="448" y="14730"/>
                        <a:pt x="420" y="14702"/>
                        <a:pt x="392" y="14646"/>
                      </a:cubicBezTo>
                      <a:cubicBezTo>
                        <a:pt x="308" y="14590"/>
                        <a:pt x="252" y="14506"/>
                        <a:pt x="196" y="14422"/>
                      </a:cubicBezTo>
                      <a:cubicBezTo>
                        <a:pt x="112" y="14254"/>
                        <a:pt x="56" y="14086"/>
                        <a:pt x="28" y="13890"/>
                      </a:cubicBezTo>
                      <a:lnTo>
                        <a:pt x="28" y="13890"/>
                      </a:lnTo>
                      <a:lnTo>
                        <a:pt x="28" y="13890"/>
                      </a:lnTo>
                      <a:lnTo>
                        <a:pt x="28" y="13890"/>
                      </a:lnTo>
                      <a:lnTo>
                        <a:pt x="28" y="13890"/>
                      </a:lnTo>
                      <a:cubicBezTo>
                        <a:pt x="0" y="13806"/>
                        <a:pt x="0" y="13722"/>
                        <a:pt x="28" y="13610"/>
                      </a:cubicBezTo>
                      <a:cubicBezTo>
                        <a:pt x="28" y="13526"/>
                        <a:pt x="56" y="13442"/>
                        <a:pt x="84" y="13330"/>
                      </a:cubicBezTo>
                      <a:cubicBezTo>
                        <a:pt x="140" y="13162"/>
                        <a:pt x="252" y="12966"/>
                        <a:pt x="364" y="12798"/>
                      </a:cubicBezTo>
                      <a:cubicBezTo>
                        <a:pt x="504" y="12630"/>
                        <a:pt x="644" y="12490"/>
                        <a:pt x="840" y="12350"/>
                      </a:cubicBezTo>
                      <a:cubicBezTo>
                        <a:pt x="1008" y="12210"/>
                        <a:pt x="1204" y="12126"/>
                        <a:pt x="1428" y="12042"/>
                      </a:cubicBezTo>
                      <a:cubicBezTo>
                        <a:pt x="1540" y="11986"/>
                        <a:pt x="1652" y="11958"/>
                        <a:pt x="1792" y="11902"/>
                      </a:cubicBezTo>
                      <a:cubicBezTo>
                        <a:pt x="1904" y="11874"/>
                        <a:pt x="2016" y="11846"/>
                        <a:pt x="2156" y="11818"/>
                      </a:cubicBezTo>
                      <a:cubicBezTo>
                        <a:pt x="2409" y="11762"/>
                        <a:pt x="2661" y="11734"/>
                        <a:pt x="2913" y="11706"/>
                      </a:cubicBezTo>
                      <a:cubicBezTo>
                        <a:pt x="3389" y="11678"/>
                        <a:pt x="3893" y="11678"/>
                        <a:pt x="4369" y="11706"/>
                      </a:cubicBezTo>
                      <a:lnTo>
                        <a:pt x="4621" y="11734"/>
                      </a:lnTo>
                      <a:lnTo>
                        <a:pt x="4621" y="11734"/>
                      </a:lnTo>
                      <a:cubicBezTo>
                        <a:pt x="4537" y="11706"/>
                        <a:pt x="4453" y="11706"/>
                        <a:pt x="4369" y="11706"/>
                      </a:cubicBezTo>
                      <a:cubicBezTo>
                        <a:pt x="3893" y="11650"/>
                        <a:pt x="3417" y="11566"/>
                        <a:pt x="2913" y="11426"/>
                      </a:cubicBezTo>
                      <a:cubicBezTo>
                        <a:pt x="2437" y="11286"/>
                        <a:pt x="1960" y="11090"/>
                        <a:pt x="1540" y="10810"/>
                      </a:cubicBezTo>
                      <a:cubicBezTo>
                        <a:pt x="1344" y="10698"/>
                        <a:pt x="1176" y="10558"/>
                        <a:pt x="1008" y="10390"/>
                      </a:cubicBezTo>
                      <a:cubicBezTo>
                        <a:pt x="952" y="10306"/>
                        <a:pt x="868" y="10222"/>
                        <a:pt x="812" y="10138"/>
                      </a:cubicBezTo>
                      <a:cubicBezTo>
                        <a:pt x="756" y="10054"/>
                        <a:pt x="700" y="9942"/>
                        <a:pt x="644" y="9858"/>
                      </a:cubicBezTo>
                      <a:cubicBezTo>
                        <a:pt x="616" y="9774"/>
                        <a:pt x="560" y="9662"/>
                        <a:pt x="532" y="9578"/>
                      </a:cubicBezTo>
                      <a:cubicBezTo>
                        <a:pt x="504" y="9465"/>
                        <a:pt x="476" y="9381"/>
                        <a:pt x="476" y="9269"/>
                      </a:cubicBezTo>
                      <a:cubicBezTo>
                        <a:pt x="448" y="9073"/>
                        <a:pt x="448" y="8905"/>
                        <a:pt x="504" y="8737"/>
                      </a:cubicBezTo>
                      <a:lnTo>
                        <a:pt x="504" y="8737"/>
                      </a:lnTo>
                      <a:lnTo>
                        <a:pt x="504" y="8737"/>
                      </a:lnTo>
                      <a:lnTo>
                        <a:pt x="504" y="8737"/>
                      </a:lnTo>
                      <a:lnTo>
                        <a:pt x="504" y="8737"/>
                      </a:lnTo>
                      <a:cubicBezTo>
                        <a:pt x="532" y="8625"/>
                        <a:pt x="588" y="8569"/>
                        <a:pt x="616" y="8485"/>
                      </a:cubicBezTo>
                      <a:cubicBezTo>
                        <a:pt x="672" y="8401"/>
                        <a:pt x="728" y="8317"/>
                        <a:pt x="784" y="8261"/>
                      </a:cubicBezTo>
                      <a:cubicBezTo>
                        <a:pt x="924" y="8121"/>
                        <a:pt x="1092" y="7981"/>
                        <a:pt x="1260" y="7897"/>
                      </a:cubicBezTo>
                      <a:cubicBezTo>
                        <a:pt x="1456" y="7785"/>
                        <a:pt x="1652" y="7701"/>
                        <a:pt x="1876" y="7645"/>
                      </a:cubicBezTo>
                      <a:cubicBezTo>
                        <a:pt x="2072" y="7617"/>
                        <a:pt x="2325" y="7589"/>
                        <a:pt x="2521" y="7589"/>
                      </a:cubicBezTo>
                      <a:cubicBezTo>
                        <a:pt x="2801" y="7617"/>
                        <a:pt x="3053" y="7645"/>
                        <a:pt x="3305" y="7701"/>
                      </a:cubicBezTo>
                      <a:cubicBezTo>
                        <a:pt x="3557" y="7757"/>
                        <a:pt x="3781" y="7813"/>
                        <a:pt x="4033" y="7897"/>
                      </a:cubicBezTo>
                      <a:cubicBezTo>
                        <a:pt x="4509" y="8065"/>
                        <a:pt x="4957" y="8261"/>
                        <a:pt x="5377" y="8513"/>
                      </a:cubicBezTo>
                      <a:cubicBezTo>
                        <a:pt x="5433" y="8541"/>
                        <a:pt x="5489" y="8569"/>
                        <a:pt x="5545" y="8597"/>
                      </a:cubicBezTo>
                      <a:cubicBezTo>
                        <a:pt x="5545" y="8597"/>
                        <a:pt x="5545" y="8597"/>
                        <a:pt x="5545" y="8597"/>
                      </a:cubicBezTo>
                      <a:cubicBezTo>
                        <a:pt x="5489" y="8569"/>
                        <a:pt x="5433" y="8541"/>
                        <a:pt x="5377" y="8485"/>
                      </a:cubicBezTo>
                      <a:cubicBezTo>
                        <a:pt x="4957" y="8233"/>
                        <a:pt x="4537" y="7981"/>
                        <a:pt x="4173" y="7645"/>
                      </a:cubicBezTo>
                      <a:cubicBezTo>
                        <a:pt x="3781" y="7337"/>
                        <a:pt x="3417" y="6973"/>
                        <a:pt x="3137" y="6525"/>
                      </a:cubicBezTo>
                      <a:cubicBezTo>
                        <a:pt x="3081" y="6441"/>
                        <a:pt x="3025" y="6329"/>
                        <a:pt x="2969" y="6245"/>
                      </a:cubicBezTo>
                      <a:cubicBezTo>
                        <a:pt x="2913" y="6133"/>
                        <a:pt x="2885" y="6049"/>
                        <a:pt x="2857" y="5937"/>
                      </a:cubicBezTo>
                      <a:cubicBezTo>
                        <a:pt x="2773" y="5713"/>
                        <a:pt x="2745" y="5517"/>
                        <a:pt x="2717" y="5293"/>
                      </a:cubicBezTo>
                      <a:cubicBezTo>
                        <a:pt x="2717" y="5097"/>
                        <a:pt x="2745" y="4873"/>
                        <a:pt x="2801" y="4705"/>
                      </a:cubicBezTo>
                      <a:cubicBezTo>
                        <a:pt x="2857" y="4509"/>
                        <a:pt x="2941" y="4341"/>
                        <a:pt x="3053" y="4201"/>
                      </a:cubicBezTo>
                      <a:lnTo>
                        <a:pt x="3053" y="4201"/>
                      </a:lnTo>
                      <a:lnTo>
                        <a:pt x="3053" y="4201"/>
                      </a:lnTo>
                      <a:lnTo>
                        <a:pt x="3081" y="4201"/>
                      </a:lnTo>
                      <a:lnTo>
                        <a:pt x="3081" y="4201"/>
                      </a:lnTo>
                      <a:cubicBezTo>
                        <a:pt x="3305" y="3949"/>
                        <a:pt x="3669" y="3781"/>
                        <a:pt x="4117" y="3753"/>
                      </a:cubicBezTo>
                      <a:cubicBezTo>
                        <a:pt x="4201" y="3725"/>
                        <a:pt x="4313" y="3725"/>
                        <a:pt x="4425" y="3753"/>
                      </a:cubicBezTo>
                      <a:cubicBezTo>
                        <a:pt x="4537" y="3753"/>
                        <a:pt x="4649" y="3753"/>
                        <a:pt x="4761" y="3781"/>
                      </a:cubicBezTo>
                      <a:cubicBezTo>
                        <a:pt x="4957" y="3837"/>
                        <a:pt x="5181" y="3893"/>
                        <a:pt x="5377" y="4005"/>
                      </a:cubicBezTo>
                      <a:cubicBezTo>
                        <a:pt x="5825" y="4229"/>
                        <a:pt x="6245" y="4537"/>
                        <a:pt x="6609" y="4901"/>
                      </a:cubicBezTo>
                      <a:cubicBezTo>
                        <a:pt x="6973" y="5237"/>
                        <a:pt x="7309" y="5601"/>
                        <a:pt x="7589" y="5993"/>
                      </a:cubicBezTo>
                      <a:cubicBezTo>
                        <a:pt x="7617" y="6021"/>
                        <a:pt x="7645" y="6077"/>
                        <a:pt x="7673" y="6105"/>
                      </a:cubicBezTo>
                      <a:lnTo>
                        <a:pt x="7701" y="6105"/>
                      </a:lnTo>
                      <a:cubicBezTo>
                        <a:pt x="7673" y="6077"/>
                        <a:pt x="7645" y="6021"/>
                        <a:pt x="7617" y="5993"/>
                      </a:cubicBezTo>
                      <a:cubicBezTo>
                        <a:pt x="7337" y="5601"/>
                        <a:pt x="7057" y="5181"/>
                        <a:pt x="6833" y="4733"/>
                      </a:cubicBezTo>
                      <a:cubicBezTo>
                        <a:pt x="6609" y="4285"/>
                        <a:pt x="6441" y="3781"/>
                        <a:pt x="6357" y="3277"/>
                      </a:cubicBezTo>
                      <a:cubicBezTo>
                        <a:pt x="6301" y="3053"/>
                        <a:pt x="6301" y="2829"/>
                        <a:pt x="6329" y="2605"/>
                      </a:cubicBezTo>
                      <a:cubicBezTo>
                        <a:pt x="6329" y="2521"/>
                        <a:pt x="6357" y="2409"/>
                        <a:pt x="6385" y="2297"/>
                      </a:cubicBezTo>
                      <a:cubicBezTo>
                        <a:pt x="6413" y="2185"/>
                        <a:pt x="6441" y="2073"/>
                        <a:pt x="6469" y="1989"/>
                      </a:cubicBezTo>
                      <a:cubicBezTo>
                        <a:pt x="6637" y="1596"/>
                        <a:pt x="6917" y="1288"/>
                        <a:pt x="7225" y="1120"/>
                      </a:cubicBezTo>
                      <a:lnTo>
                        <a:pt x="7225" y="1120"/>
                      </a:lnTo>
                      <a:lnTo>
                        <a:pt x="7225" y="1120"/>
                      </a:lnTo>
                      <a:lnTo>
                        <a:pt x="7225" y="1120"/>
                      </a:lnTo>
                      <a:lnTo>
                        <a:pt x="7225" y="1120"/>
                      </a:lnTo>
                      <a:cubicBezTo>
                        <a:pt x="7393" y="1064"/>
                        <a:pt x="7589" y="1036"/>
                        <a:pt x="7757" y="1008"/>
                      </a:cubicBezTo>
                      <a:cubicBezTo>
                        <a:pt x="7953" y="1008"/>
                        <a:pt x="8177" y="1064"/>
                        <a:pt x="8373" y="1120"/>
                      </a:cubicBezTo>
                      <a:cubicBezTo>
                        <a:pt x="8569" y="1204"/>
                        <a:pt x="8765" y="1288"/>
                        <a:pt x="8933" y="1428"/>
                      </a:cubicBezTo>
                      <a:cubicBezTo>
                        <a:pt x="9045" y="1484"/>
                        <a:pt x="9129" y="1568"/>
                        <a:pt x="9213" y="1624"/>
                      </a:cubicBezTo>
                      <a:cubicBezTo>
                        <a:pt x="9269" y="1708"/>
                        <a:pt x="9353" y="1793"/>
                        <a:pt x="9437" y="1877"/>
                      </a:cubicBezTo>
                      <a:cubicBezTo>
                        <a:pt x="9745" y="2269"/>
                        <a:pt x="9998" y="2717"/>
                        <a:pt x="10194" y="3193"/>
                      </a:cubicBezTo>
                      <a:cubicBezTo>
                        <a:pt x="10390" y="3641"/>
                        <a:pt x="10530" y="4117"/>
                        <a:pt x="10642" y="4593"/>
                      </a:cubicBezTo>
                      <a:cubicBezTo>
                        <a:pt x="10670" y="4621"/>
                        <a:pt x="10670" y="4677"/>
                        <a:pt x="10670" y="4705"/>
                      </a:cubicBezTo>
                      <a:lnTo>
                        <a:pt x="10698" y="4705"/>
                      </a:lnTo>
                      <a:cubicBezTo>
                        <a:pt x="10670" y="4677"/>
                        <a:pt x="10670" y="4649"/>
                        <a:pt x="10670" y="4593"/>
                      </a:cubicBezTo>
                      <a:cubicBezTo>
                        <a:pt x="10586" y="4117"/>
                        <a:pt x="10502" y="3641"/>
                        <a:pt x="10474" y="3137"/>
                      </a:cubicBezTo>
                      <a:cubicBezTo>
                        <a:pt x="10474" y="2885"/>
                        <a:pt x="10474" y="2633"/>
                        <a:pt x="10502" y="2381"/>
                      </a:cubicBezTo>
                      <a:cubicBezTo>
                        <a:pt x="10530" y="2129"/>
                        <a:pt x="10558" y="1877"/>
                        <a:pt x="10614" y="1624"/>
                      </a:cubicBezTo>
                      <a:cubicBezTo>
                        <a:pt x="10670" y="1400"/>
                        <a:pt x="10754" y="1176"/>
                        <a:pt x="10866" y="1008"/>
                      </a:cubicBezTo>
                      <a:cubicBezTo>
                        <a:pt x="10978" y="812"/>
                        <a:pt x="11118" y="616"/>
                        <a:pt x="11258" y="476"/>
                      </a:cubicBezTo>
                      <a:cubicBezTo>
                        <a:pt x="11426" y="336"/>
                        <a:pt x="11594" y="224"/>
                        <a:pt x="11762" y="140"/>
                      </a:cubicBezTo>
                      <a:cubicBezTo>
                        <a:pt x="11846" y="84"/>
                        <a:pt x="11930" y="56"/>
                        <a:pt x="12042" y="56"/>
                      </a:cubicBezTo>
                      <a:cubicBezTo>
                        <a:pt x="12126" y="28"/>
                        <a:pt x="12210" y="0"/>
                        <a:pt x="12294" y="0"/>
                      </a:cubicBezTo>
                      <a:lnTo>
                        <a:pt x="12294" y="0"/>
                      </a:lnTo>
                      <a:lnTo>
                        <a:pt x="12294" y="0"/>
                      </a:lnTo>
                      <a:lnTo>
                        <a:pt x="12322" y="0"/>
                      </a:lnTo>
                      <a:lnTo>
                        <a:pt x="12322" y="0"/>
                      </a:lnTo>
                      <a:cubicBezTo>
                        <a:pt x="12490" y="0"/>
                        <a:pt x="12658" y="56"/>
                        <a:pt x="12826" y="140"/>
                      </a:cubicBezTo>
                      <a:cubicBezTo>
                        <a:pt x="12938" y="168"/>
                        <a:pt x="13022" y="224"/>
                        <a:pt x="13106" y="280"/>
                      </a:cubicBezTo>
                      <a:cubicBezTo>
                        <a:pt x="13190" y="336"/>
                        <a:pt x="13274" y="392"/>
                        <a:pt x="13330" y="476"/>
                      </a:cubicBezTo>
                      <a:cubicBezTo>
                        <a:pt x="13414" y="532"/>
                        <a:pt x="13498" y="616"/>
                        <a:pt x="13554" y="700"/>
                      </a:cubicBezTo>
                      <a:cubicBezTo>
                        <a:pt x="13610" y="784"/>
                        <a:pt x="13694" y="868"/>
                        <a:pt x="13750" y="980"/>
                      </a:cubicBezTo>
                      <a:cubicBezTo>
                        <a:pt x="13862" y="1176"/>
                        <a:pt x="13946" y="1372"/>
                        <a:pt x="14002" y="1596"/>
                      </a:cubicBezTo>
                      <a:cubicBezTo>
                        <a:pt x="14142" y="2101"/>
                        <a:pt x="14170" y="2605"/>
                        <a:pt x="14170" y="3109"/>
                      </a:cubicBezTo>
                      <a:cubicBezTo>
                        <a:pt x="14142" y="3585"/>
                        <a:pt x="14086" y="4089"/>
                        <a:pt x="14002" y="4565"/>
                      </a:cubicBezTo>
                      <a:cubicBezTo>
                        <a:pt x="14002" y="4593"/>
                        <a:pt x="14002" y="4621"/>
                        <a:pt x="14002" y="4649"/>
                      </a:cubicBezTo>
                      <a:lnTo>
                        <a:pt x="14002" y="4649"/>
                      </a:lnTo>
                      <a:cubicBezTo>
                        <a:pt x="14002" y="4621"/>
                        <a:pt x="14002" y="4593"/>
                        <a:pt x="14030" y="4565"/>
                      </a:cubicBezTo>
                      <a:cubicBezTo>
                        <a:pt x="14114" y="4089"/>
                        <a:pt x="14254" y="3613"/>
                        <a:pt x="14450" y="3165"/>
                      </a:cubicBezTo>
                      <a:cubicBezTo>
                        <a:pt x="14534" y="2913"/>
                        <a:pt x="14646" y="2689"/>
                        <a:pt x="14758" y="2465"/>
                      </a:cubicBezTo>
                      <a:cubicBezTo>
                        <a:pt x="14842" y="2353"/>
                        <a:pt x="14898" y="2241"/>
                        <a:pt x="14982" y="2129"/>
                      </a:cubicBezTo>
                      <a:cubicBezTo>
                        <a:pt x="15038" y="2045"/>
                        <a:pt x="15122" y="1933"/>
                        <a:pt x="15206" y="1821"/>
                      </a:cubicBezTo>
                      <a:cubicBezTo>
                        <a:pt x="15318" y="1652"/>
                        <a:pt x="15486" y="1484"/>
                        <a:pt x="15682" y="1372"/>
                      </a:cubicBezTo>
                      <a:cubicBezTo>
                        <a:pt x="15850" y="1232"/>
                        <a:pt x="16046" y="1120"/>
                        <a:pt x="16242" y="1064"/>
                      </a:cubicBezTo>
                      <a:cubicBezTo>
                        <a:pt x="16438" y="980"/>
                        <a:pt x="16634" y="952"/>
                        <a:pt x="16830" y="952"/>
                      </a:cubicBezTo>
                      <a:cubicBezTo>
                        <a:pt x="16942" y="952"/>
                        <a:pt x="17026" y="952"/>
                        <a:pt x="17110" y="952"/>
                      </a:cubicBezTo>
                      <a:cubicBezTo>
                        <a:pt x="17194" y="980"/>
                        <a:pt x="17278" y="1008"/>
                        <a:pt x="17363" y="1036"/>
                      </a:cubicBezTo>
                      <a:lnTo>
                        <a:pt x="17363" y="1036"/>
                      </a:lnTo>
                      <a:lnTo>
                        <a:pt x="17363" y="1036"/>
                      </a:lnTo>
                      <a:lnTo>
                        <a:pt x="17391" y="1036"/>
                      </a:lnTo>
                      <a:lnTo>
                        <a:pt x="17391" y="1036"/>
                      </a:lnTo>
                      <a:cubicBezTo>
                        <a:pt x="17531" y="1092"/>
                        <a:pt x="17699" y="1204"/>
                        <a:pt x="17811" y="1372"/>
                      </a:cubicBezTo>
                      <a:cubicBezTo>
                        <a:pt x="17895" y="1428"/>
                        <a:pt x="17951" y="1512"/>
                        <a:pt x="18007" y="1596"/>
                      </a:cubicBezTo>
                      <a:cubicBezTo>
                        <a:pt x="18035" y="1652"/>
                        <a:pt x="18063" y="1680"/>
                        <a:pt x="18063" y="1736"/>
                      </a:cubicBezTo>
                      <a:cubicBezTo>
                        <a:pt x="18091" y="1764"/>
                        <a:pt x="18119" y="1821"/>
                        <a:pt x="18147" y="1877"/>
                      </a:cubicBezTo>
                      <a:cubicBezTo>
                        <a:pt x="18231" y="2073"/>
                        <a:pt x="18287" y="2297"/>
                        <a:pt x="18315" y="2493"/>
                      </a:cubicBezTo>
                      <a:cubicBezTo>
                        <a:pt x="18343" y="2717"/>
                        <a:pt x="18315" y="2941"/>
                        <a:pt x="18287" y="3165"/>
                      </a:cubicBezTo>
                      <a:cubicBezTo>
                        <a:pt x="18203" y="3669"/>
                        <a:pt x="18035" y="4173"/>
                        <a:pt x="17839" y="4621"/>
                      </a:cubicBezTo>
                      <a:cubicBezTo>
                        <a:pt x="17615" y="5069"/>
                        <a:pt x="17363" y="5489"/>
                        <a:pt x="17082" y="5909"/>
                      </a:cubicBezTo>
                      <a:cubicBezTo>
                        <a:pt x="17082" y="5937"/>
                        <a:pt x="17054" y="5937"/>
                        <a:pt x="17054" y="5965"/>
                      </a:cubicBezTo>
                      <a:lnTo>
                        <a:pt x="17054" y="5965"/>
                      </a:lnTo>
                      <a:cubicBezTo>
                        <a:pt x="17054" y="5965"/>
                        <a:pt x="17082" y="5937"/>
                        <a:pt x="17110" y="5909"/>
                      </a:cubicBezTo>
                      <a:cubicBezTo>
                        <a:pt x="17391" y="5517"/>
                        <a:pt x="17699" y="5125"/>
                        <a:pt x="18063" y="4789"/>
                      </a:cubicBezTo>
                      <a:cubicBezTo>
                        <a:pt x="18427" y="4453"/>
                        <a:pt x="18819" y="4117"/>
                        <a:pt x="19295" y="3893"/>
                      </a:cubicBezTo>
                      <a:cubicBezTo>
                        <a:pt x="19491" y="3781"/>
                        <a:pt x="19687" y="3697"/>
                        <a:pt x="19911" y="3669"/>
                      </a:cubicBezTo>
                      <a:cubicBezTo>
                        <a:pt x="20135" y="3613"/>
                        <a:pt x="20359" y="3585"/>
                        <a:pt x="20555" y="3613"/>
                      </a:cubicBezTo>
                      <a:cubicBezTo>
                        <a:pt x="20779" y="3641"/>
                        <a:pt x="20975" y="3669"/>
                        <a:pt x="21143" y="3753"/>
                      </a:cubicBezTo>
                      <a:cubicBezTo>
                        <a:pt x="21339" y="3837"/>
                        <a:pt x="21479" y="3921"/>
                        <a:pt x="21619" y="4061"/>
                      </a:cubicBezTo>
                      <a:lnTo>
                        <a:pt x="21619" y="4061"/>
                      </a:lnTo>
                      <a:lnTo>
                        <a:pt x="21619" y="4061"/>
                      </a:lnTo>
                      <a:lnTo>
                        <a:pt x="21619" y="4061"/>
                      </a:lnTo>
                      <a:lnTo>
                        <a:pt x="21619" y="4061"/>
                      </a:lnTo>
                      <a:cubicBezTo>
                        <a:pt x="21731" y="4201"/>
                        <a:pt x="21815" y="4341"/>
                        <a:pt x="21871" y="4537"/>
                      </a:cubicBezTo>
                      <a:cubicBezTo>
                        <a:pt x="21899" y="4593"/>
                        <a:pt x="21899" y="4621"/>
                        <a:pt x="21927" y="4677"/>
                      </a:cubicBezTo>
                      <a:cubicBezTo>
                        <a:pt x="21927" y="4733"/>
                        <a:pt x="21927" y="4761"/>
                        <a:pt x="21927" y="4817"/>
                      </a:cubicBezTo>
                      <a:cubicBezTo>
                        <a:pt x="21955" y="4929"/>
                        <a:pt x="21955" y="5013"/>
                        <a:pt x="21955" y="5125"/>
                      </a:cubicBezTo>
                      <a:cubicBezTo>
                        <a:pt x="21955" y="5237"/>
                        <a:pt x="21955" y="5349"/>
                        <a:pt x="21927" y="5461"/>
                      </a:cubicBezTo>
                      <a:cubicBezTo>
                        <a:pt x="21899" y="5545"/>
                        <a:pt x="21871" y="5657"/>
                        <a:pt x="21843" y="5769"/>
                      </a:cubicBezTo>
                      <a:cubicBezTo>
                        <a:pt x="21787" y="5965"/>
                        <a:pt x="21703" y="6189"/>
                        <a:pt x="21563" y="6357"/>
                      </a:cubicBezTo>
                      <a:cubicBezTo>
                        <a:pt x="21283" y="6805"/>
                        <a:pt x="20947" y="7169"/>
                        <a:pt x="20555" y="7505"/>
                      </a:cubicBezTo>
                      <a:cubicBezTo>
                        <a:pt x="20191" y="7841"/>
                        <a:pt x="19771" y="8121"/>
                        <a:pt x="19351" y="8373"/>
                      </a:cubicBezTo>
                      <a:lnTo>
                        <a:pt x="19267" y="8429"/>
                      </a:lnTo>
                      <a:cubicBezTo>
                        <a:pt x="19267" y="8429"/>
                        <a:pt x="19267" y="8429"/>
                        <a:pt x="19295" y="8429"/>
                      </a:cubicBezTo>
                      <a:cubicBezTo>
                        <a:pt x="19323" y="8401"/>
                        <a:pt x="19351" y="8401"/>
                        <a:pt x="19379" y="8373"/>
                      </a:cubicBezTo>
                      <a:cubicBezTo>
                        <a:pt x="19799" y="8149"/>
                        <a:pt x="20247" y="7925"/>
                        <a:pt x="20723" y="7757"/>
                      </a:cubicBezTo>
                      <a:cubicBezTo>
                        <a:pt x="20947" y="7673"/>
                        <a:pt x="21199" y="7589"/>
                        <a:pt x="21423" y="7533"/>
                      </a:cubicBezTo>
                      <a:cubicBezTo>
                        <a:pt x="21675" y="7477"/>
                        <a:pt x="21927" y="7449"/>
                        <a:pt x="22207" y="7421"/>
                      </a:cubicBezTo>
                      <a:cubicBezTo>
                        <a:pt x="22627" y="7393"/>
                        <a:pt x="23103" y="7477"/>
                        <a:pt x="23467" y="7673"/>
                      </a:cubicBezTo>
                      <a:cubicBezTo>
                        <a:pt x="23551" y="7729"/>
                        <a:pt x="23663" y="7785"/>
                        <a:pt x="23747" y="7841"/>
                      </a:cubicBezTo>
                      <a:cubicBezTo>
                        <a:pt x="23831" y="7897"/>
                        <a:pt x="23887" y="7981"/>
                        <a:pt x="23943" y="8037"/>
                      </a:cubicBezTo>
                      <a:cubicBezTo>
                        <a:pt x="24083" y="8177"/>
                        <a:pt x="24195" y="8345"/>
                        <a:pt x="24251" y="8513"/>
                      </a:cubicBezTo>
                      <a:lnTo>
                        <a:pt x="24251" y="8513"/>
                      </a:lnTo>
                      <a:lnTo>
                        <a:pt x="24251" y="8513"/>
                      </a:lnTo>
                      <a:lnTo>
                        <a:pt x="24251" y="8513"/>
                      </a:lnTo>
                      <a:lnTo>
                        <a:pt x="24251" y="8513"/>
                      </a:lnTo>
                      <a:cubicBezTo>
                        <a:pt x="24307" y="8681"/>
                        <a:pt x="24307" y="8877"/>
                        <a:pt x="24307" y="9073"/>
                      </a:cubicBezTo>
                      <a:cubicBezTo>
                        <a:pt x="24279" y="9269"/>
                        <a:pt x="24223" y="9465"/>
                        <a:pt x="24139" y="9662"/>
                      </a:cubicBezTo>
                      <a:cubicBezTo>
                        <a:pt x="23943" y="10054"/>
                        <a:pt x="23635" y="10390"/>
                        <a:pt x="23271" y="10642"/>
                      </a:cubicBezTo>
                      <a:cubicBezTo>
                        <a:pt x="22823" y="10922"/>
                        <a:pt x="22375" y="11118"/>
                        <a:pt x="21871" y="11258"/>
                      </a:cubicBezTo>
                      <a:cubicBezTo>
                        <a:pt x="21395" y="11398"/>
                        <a:pt x="20919" y="11510"/>
                        <a:pt x="20443" y="11566"/>
                      </a:cubicBezTo>
                      <a:cubicBezTo>
                        <a:pt x="20387" y="11566"/>
                        <a:pt x="20331" y="11566"/>
                        <a:pt x="20303" y="11566"/>
                      </a:cubicBezTo>
                      <a:lnTo>
                        <a:pt x="20303" y="11594"/>
                      </a:lnTo>
                      <a:cubicBezTo>
                        <a:pt x="20331" y="11594"/>
                        <a:pt x="20387" y="11566"/>
                        <a:pt x="20443" y="11566"/>
                      </a:cubicBezTo>
                      <a:cubicBezTo>
                        <a:pt x="21395" y="11482"/>
                        <a:pt x="22431" y="11482"/>
                        <a:pt x="23411" y="11846"/>
                      </a:cubicBezTo>
                      <a:cubicBezTo>
                        <a:pt x="23523" y="11902"/>
                        <a:pt x="23607" y="11930"/>
                        <a:pt x="23719" y="11986"/>
                      </a:cubicBezTo>
                      <a:cubicBezTo>
                        <a:pt x="23803" y="12042"/>
                        <a:pt x="23887" y="12098"/>
                        <a:pt x="23999" y="12154"/>
                      </a:cubicBezTo>
                      <a:cubicBezTo>
                        <a:pt x="24167" y="12294"/>
                        <a:pt x="24335" y="12434"/>
                        <a:pt x="24447" y="12602"/>
                      </a:cubicBezTo>
                      <a:cubicBezTo>
                        <a:pt x="24587" y="12770"/>
                        <a:pt x="24699" y="12966"/>
                        <a:pt x="24755" y="13134"/>
                      </a:cubicBezTo>
                      <a:cubicBezTo>
                        <a:pt x="24811" y="13330"/>
                        <a:pt x="24840" y="13498"/>
                        <a:pt x="24840" y="13666"/>
                      </a:cubicBezTo>
                      <a:lnTo>
                        <a:pt x="24840" y="13666"/>
                      </a:lnTo>
                      <a:lnTo>
                        <a:pt x="24840" y="13694"/>
                      </a:lnTo>
                      <a:lnTo>
                        <a:pt x="24840" y="13694"/>
                      </a:lnTo>
                      <a:lnTo>
                        <a:pt x="24840" y="13694"/>
                      </a:lnTo>
                      <a:cubicBezTo>
                        <a:pt x="24811" y="13862"/>
                        <a:pt x="24755" y="14030"/>
                        <a:pt x="24643" y="14198"/>
                      </a:cubicBezTo>
                      <a:cubicBezTo>
                        <a:pt x="24615" y="14282"/>
                        <a:pt x="24531" y="14366"/>
                        <a:pt x="24475" y="14450"/>
                      </a:cubicBezTo>
                      <a:cubicBezTo>
                        <a:pt x="24419" y="14534"/>
                        <a:pt x="24335" y="14590"/>
                        <a:pt x="24251" y="14674"/>
                      </a:cubicBezTo>
                      <a:cubicBezTo>
                        <a:pt x="24111" y="14814"/>
                        <a:pt x="23915" y="14926"/>
                        <a:pt x="23719" y="15010"/>
                      </a:cubicBezTo>
                      <a:cubicBezTo>
                        <a:pt x="23523" y="15122"/>
                        <a:pt x="23299" y="15178"/>
                        <a:pt x="23075" y="15206"/>
                      </a:cubicBezTo>
                      <a:cubicBezTo>
                        <a:pt x="22571" y="15290"/>
                        <a:pt x="22067" y="15290"/>
                        <a:pt x="21563" y="15234"/>
                      </a:cubicBezTo>
                      <a:cubicBezTo>
                        <a:pt x="21059" y="15150"/>
                        <a:pt x="20583" y="15038"/>
                        <a:pt x="20107" y="14926"/>
                      </a:cubicBezTo>
                      <a:lnTo>
                        <a:pt x="19939" y="14870"/>
                      </a:lnTo>
                      <a:lnTo>
                        <a:pt x="19939" y="14870"/>
                      </a:lnTo>
                      <a:lnTo>
                        <a:pt x="20107" y="14926"/>
                      </a:lnTo>
                      <a:cubicBezTo>
                        <a:pt x="20555" y="15066"/>
                        <a:pt x="21031" y="15262"/>
                        <a:pt x="21479" y="15486"/>
                      </a:cubicBezTo>
                      <a:cubicBezTo>
                        <a:pt x="21703" y="15626"/>
                        <a:pt x="21899" y="15738"/>
                        <a:pt x="22123" y="15878"/>
                      </a:cubicBezTo>
                      <a:cubicBezTo>
                        <a:pt x="22319" y="16046"/>
                        <a:pt x="22515" y="16186"/>
                        <a:pt x="22711" y="16382"/>
                      </a:cubicBezTo>
                      <a:cubicBezTo>
                        <a:pt x="22879" y="16522"/>
                        <a:pt x="23019" y="16718"/>
                        <a:pt x="23131" y="16886"/>
                      </a:cubicBezTo>
                      <a:cubicBezTo>
                        <a:pt x="23243" y="17082"/>
                        <a:pt x="23327" y="17278"/>
                        <a:pt x="23355" y="17503"/>
                      </a:cubicBezTo>
                      <a:cubicBezTo>
                        <a:pt x="23467" y="17895"/>
                        <a:pt x="23439" y="18315"/>
                        <a:pt x="23271" y="18623"/>
                      </a:cubicBezTo>
                      <a:lnTo>
                        <a:pt x="23271" y="18623"/>
                      </a:lnTo>
                      <a:lnTo>
                        <a:pt x="23271" y="18623"/>
                      </a:lnTo>
                      <a:lnTo>
                        <a:pt x="23271" y="18651"/>
                      </a:lnTo>
                      <a:lnTo>
                        <a:pt x="23271" y="18651"/>
                      </a:lnTo>
                      <a:cubicBezTo>
                        <a:pt x="23215" y="18707"/>
                        <a:pt x="23187" y="18791"/>
                        <a:pt x="23103" y="18847"/>
                      </a:cubicBezTo>
                      <a:cubicBezTo>
                        <a:pt x="23047" y="18931"/>
                        <a:pt x="22963" y="18987"/>
                        <a:pt x="22907" y="19043"/>
                      </a:cubicBezTo>
                      <a:cubicBezTo>
                        <a:pt x="22823" y="19099"/>
                        <a:pt x="22739" y="19155"/>
                        <a:pt x="22655" y="19183"/>
                      </a:cubicBezTo>
                      <a:cubicBezTo>
                        <a:pt x="22543" y="19239"/>
                        <a:pt x="22459" y="19267"/>
                        <a:pt x="22347" y="19295"/>
                      </a:cubicBezTo>
                      <a:cubicBezTo>
                        <a:pt x="22151" y="19351"/>
                        <a:pt x="21927" y="19407"/>
                        <a:pt x="21703" y="19407"/>
                      </a:cubicBezTo>
                      <a:cubicBezTo>
                        <a:pt x="21479" y="19407"/>
                        <a:pt x="21255" y="19379"/>
                        <a:pt x="21059" y="19323"/>
                      </a:cubicBezTo>
                      <a:cubicBezTo>
                        <a:pt x="20919" y="19295"/>
                        <a:pt x="20807" y="19239"/>
                        <a:pt x="20695" y="19211"/>
                      </a:cubicBezTo>
                      <a:cubicBezTo>
                        <a:pt x="20555" y="19155"/>
                        <a:pt x="20443" y="19127"/>
                        <a:pt x="20331" y="19071"/>
                      </a:cubicBezTo>
                      <a:cubicBezTo>
                        <a:pt x="20107" y="18959"/>
                        <a:pt x="19883" y="18847"/>
                        <a:pt x="19659" y="18707"/>
                      </a:cubicBezTo>
                      <a:cubicBezTo>
                        <a:pt x="19239" y="18455"/>
                        <a:pt x="18847" y="18147"/>
                        <a:pt x="18455" y="17839"/>
                      </a:cubicBezTo>
                      <a:cubicBezTo>
                        <a:pt x="18399" y="17783"/>
                        <a:pt x="18343" y="17727"/>
                        <a:pt x="18287" y="17699"/>
                      </a:cubicBezTo>
                      <a:lnTo>
                        <a:pt x="18287" y="17699"/>
                      </a:lnTo>
                      <a:cubicBezTo>
                        <a:pt x="18343" y="17755"/>
                        <a:pt x="18399" y="17783"/>
                        <a:pt x="18455" y="17839"/>
                      </a:cubicBezTo>
                      <a:cubicBezTo>
                        <a:pt x="18819" y="18175"/>
                        <a:pt x="19155" y="18539"/>
                        <a:pt x="19463" y="18931"/>
                      </a:cubicBezTo>
                      <a:cubicBezTo>
                        <a:pt x="19771" y="19323"/>
                        <a:pt x="20051" y="19743"/>
                        <a:pt x="20247" y="20247"/>
                      </a:cubicBezTo>
                      <a:cubicBezTo>
                        <a:pt x="20331" y="20443"/>
                        <a:pt x="20387" y="20667"/>
                        <a:pt x="20387" y="20891"/>
                      </a:cubicBezTo>
                      <a:cubicBezTo>
                        <a:pt x="20415" y="21003"/>
                        <a:pt x="20415" y="21115"/>
                        <a:pt x="20415" y="21199"/>
                      </a:cubicBezTo>
                      <a:cubicBezTo>
                        <a:pt x="20415" y="21311"/>
                        <a:pt x="20387" y="21423"/>
                        <a:pt x="20387" y="21535"/>
                      </a:cubicBezTo>
                      <a:cubicBezTo>
                        <a:pt x="20359" y="21647"/>
                        <a:pt x="20331" y="21731"/>
                        <a:pt x="20303" y="21843"/>
                      </a:cubicBezTo>
                      <a:cubicBezTo>
                        <a:pt x="20275" y="21927"/>
                        <a:pt x="20219" y="22011"/>
                        <a:pt x="20191" y="22095"/>
                      </a:cubicBezTo>
                      <a:cubicBezTo>
                        <a:pt x="20079" y="22263"/>
                        <a:pt x="19967" y="22403"/>
                        <a:pt x="19827" y="22515"/>
                      </a:cubicBezTo>
                      <a:lnTo>
                        <a:pt x="19827" y="22515"/>
                      </a:lnTo>
                      <a:lnTo>
                        <a:pt x="19827" y="22515"/>
                      </a:lnTo>
                      <a:lnTo>
                        <a:pt x="19827" y="22515"/>
                      </a:lnTo>
                      <a:lnTo>
                        <a:pt x="19827" y="22515"/>
                      </a:lnTo>
                      <a:cubicBezTo>
                        <a:pt x="19687" y="22627"/>
                        <a:pt x="19519" y="22683"/>
                        <a:pt x="19323" y="22739"/>
                      </a:cubicBezTo>
                      <a:cubicBezTo>
                        <a:pt x="19239" y="22767"/>
                        <a:pt x="19127" y="22767"/>
                        <a:pt x="19043" y="22767"/>
                      </a:cubicBezTo>
                      <a:cubicBezTo>
                        <a:pt x="18931" y="22767"/>
                        <a:pt x="18819" y="22767"/>
                        <a:pt x="18735" y="22767"/>
                      </a:cubicBezTo>
                      <a:cubicBezTo>
                        <a:pt x="18623" y="22739"/>
                        <a:pt x="18511" y="22711"/>
                        <a:pt x="18399" y="22683"/>
                      </a:cubicBezTo>
                      <a:cubicBezTo>
                        <a:pt x="18315" y="22655"/>
                        <a:pt x="18203" y="22627"/>
                        <a:pt x="18091" y="22599"/>
                      </a:cubicBezTo>
                      <a:cubicBezTo>
                        <a:pt x="17895" y="22487"/>
                        <a:pt x="17699" y="22375"/>
                        <a:pt x="17531" y="22235"/>
                      </a:cubicBezTo>
                      <a:cubicBezTo>
                        <a:pt x="17138" y="21927"/>
                        <a:pt x="16774" y="21535"/>
                        <a:pt x="16494" y="21115"/>
                      </a:cubicBezTo>
                      <a:cubicBezTo>
                        <a:pt x="16214" y="20723"/>
                        <a:pt x="15962" y="20275"/>
                        <a:pt x="15766" y="19827"/>
                      </a:cubicBezTo>
                      <a:cubicBezTo>
                        <a:pt x="15710" y="19743"/>
                        <a:pt x="15682" y="19659"/>
                        <a:pt x="15654" y="19603"/>
                      </a:cubicBezTo>
                      <a:lnTo>
                        <a:pt x="15626" y="19603"/>
                      </a:lnTo>
                      <a:cubicBezTo>
                        <a:pt x="15682" y="19687"/>
                        <a:pt x="15710" y="19743"/>
                        <a:pt x="15738" y="19827"/>
                      </a:cubicBezTo>
                      <a:cubicBezTo>
                        <a:pt x="15934" y="20275"/>
                        <a:pt x="16102" y="20751"/>
                        <a:pt x="16242" y="21227"/>
                      </a:cubicBezTo>
                      <a:cubicBezTo>
                        <a:pt x="16298" y="21479"/>
                        <a:pt x="16354" y="21731"/>
                        <a:pt x="16382" y="21983"/>
                      </a:cubicBezTo>
                      <a:cubicBezTo>
                        <a:pt x="16382" y="22095"/>
                        <a:pt x="16410" y="22235"/>
                        <a:pt x="16410" y="22347"/>
                      </a:cubicBezTo>
                      <a:cubicBezTo>
                        <a:pt x="16410" y="22487"/>
                        <a:pt x="16410" y="22627"/>
                        <a:pt x="16410" y="22739"/>
                      </a:cubicBezTo>
                      <a:cubicBezTo>
                        <a:pt x="16410" y="22963"/>
                        <a:pt x="16354" y="23187"/>
                        <a:pt x="16298" y="23411"/>
                      </a:cubicBezTo>
                      <a:cubicBezTo>
                        <a:pt x="16214" y="23607"/>
                        <a:pt x="16130" y="23803"/>
                        <a:pt x="16018" y="23971"/>
                      </a:cubicBezTo>
                      <a:cubicBezTo>
                        <a:pt x="15962" y="24083"/>
                        <a:pt x="15878" y="24167"/>
                        <a:pt x="15822" y="24223"/>
                      </a:cubicBezTo>
                      <a:cubicBezTo>
                        <a:pt x="15738" y="24307"/>
                        <a:pt x="15682" y="24363"/>
                        <a:pt x="15598" y="24419"/>
                      </a:cubicBezTo>
                      <a:cubicBezTo>
                        <a:pt x="15514" y="24475"/>
                        <a:pt x="15430" y="24531"/>
                        <a:pt x="15346" y="24587"/>
                      </a:cubicBezTo>
                      <a:cubicBezTo>
                        <a:pt x="15262" y="24615"/>
                        <a:pt x="15178" y="24643"/>
                        <a:pt x="15094" y="2467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71438" dist="38100" dir="126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49"/>
                <p:cNvSpPr/>
                <p:nvPr/>
              </p:nvSpPr>
              <p:spPr>
                <a:xfrm>
                  <a:off x="8535450" y="5166200"/>
                  <a:ext cx="176450" cy="15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8" h="6248" extrusionOk="0">
                      <a:moveTo>
                        <a:pt x="3525" y="1"/>
                      </a:moveTo>
                      <a:cubicBezTo>
                        <a:pt x="3162" y="1"/>
                        <a:pt x="2794" y="66"/>
                        <a:pt x="2437" y="204"/>
                      </a:cubicBezTo>
                      <a:cubicBezTo>
                        <a:pt x="813" y="820"/>
                        <a:pt x="0" y="2612"/>
                        <a:pt x="616" y="4236"/>
                      </a:cubicBezTo>
                      <a:cubicBezTo>
                        <a:pt x="1075" y="5480"/>
                        <a:pt x="2281" y="6248"/>
                        <a:pt x="3547" y="6248"/>
                      </a:cubicBezTo>
                      <a:cubicBezTo>
                        <a:pt x="3905" y="6248"/>
                        <a:pt x="4269" y="6186"/>
                        <a:pt x="4621" y="6056"/>
                      </a:cubicBezTo>
                      <a:cubicBezTo>
                        <a:pt x="6245" y="5440"/>
                        <a:pt x="7057" y="3648"/>
                        <a:pt x="6441" y="2024"/>
                      </a:cubicBezTo>
                      <a:cubicBezTo>
                        <a:pt x="5985" y="784"/>
                        <a:pt x="4785" y="1"/>
                        <a:pt x="35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71438" dist="38100" dir="126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8" name="Google Shape;1328;p49"/>
            <p:cNvGrpSpPr/>
            <p:nvPr/>
          </p:nvGrpSpPr>
          <p:grpSpPr>
            <a:xfrm>
              <a:off x="6827150" y="2119438"/>
              <a:ext cx="673525" cy="673500"/>
              <a:chOff x="8042875" y="4685375"/>
              <a:chExt cx="673525" cy="673500"/>
            </a:xfrm>
          </p:grpSpPr>
          <p:sp>
            <p:nvSpPr>
              <p:cNvPr id="1329" name="Google Shape;1329;p49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40" extrusionOk="0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rgbClr val="DC4D69"/>
              </a:solidFill>
              <a:ln>
                <a:noFill/>
              </a:ln>
              <a:effectLst>
                <a:outerShdw blurRad="71438" dist="38100" dir="126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9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4808" extrusionOk="0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71438" dist="38100" dir="126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1" name="Google Shape;1331;p49"/>
          <p:cNvGrpSpPr/>
          <p:nvPr/>
        </p:nvGrpSpPr>
        <p:grpSpPr>
          <a:xfrm>
            <a:off x="1904833" y="1685024"/>
            <a:ext cx="7628318" cy="4794820"/>
            <a:chOff x="1904833" y="1685024"/>
            <a:chExt cx="7628318" cy="4794820"/>
          </a:xfrm>
        </p:grpSpPr>
        <p:grpSp>
          <p:nvGrpSpPr>
            <p:cNvPr id="1332" name="Google Shape;1332;p49"/>
            <p:cNvGrpSpPr/>
            <p:nvPr/>
          </p:nvGrpSpPr>
          <p:grpSpPr>
            <a:xfrm flipH="1">
              <a:off x="1904833" y="1685024"/>
              <a:ext cx="7628318" cy="4794820"/>
              <a:chOff x="-7949025" y="161300"/>
              <a:chExt cx="8380925" cy="5267875"/>
            </a:xfrm>
          </p:grpSpPr>
          <p:sp>
            <p:nvSpPr>
              <p:cNvPr id="1333" name="Google Shape;1333;p49"/>
              <p:cNvSpPr/>
              <p:nvPr/>
            </p:nvSpPr>
            <p:spPr>
              <a:xfrm>
                <a:off x="-7719475" y="161300"/>
                <a:ext cx="8151375" cy="4952225"/>
              </a:xfrm>
              <a:custGeom>
                <a:avLst/>
                <a:gdLst/>
                <a:ahLst/>
                <a:cxnLst/>
                <a:rect l="l" t="t" r="r" b="b"/>
                <a:pathLst>
                  <a:path w="326055" h="198089" extrusionOk="0">
                    <a:moveTo>
                      <a:pt x="19727" y="65776"/>
                    </a:moveTo>
                    <a:cubicBezTo>
                      <a:pt x="23527" y="72615"/>
                      <a:pt x="18967" y="84044"/>
                      <a:pt x="24165" y="90488"/>
                    </a:cubicBezTo>
                    <a:cubicBezTo>
                      <a:pt x="28086" y="95351"/>
                      <a:pt x="35685" y="96141"/>
                      <a:pt x="39241" y="101217"/>
                    </a:cubicBezTo>
                    <a:cubicBezTo>
                      <a:pt x="42129" y="105412"/>
                      <a:pt x="43588" y="110853"/>
                      <a:pt x="47509" y="114288"/>
                    </a:cubicBezTo>
                    <a:cubicBezTo>
                      <a:pt x="49454" y="115959"/>
                      <a:pt x="51947" y="116962"/>
                      <a:pt x="54165" y="118391"/>
                    </a:cubicBezTo>
                    <a:cubicBezTo>
                      <a:pt x="63558" y="124470"/>
                      <a:pt x="66871" y="135078"/>
                      <a:pt x="72251" y="144318"/>
                    </a:cubicBezTo>
                    <a:cubicBezTo>
                      <a:pt x="77874" y="153954"/>
                      <a:pt x="85929" y="161735"/>
                      <a:pt x="96719" y="166659"/>
                    </a:cubicBezTo>
                    <a:cubicBezTo>
                      <a:pt x="125413" y="179638"/>
                      <a:pt x="157055" y="185413"/>
                      <a:pt x="188241" y="191097"/>
                    </a:cubicBezTo>
                    <a:cubicBezTo>
                      <a:pt x="196904" y="192647"/>
                      <a:pt x="205870" y="194228"/>
                      <a:pt x="214412" y="192647"/>
                    </a:cubicBezTo>
                    <a:cubicBezTo>
                      <a:pt x="232284" y="189334"/>
                      <a:pt x="290492" y="198088"/>
                      <a:pt x="296723" y="182678"/>
                    </a:cubicBezTo>
                    <a:cubicBezTo>
                      <a:pt x="302985" y="167237"/>
                      <a:pt x="326055" y="158148"/>
                      <a:pt x="320645" y="142069"/>
                    </a:cubicBezTo>
                    <a:cubicBezTo>
                      <a:pt x="319338" y="138118"/>
                      <a:pt x="313623" y="138239"/>
                      <a:pt x="287179" y="125625"/>
                    </a:cubicBezTo>
                    <a:cubicBezTo>
                      <a:pt x="276388" y="120458"/>
                      <a:pt x="269215" y="98786"/>
                      <a:pt x="257239" y="92919"/>
                    </a:cubicBezTo>
                    <a:cubicBezTo>
                      <a:pt x="243287" y="86080"/>
                      <a:pt x="231220" y="88664"/>
                      <a:pt x="209852" y="91734"/>
                    </a:cubicBezTo>
                    <a:cubicBezTo>
                      <a:pt x="198363" y="93406"/>
                      <a:pt x="187937" y="88634"/>
                      <a:pt x="181645" y="85473"/>
                    </a:cubicBezTo>
                    <a:cubicBezTo>
                      <a:pt x="175323" y="82281"/>
                      <a:pt x="169396" y="76263"/>
                      <a:pt x="162526" y="74317"/>
                    </a:cubicBezTo>
                    <a:cubicBezTo>
                      <a:pt x="145261" y="69515"/>
                      <a:pt x="125048" y="80245"/>
                      <a:pt x="109790" y="71339"/>
                    </a:cubicBezTo>
                    <a:cubicBezTo>
                      <a:pt x="100671" y="66019"/>
                      <a:pt x="96020" y="55624"/>
                      <a:pt x="86506" y="51004"/>
                    </a:cubicBezTo>
                    <a:cubicBezTo>
                      <a:pt x="82737" y="49180"/>
                      <a:pt x="78391" y="48329"/>
                      <a:pt x="75108" y="45898"/>
                    </a:cubicBezTo>
                    <a:cubicBezTo>
                      <a:pt x="69667" y="41885"/>
                      <a:pt x="68634" y="34955"/>
                      <a:pt x="66081" y="29058"/>
                    </a:cubicBezTo>
                    <a:cubicBezTo>
                      <a:pt x="61126" y="17417"/>
                      <a:pt x="48238" y="0"/>
                      <a:pt x="26931" y="0"/>
                    </a:cubicBezTo>
                    <a:cubicBezTo>
                      <a:pt x="15654" y="0"/>
                      <a:pt x="11824" y="3708"/>
                      <a:pt x="7873" y="5441"/>
                    </a:cubicBezTo>
                    <a:cubicBezTo>
                      <a:pt x="1277" y="8359"/>
                      <a:pt x="10791" y="18845"/>
                      <a:pt x="9848" y="25502"/>
                    </a:cubicBezTo>
                    <a:cubicBezTo>
                      <a:pt x="8937" y="32007"/>
                      <a:pt x="0" y="44925"/>
                      <a:pt x="2736" y="51430"/>
                    </a:cubicBezTo>
                    <a:cubicBezTo>
                      <a:pt x="7113" y="61764"/>
                      <a:pt x="13587" y="54712"/>
                      <a:pt x="19727" y="6577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38100" dir="17160000" algn="bl" rotWithShape="0">
                  <a:srgbClr val="000000">
                    <a:alpha val="6499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9"/>
              <p:cNvSpPr/>
              <p:nvPr/>
            </p:nvSpPr>
            <p:spPr>
              <a:xfrm>
                <a:off x="-7949025" y="476950"/>
                <a:ext cx="8151375" cy="4952225"/>
              </a:xfrm>
              <a:custGeom>
                <a:avLst/>
                <a:gdLst/>
                <a:ahLst/>
                <a:cxnLst/>
                <a:rect l="l" t="t" r="r" b="b"/>
                <a:pathLst>
                  <a:path w="326055" h="198089" extrusionOk="0">
                    <a:moveTo>
                      <a:pt x="19727" y="65776"/>
                    </a:moveTo>
                    <a:cubicBezTo>
                      <a:pt x="23527" y="72615"/>
                      <a:pt x="18967" y="84044"/>
                      <a:pt x="24165" y="90488"/>
                    </a:cubicBezTo>
                    <a:cubicBezTo>
                      <a:pt x="28086" y="95351"/>
                      <a:pt x="35685" y="96141"/>
                      <a:pt x="39241" y="101217"/>
                    </a:cubicBezTo>
                    <a:cubicBezTo>
                      <a:pt x="42129" y="105412"/>
                      <a:pt x="43588" y="110853"/>
                      <a:pt x="47509" y="114288"/>
                    </a:cubicBezTo>
                    <a:cubicBezTo>
                      <a:pt x="49454" y="115959"/>
                      <a:pt x="51947" y="116962"/>
                      <a:pt x="54165" y="118391"/>
                    </a:cubicBezTo>
                    <a:cubicBezTo>
                      <a:pt x="63558" y="124470"/>
                      <a:pt x="66871" y="135078"/>
                      <a:pt x="72251" y="144318"/>
                    </a:cubicBezTo>
                    <a:cubicBezTo>
                      <a:pt x="77874" y="153954"/>
                      <a:pt x="85929" y="161735"/>
                      <a:pt x="96719" y="166659"/>
                    </a:cubicBezTo>
                    <a:cubicBezTo>
                      <a:pt x="125413" y="179638"/>
                      <a:pt x="157055" y="185413"/>
                      <a:pt x="188241" y="191097"/>
                    </a:cubicBezTo>
                    <a:cubicBezTo>
                      <a:pt x="196904" y="192647"/>
                      <a:pt x="205870" y="194228"/>
                      <a:pt x="214412" y="192647"/>
                    </a:cubicBezTo>
                    <a:cubicBezTo>
                      <a:pt x="232284" y="189334"/>
                      <a:pt x="290492" y="198088"/>
                      <a:pt x="296723" y="182678"/>
                    </a:cubicBezTo>
                    <a:cubicBezTo>
                      <a:pt x="302985" y="167237"/>
                      <a:pt x="326055" y="158148"/>
                      <a:pt x="320645" y="142069"/>
                    </a:cubicBezTo>
                    <a:cubicBezTo>
                      <a:pt x="319338" y="138118"/>
                      <a:pt x="313623" y="138239"/>
                      <a:pt x="287179" y="125625"/>
                    </a:cubicBezTo>
                    <a:cubicBezTo>
                      <a:pt x="276388" y="120458"/>
                      <a:pt x="269215" y="98786"/>
                      <a:pt x="257239" y="92919"/>
                    </a:cubicBezTo>
                    <a:cubicBezTo>
                      <a:pt x="243287" y="86080"/>
                      <a:pt x="231220" y="88664"/>
                      <a:pt x="209852" y="91734"/>
                    </a:cubicBezTo>
                    <a:cubicBezTo>
                      <a:pt x="198363" y="93406"/>
                      <a:pt x="187937" y="88634"/>
                      <a:pt x="181645" y="85473"/>
                    </a:cubicBezTo>
                    <a:cubicBezTo>
                      <a:pt x="175323" y="82281"/>
                      <a:pt x="169396" y="76263"/>
                      <a:pt x="162526" y="74317"/>
                    </a:cubicBezTo>
                    <a:cubicBezTo>
                      <a:pt x="145261" y="69515"/>
                      <a:pt x="125048" y="80245"/>
                      <a:pt x="109790" y="71339"/>
                    </a:cubicBezTo>
                    <a:cubicBezTo>
                      <a:pt x="100671" y="66019"/>
                      <a:pt x="96020" y="55624"/>
                      <a:pt x="86506" y="51004"/>
                    </a:cubicBezTo>
                    <a:cubicBezTo>
                      <a:pt x="82737" y="49180"/>
                      <a:pt x="78391" y="48329"/>
                      <a:pt x="75108" y="45898"/>
                    </a:cubicBezTo>
                    <a:cubicBezTo>
                      <a:pt x="69667" y="41885"/>
                      <a:pt x="68634" y="34955"/>
                      <a:pt x="66081" y="29058"/>
                    </a:cubicBezTo>
                    <a:cubicBezTo>
                      <a:pt x="61126" y="17417"/>
                      <a:pt x="48238" y="0"/>
                      <a:pt x="26931" y="0"/>
                    </a:cubicBezTo>
                    <a:cubicBezTo>
                      <a:pt x="15654" y="0"/>
                      <a:pt x="11824" y="3708"/>
                      <a:pt x="7873" y="5441"/>
                    </a:cubicBezTo>
                    <a:cubicBezTo>
                      <a:pt x="1277" y="8359"/>
                      <a:pt x="10791" y="18845"/>
                      <a:pt x="9848" y="25502"/>
                    </a:cubicBezTo>
                    <a:cubicBezTo>
                      <a:pt x="8937" y="32007"/>
                      <a:pt x="0" y="44925"/>
                      <a:pt x="2736" y="51430"/>
                    </a:cubicBezTo>
                    <a:cubicBezTo>
                      <a:pt x="7113" y="61764"/>
                      <a:pt x="13587" y="54712"/>
                      <a:pt x="19727" y="657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38100" dir="17160000" algn="bl" rotWithShape="0">
                  <a:srgbClr val="000000">
                    <a:alpha val="6499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5" name="Google Shape;1335;p49"/>
            <p:cNvSpPr/>
            <p:nvPr/>
          </p:nvSpPr>
          <p:spPr>
            <a:xfrm>
              <a:off x="7854800" y="3269500"/>
              <a:ext cx="1475400" cy="191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49"/>
          <p:cNvSpPr/>
          <p:nvPr/>
        </p:nvSpPr>
        <p:spPr>
          <a:xfrm rot="-1201544" flipH="1">
            <a:off x="7558337" y="75340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47625" dir="12480000" algn="bl" rotWithShape="0">
              <a:schemeClr val="dk1">
                <a:alpha val="8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7" name="Google Shape;1337;p49"/>
          <p:cNvGrpSpPr/>
          <p:nvPr/>
        </p:nvGrpSpPr>
        <p:grpSpPr>
          <a:xfrm>
            <a:off x="385100" y="4030325"/>
            <a:ext cx="2492350" cy="1146325"/>
            <a:chOff x="7462500" y="4212550"/>
            <a:chExt cx="2492350" cy="1146325"/>
          </a:xfrm>
        </p:grpSpPr>
        <p:sp>
          <p:nvSpPr>
            <p:cNvPr id="1338" name="Google Shape;1338;p49"/>
            <p:cNvSpPr/>
            <p:nvPr/>
          </p:nvSpPr>
          <p:spPr>
            <a:xfrm>
              <a:off x="7462500" y="4761675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9" name="Google Shape;1339;p49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1340" name="Google Shape;1340;p49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avLst/>
                <a:gdLst/>
                <a:ahLst/>
                <a:cxnLst/>
                <a:rect l="l" t="t" r="r" b="b"/>
                <a:pathLst>
                  <a:path w="34866" h="23356" extrusionOk="0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9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avLst/>
                <a:gdLst/>
                <a:ahLst/>
                <a:cxnLst/>
                <a:rect l="l" t="t" r="r" b="b"/>
                <a:pathLst>
                  <a:path w="34754" h="17678" extrusionOk="0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2" name="Google Shape;1342;p49"/>
            <p:cNvSpPr/>
            <p:nvPr/>
          </p:nvSpPr>
          <p:spPr>
            <a:xfrm>
              <a:off x="8376125" y="4346525"/>
              <a:ext cx="666525" cy="946550"/>
            </a:xfrm>
            <a:custGeom>
              <a:avLst/>
              <a:gdLst/>
              <a:ahLst/>
              <a:cxnLst/>
              <a:rect l="l" t="t" r="r" b="b"/>
              <a:pathLst>
                <a:path w="26661" h="37862" extrusionOk="0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3" name="Google Shape;1343;p49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1344" name="Google Shape;1344;p49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7834" extrusionOk="0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9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24308" h="35046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6" name="Google Shape;1346;p49"/>
            <p:cNvSpPr/>
            <p:nvPr/>
          </p:nvSpPr>
          <p:spPr>
            <a:xfrm>
              <a:off x="8045675" y="4676275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7" name="Google Shape;1347;p49"/>
            <p:cNvGrpSpPr/>
            <p:nvPr/>
          </p:nvGrpSpPr>
          <p:grpSpPr>
            <a:xfrm>
              <a:off x="8042875" y="4685375"/>
              <a:ext cx="673525" cy="673500"/>
              <a:chOff x="8042875" y="4685375"/>
              <a:chExt cx="673525" cy="673500"/>
            </a:xfrm>
          </p:grpSpPr>
          <p:sp>
            <p:nvSpPr>
              <p:cNvPr id="1348" name="Google Shape;1348;p49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40" extrusionOk="0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9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4808" extrusionOk="0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0" name="Google Shape;1350;p49"/>
            <p:cNvSpPr/>
            <p:nvPr/>
          </p:nvSpPr>
          <p:spPr>
            <a:xfrm>
              <a:off x="8809475" y="4212550"/>
              <a:ext cx="1135575" cy="1135825"/>
            </a:xfrm>
            <a:custGeom>
              <a:avLst/>
              <a:gdLst/>
              <a:ahLst/>
              <a:cxnLst/>
              <a:rect l="l" t="t" r="r" b="b"/>
              <a:pathLst>
                <a:path w="45423" h="45433" extrusionOk="0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1" name="Google Shape;1351;p49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1352" name="Google Shape;1352;p49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avLst/>
                <a:gdLst/>
                <a:ahLst/>
                <a:cxnLst/>
                <a:rect l="l" t="t" r="r" b="b"/>
                <a:pathLst>
                  <a:path w="45451" h="45451" extrusionOk="0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9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38366" extrusionOk="0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9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avLst/>
                <a:gdLst/>
                <a:ahLst/>
                <a:cxnLst/>
                <a:rect l="l" t="t" r="r" b="b"/>
                <a:pathLst>
                  <a:path w="24840" h="24756" extrusionOk="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9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058" h="6248" extrusionOk="0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6" name="Google Shape;1356;p49"/>
          <p:cNvGrpSpPr/>
          <p:nvPr/>
        </p:nvGrpSpPr>
        <p:grpSpPr>
          <a:xfrm flipH="1">
            <a:off x="8342209" y="3067363"/>
            <a:ext cx="449651" cy="449651"/>
            <a:chOff x="1930662" y="2441838"/>
            <a:chExt cx="449651" cy="449651"/>
          </a:xfrm>
        </p:grpSpPr>
        <p:sp>
          <p:nvSpPr>
            <p:cNvPr id="1357" name="Google Shape;1357;p49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47625" dir="124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124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49"/>
          <p:cNvGrpSpPr/>
          <p:nvPr/>
        </p:nvGrpSpPr>
        <p:grpSpPr>
          <a:xfrm rot="-1201454" flipH="1">
            <a:off x="8550899" y="283929"/>
            <a:ext cx="449628" cy="449628"/>
            <a:chOff x="1455618" y="1674938"/>
            <a:chExt cx="449651" cy="449651"/>
          </a:xfrm>
        </p:grpSpPr>
        <p:sp>
          <p:nvSpPr>
            <p:cNvPr id="1360" name="Google Shape;1360;p49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124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47625" dir="124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2" name="Google Shape;1362;p49"/>
          <p:cNvSpPr/>
          <p:nvPr/>
        </p:nvSpPr>
        <p:spPr>
          <a:xfrm>
            <a:off x="-266860" y="-151862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28575" dir="10320000" algn="bl" rotWithShape="0">
              <a:schemeClr val="dk1">
                <a:alpha val="7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3" name="Google Shape;1363;p49"/>
          <p:cNvGrpSpPr/>
          <p:nvPr/>
        </p:nvGrpSpPr>
        <p:grpSpPr>
          <a:xfrm>
            <a:off x="6752400" y="4571563"/>
            <a:ext cx="505975" cy="499100"/>
            <a:chOff x="4287650" y="1268400"/>
            <a:chExt cx="505975" cy="499100"/>
          </a:xfrm>
        </p:grpSpPr>
        <p:sp>
          <p:nvSpPr>
            <p:cNvPr id="1364" name="Google Shape;1364;p49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dist="47625" dir="1230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dist="47625" dir="1230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dist="47625" dir="1230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dist="47625" dir="1230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dist="47625" dir="1230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dist="47625" dir="1230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dist="47625" dir="1230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dist="47625" dir="1230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71438" dist="47625" dir="1230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49"/>
          <p:cNvGrpSpPr/>
          <p:nvPr/>
        </p:nvGrpSpPr>
        <p:grpSpPr>
          <a:xfrm>
            <a:off x="7005391" y="3958010"/>
            <a:ext cx="940136" cy="939772"/>
            <a:chOff x="6184975" y="312250"/>
            <a:chExt cx="1228775" cy="1228300"/>
          </a:xfrm>
        </p:grpSpPr>
        <p:sp>
          <p:nvSpPr>
            <p:cNvPr id="1374" name="Google Shape;1374;p49"/>
            <p:cNvSpPr/>
            <p:nvPr/>
          </p:nvSpPr>
          <p:spPr>
            <a:xfrm>
              <a:off x="6184975" y="312250"/>
              <a:ext cx="1228775" cy="1228300"/>
            </a:xfrm>
            <a:custGeom>
              <a:avLst/>
              <a:gdLst/>
              <a:ahLst/>
              <a:cxnLst/>
              <a:rect l="l" t="t" r="r" b="b"/>
              <a:pathLst>
                <a:path w="49151" h="49132" extrusionOk="0">
                  <a:moveTo>
                    <a:pt x="9777" y="5136"/>
                  </a:moveTo>
                  <a:cubicBezTo>
                    <a:pt x="7514" y="6848"/>
                    <a:pt x="19231" y="19155"/>
                    <a:pt x="23225" y="23244"/>
                  </a:cubicBezTo>
                  <a:cubicBezTo>
                    <a:pt x="19193" y="19193"/>
                    <a:pt x="7000" y="7381"/>
                    <a:pt x="5250" y="9644"/>
                  </a:cubicBezTo>
                  <a:cubicBezTo>
                    <a:pt x="3519" y="11889"/>
                    <a:pt x="18032" y="20714"/>
                    <a:pt x="22940" y="23625"/>
                  </a:cubicBezTo>
                  <a:cubicBezTo>
                    <a:pt x="17975" y="20771"/>
                    <a:pt x="3139" y="12516"/>
                    <a:pt x="2055" y="15122"/>
                  </a:cubicBezTo>
                  <a:cubicBezTo>
                    <a:pt x="952" y="17747"/>
                    <a:pt x="17233" y="22521"/>
                    <a:pt x="22749" y="24062"/>
                  </a:cubicBezTo>
                  <a:cubicBezTo>
                    <a:pt x="17214" y="22597"/>
                    <a:pt x="761" y="18451"/>
                    <a:pt x="381" y="21285"/>
                  </a:cubicBezTo>
                  <a:cubicBezTo>
                    <a:pt x="1" y="24119"/>
                    <a:pt x="16986" y="24500"/>
                    <a:pt x="22711" y="24576"/>
                  </a:cubicBezTo>
                  <a:cubicBezTo>
                    <a:pt x="16986" y="24576"/>
                    <a:pt x="1" y="24823"/>
                    <a:pt x="362" y="27657"/>
                  </a:cubicBezTo>
                  <a:cubicBezTo>
                    <a:pt x="723" y="30491"/>
                    <a:pt x="17214" y="26478"/>
                    <a:pt x="22749" y="25051"/>
                  </a:cubicBezTo>
                  <a:cubicBezTo>
                    <a:pt x="17233" y="26535"/>
                    <a:pt x="914" y="31176"/>
                    <a:pt x="1979" y="33820"/>
                  </a:cubicBezTo>
                  <a:cubicBezTo>
                    <a:pt x="3044" y="36464"/>
                    <a:pt x="17956" y="28304"/>
                    <a:pt x="22940" y="25489"/>
                  </a:cubicBezTo>
                  <a:cubicBezTo>
                    <a:pt x="17994" y="28380"/>
                    <a:pt x="3424" y="37072"/>
                    <a:pt x="5136" y="39355"/>
                  </a:cubicBezTo>
                  <a:cubicBezTo>
                    <a:pt x="6848" y="41618"/>
                    <a:pt x="19136" y="29901"/>
                    <a:pt x="23225" y="25907"/>
                  </a:cubicBezTo>
                  <a:cubicBezTo>
                    <a:pt x="19193" y="29939"/>
                    <a:pt x="7381" y="42132"/>
                    <a:pt x="9625" y="43882"/>
                  </a:cubicBezTo>
                  <a:cubicBezTo>
                    <a:pt x="11889" y="45613"/>
                    <a:pt x="20714" y="31100"/>
                    <a:pt x="23605" y="26192"/>
                  </a:cubicBezTo>
                  <a:cubicBezTo>
                    <a:pt x="20752" y="31157"/>
                    <a:pt x="12516" y="45993"/>
                    <a:pt x="15122" y="47077"/>
                  </a:cubicBezTo>
                  <a:cubicBezTo>
                    <a:pt x="17747" y="48180"/>
                    <a:pt x="22521" y="31899"/>
                    <a:pt x="24062" y="26383"/>
                  </a:cubicBezTo>
                  <a:cubicBezTo>
                    <a:pt x="22597" y="31918"/>
                    <a:pt x="18451" y="48371"/>
                    <a:pt x="21285" y="48751"/>
                  </a:cubicBezTo>
                  <a:cubicBezTo>
                    <a:pt x="24119" y="49131"/>
                    <a:pt x="24499" y="32146"/>
                    <a:pt x="24556" y="26421"/>
                  </a:cubicBezTo>
                  <a:cubicBezTo>
                    <a:pt x="24556" y="32146"/>
                    <a:pt x="24823" y="49131"/>
                    <a:pt x="27657" y="48770"/>
                  </a:cubicBezTo>
                  <a:cubicBezTo>
                    <a:pt x="30491" y="48409"/>
                    <a:pt x="26459" y="31918"/>
                    <a:pt x="25032" y="26383"/>
                  </a:cubicBezTo>
                  <a:cubicBezTo>
                    <a:pt x="26535" y="31899"/>
                    <a:pt x="31176" y="48218"/>
                    <a:pt x="33820" y="47153"/>
                  </a:cubicBezTo>
                  <a:cubicBezTo>
                    <a:pt x="36444" y="46088"/>
                    <a:pt x="28304" y="31176"/>
                    <a:pt x="25488" y="26192"/>
                  </a:cubicBezTo>
                  <a:cubicBezTo>
                    <a:pt x="28361" y="31138"/>
                    <a:pt x="37072" y="45708"/>
                    <a:pt x="39355" y="43996"/>
                  </a:cubicBezTo>
                  <a:cubicBezTo>
                    <a:pt x="41618" y="42284"/>
                    <a:pt x="29882" y="29997"/>
                    <a:pt x="25888" y="25907"/>
                  </a:cubicBezTo>
                  <a:cubicBezTo>
                    <a:pt x="29939" y="29939"/>
                    <a:pt x="42132" y="41751"/>
                    <a:pt x="43863" y="39507"/>
                  </a:cubicBezTo>
                  <a:cubicBezTo>
                    <a:pt x="45613" y="37243"/>
                    <a:pt x="31100" y="28418"/>
                    <a:pt x="26173" y="25527"/>
                  </a:cubicBezTo>
                  <a:cubicBezTo>
                    <a:pt x="31157" y="28380"/>
                    <a:pt x="45993" y="36616"/>
                    <a:pt x="47077" y="34010"/>
                  </a:cubicBezTo>
                  <a:cubicBezTo>
                    <a:pt x="48180" y="31385"/>
                    <a:pt x="31879" y="26611"/>
                    <a:pt x="26363" y="25070"/>
                  </a:cubicBezTo>
                  <a:cubicBezTo>
                    <a:pt x="31918" y="26535"/>
                    <a:pt x="48371" y="30681"/>
                    <a:pt x="48751" y="27847"/>
                  </a:cubicBezTo>
                  <a:cubicBezTo>
                    <a:pt x="49131" y="25013"/>
                    <a:pt x="32146" y="24633"/>
                    <a:pt x="26440" y="24576"/>
                  </a:cubicBezTo>
                  <a:cubicBezTo>
                    <a:pt x="32165" y="24576"/>
                    <a:pt x="49150" y="24309"/>
                    <a:pt x="48789" y="21475"/>
                  </a:cubicBezTo>
                  <a:cubicBezTo>
                    <a:pt x="48428" y="18641"/>
                    <a:pt x="31937" y="22674"/>
                    <a:pt x="26401" y="24100"/>
                  </a:cubicBezTo>
                  <a:cubicBezTo>
                    <a:pt x="31918" y="22597"/>
                    <a:pt x="48237" y="17956"/>
                    <a:pt x="47172" y="15312"/>
                  </a:cubicBezTo>
                  <a:cubicBezTo>
                    <a:pt x="46107" y="12688"/>
                    <a:pt x="31195" y="20828"/>
                    <a:pt x="26211" y="23644"/>
                  </a:cubicBezTo>
                  <a:cubicBezTo>
                    <a:pt x="31157" y="20771"/>
                    <a:pt x="45727" y="12060"/>
                    <a:pt x="44015" y="9777"/>
                  </a:cubicBezTo>
                  <a:cubicBezTo>
                    <a:pt x="42303" y="7514"/>
                    <a:pt x="30015" y="19250"/>
                    <a:pt x="25926" y="23244"/>
                  </a:cubicBezTo>
                  <a:cubicBezTo>
                    <a:pt x="29958" y="19193"/>
                    <a:pt x="41770" y="7000"/>
                    <a:pt x="39526" y="5269"/>
                  </a:cubicBezTo>
                  <a:cubicBezTo>
                    <a:pt x="37262" y="3520"/>
                    <a:pt x="28437" y="18032"/>
                    <a:pt x="25546" y="22959"/>
                  </a:cubicBezTo>
                  <a:cubicBezTo>
                    <a:pt x="28399" y="17994"/>
                    <a:pt x="36635" y="3139"/>
                    <a:pt x="34029" y="2055"/>
                  </a:cubicBezTo>
                  <a:cubicBezTo>
                    <a:pt x="31404" y="952"/>
                    <a:pt x="26630" y="17253"/>
                    <a:pt x="25089" y="22769"/>
                  </a:cubicBezTo>
                  <a:cubicBezTo>
                    <a:pt x="26573" y="17215"/>
                    <a:pt x="30700" y="762"/>
                    <a:pt x="27866" y="381"/>
                  </a:cubicBezTo>
                  <a:cubicBezTo>
                    <a:pt x="25051" y="1"/>
                    <a:pt x="24671" y="16986"/>
                    <a:pt x="24595" y="22712"/>
                  </a:cubicBezTo>
                  <a:cubicBezTo>
                    <a:pt x="24595" y="16986"/>
                    <a:pt x="24328" y="1"/>
                    <a:pt x="21494" y="362"/>
                  </a:cubicBezTo>
                  <a:cubicBezTo>
                    <a:pt x="18679" y="724"/>
                    <a:pt x="22692" y="17234"/>
                    <a:pt x="24119" y="22769"/>
                  </a:cubicBezTo>
                  <a:cubicBezTo>
                    <a:pt x="22616" y="17253"/>
                    <a:pt x="17975" y="914"/>
                    <a:pt x="15350" y="1979"/>
                  </a:cubicBezTo>
                  <a:cubicBezTo>
                    <a:pt x="12706" y="3044"/>
                    <a:pt x="20866" y="17956"/>
                    <a:pt x="23662" y="22959"/>
                  </a:cubicBezTo>
                  <a:cubicBezTo>
                    <a:pt x="20771" y="18013"/>
                    <a:pt x="12041" y="3424"/>
                    <a:pt x="9777" y="51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71438" dist="47625" dir="12300000" algn="bl" rotWithShape="0">
                <a:schemeClr val="dk1">
                  <a:alpha val="8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6745150" y="872900"/>
              <a:ext cx="107000" cy="107000"/>
            </a:xfrm>
            <a:custGeom>
              <a:avLst/>
              <a:gdLst/>
              <a:ahLst/>
              <a:cxnLst/>
              <a:rect l="l" t="t" r="r" b="b"/>
              <a:pathLst>
                <a:path w="4280" h="4280" extrusionOk="0">
                  <a:moveTo>
                    <a:pt x="2130" y="0"/>
                  </a:moveTo>
                  <a:cubicBezTo>
                    <a:pt x="951" y="0"/>
                    <a:pt x="0" y="970"/>
                    <a:pt x="0" y="2150"/>
                  </a:cubicBezTo>
                  <a:cubicBezTo>
                    <a:pt x="0" y="3329"/>
                    <a:pt x="951" y="4280"/>
                    <a:pt x="2130" y="4280"/>
                  </a:cubicBezTo>
                  <a:cubicBezTo>
                    <a:pt x="3310" y="4280"/>
                    <a:pt x="4280" y="3329"/>
                    <a:pt x="4280" y="2150"/>
                  </a:cubicBezTo>
                  <a:cubicBezTo>
                    <a:pt x="4280" y="970"/>
                    <a:pt x="3310" y="0"/>
                    <a:pt x="2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71438" dist="47625" dir="12300000" algn="bl" rotWithShape="0">
                <a:schemeClr val="dk1">
                  <a:alpha val="8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49"/>
          <p:cNvGrpSpPr/>
          <p:nvPr/>
        </p:nvGrpSpPr>
        <p:grpSpPr>
          <a:xfrm>
            <a:off x="153075" y="618763"/>
            <a:ext cx="505975" cy="499100"/>
            <a:chOff x="4287650" y="1268400"/>
            <a:chExt cx="505975" cy="499100"/>
          </a:xfrm>
        </p:grpSpPr>
        <p:sp>
          <p:nvSpPr>
            <p:cNvPr id="1377" name="Google Shape;1377;p49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49"/>
          <p:cNvGrpSpPr/>
          <p:nvPr/>
        </p:nvGrpSpPr>
        <p:grpSpPr>
          <a:xfrm>
            <a:off x="2798935" y="235321"/>
            <a:ext cx="289266" cy="285335"/>
            <a:chOff x="4287650" y="1268400"/>
            <a:chExt cx="505975" cy="499100"/>
          </a:xfrm>
        </p:grpSpPr>
        <p:sp>
          <p:nvSpPr>
            <p:cNvPr id="1387" name="Google Shape;1387;p49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49"/>
          <p:cNvSpPr txBox="1"/>
          <p:nvPr/>
        </p:nvSpPr>
        <p:spPr>
          <a:xfrm>
            <a:off x="882088" y="437375"/>
            <a:ext cx="6331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2009 – Violences conjugales</a:t>
            </a:r>
            <a:endParaRPr sz="4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97" name="Google Shape;1397;p49"/>
          <p:cNvSpPr txBox="1"/>
          <p:nvPr/>
        </p:nvSpPr>
        <p:spPr>
          <a:xfrm>
            <a:off x="147250" y="1356250"/>
            <a:ext cx="55926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Introduction de mesures d’urgence pour protéger les femmes victimes de violences.</a:t>
            </a:r>
            <a:endParaRPr sz="32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La violence domestique est reconnue comme un problème social majeur.</a:t>
            </a: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" name="Google Shape;1402;p50"/>
          <p:cNvGrpSpPr/>
          <p:nvPr/>
        </p:nvGrpSpPr>
        <p:grpSpPr>
          <a:xfrm flipH="1">
            <a:off x="5535962" y="2240563"/>
            <a:ext cx="3470986" cy="2883305"/>
            <a:chOff x="163582" y="598688"/>
            <a:chExt cx="4219018" cy="3504686"/>
          </a:xfrm>
        </p:grpSpPr>
        <p:sp>
          <p:nvSpPr>
            <p:cNvPr id="1403" name="Google Shape;1403;p50"/>
            <p:cNvSpPr/>
            <p:nvPr/>
          </p:nvSpPr>
          <p:spPr>
            <a:xfrm>
              <a:off x="3354425" y="1672050"/>
              <a:ext cx="526625" cy="250775"/>
            </a:xfrm>
            <a:custGeom>
              <a:avLst/>
              <a:gdLst/>
              <a:ahLst/>
              <a:cxnLst/>
              <a:rect l="l" t="t" r="r" b="b"/>
              <a:pathLst>
                <a:path w="21065" h="10031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4651" y="92"/>
                    <a:pt x="4651" y="122"/>
                    <a:pt x="4651" y="122"/>
                  </a:cubicBezTo>
                  <a:cubicBezTo>
                    <a:pt x="4651" y="122"/>
                    <a:pt x="2432" y="5107"/>
                    <a:pt x="1" y="9362"/>
                  </a:cubicBezTo>
                  <a:cubicBezTo>
                    <a:pt x="2089" y="8564"/>
                    <a:pt x="4316" y="8234"/>
                    <a:pt x="6550" y="8234"/>
                  </a:cubicBezTo>
                  <a:cubicBezTo>
                    <a:pt x="7632" y="8234"/>
                    <a:pt x="8717" y="8311"/>
                    <a:pt x="9788" y="8450"/>
                  </a:cubicBezTo>
                  <a:cubicBezTo>
                    <a:pt x="12159" y="8754"/>
                    <a:pt x="14439" y="9362"/>
                    <a:pt x="16688" y="10031"/>
                  </a:cubicBezTo>
                  <a:cubicBezTo>
                    <a:pt x="17448" y="9362"/>
                    <a:pt x="18238" y="9210"/>
                    <a:pt x="19241" y="8785"/>
                  </a:cubicBezTo>
                  <a:cubicBezTo>
                    <a:pt x="19565" y="8655"/>
                    <a:pt x="19981" y="8618"/>
                    <a:pt x="20456" y="8618"/>
                  </a:cubicBezTo>
                  <a:cubicBezTo>
                    <a:pt x="20650" y="8618"/>
                    <a:pt x="20854" y="8624"/>
                    <a:pt x="21065" y="8633"/>
                  </a:cubicBezTo>
                  <a:cubicBezTo>
                    <a:pt x="20336" y="8481"/>
                    <a:pt x="19424" y="8329"/>
                    <a:pt x="18056" y="8238"/>
                  </a:cubicBezTo>
                  <a:cubicBezTo>
                    <a:pt x="16171" y="8146"/>
                    <a:pt x="14196" y="7174"/>
                    <a:pt x="12615" y="6080"/>
                  </a:cubicBezTo>
                  <a:cubicBezTo>
                    <a:pt x="11065" y="4985"/>
                    <a:pt x="9819" y="3192"/>
                    <a:pt x="9879" y="1307"/>
                  </a:cubicBezTo>
                  <a:lnTo>
                    <a:pt x="9879" y="1307"/>
                  </a:lnTo>
                  <a:cubicBezTo>
                    <a:pt x="9849" y="1824"/>
                    <a:pt x="9332" y="2250"/>
                    <a:pt x="8785" y="2341"/>
                  </a:cubicBezTo>
                  <a:cubicBezTo>
                    <a:pt x="8717" y="2349"/>
                    <a:pt x="8649" y="2353"/>
                    <a:pt x="8580" y="2353"/>
                  </a:cubicBezTo>
                  <a:cubicBezTo>
                    <a:pt x="8126" y="2353"/>
                    <a:pt x="7657" y="2187"/>
                    <a:pt x="7235" y="1976"/>
                  </a:cubicBezTo>
                  <a:cubicBezTo>
                    <a:pt x="6353" y="1611"/>
                    <a:pt x="5381" y="730"/>
                    <a:pt x="4560" y="0"/>
                  </a:cubicBezTo>
                  <a:close/>
                </a:path>
              </a:pathLst>
            </a:custGeom>
            <a:solidFill>
              <a:srgbClr val="DBBACD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3118100" y="1878650"/>
              <a:ext cx="653550" cy="720500"/>
            </a:xfrm>
            <a:custGeom>
              <a:avLst/>
              <a:gdLst/>
              <a:ahLst/>
              <a:cxnLst/>
              <a:rect l="l" t="t" r="r" b="b"/>
              <a:pathLst>
                <a:path w="26142" h="28820" extrusionOk="0">
                  <a:moveTo>
                    <a:pt x="16034" y="1"/>
                  </a:moveTo>
                  <a:cubicBezTo>
                    <a:pt x="13802" y="1"/>
                    <a:pt x="11583" y="330"/>
                    <a:pt x="9515" y="1129"/>
                  </a:cubicBezTo>
                  <a:cubicBezTo>
                    <a:pt x="8603" y="2709"/>
                    <a:pt x="7660" y="4168"/>
                    <a:pt x="6840" y="5262"/>
                  </a:cubicBezTo>
                  <a:cubicBezTo>
                    <a:pt x="3679" y="9275"/>
                    <a:pt x="1" y="11767"/>
                    <a:pt x="1" y="11767"/>
                  </a:cubicBezTo>
                  <a:cubicBezTo>
                    <a:pt x="1" y="11767"/>
                    <a:pt x="368" y="11725"/>
                    <a:pt x="1043" y="11725"/>
                  </a:cubicBezTo>
                  <a:cubicBezTo>
                    <a:pt x="3005" y="11725"/>
                    <a:pt x="7571" y="12078"/>
                    <a:pt x="13314" y="14837"/>
                  </a:cubicBezTo>
                  <a:cubicBezTo>
                    <a:pt x="21004" y="18576"/>
                    <a:pt x="24287" y="28819"/>
                    <a:pt x="24287" y="28819"/>
                  </a:cubicBezTo>
                  <a:cubicBezTo>
                    <a:pt x="24287" y="28819"/>
                    <a:pt x="24804" y="24533"/>
                    <a:pt x="24469" y="20308"/>
                  </a:cubicBezTo>
                  <a:cubicBezTo>
                    <a:pt x="24135" y="16114"/>
                    <a:pt x="20518" y="10095"/>
                    <a:pt x="20518" y="10095"/>
                  </a:cubicBezTo>
                  <a:cubicBezTo>
                    <a:pt x="20518" y="10095"/>
                    <a:pt x="24469" y="4138"/>
                    <a:pt x="25412" y="2648"/>
                  </a:cubicBezTo>
                  <a:cubicBezTo>
                    <a:pt x="25655" y="2253"/>
                    <a:pt x="25928" y="2010"/>
                    <a:pt x="26141" y="1767"/>
                  </a:cubicBezTo>
                  <a:cubicBezTo>
                    <a:pt x="23861" y="1098"/>
                    <a:pt x="21582" y="521"/>
                    <a:pt x="19272" y="217"/>
                  </a:cubicBezTo>
                  <a:cubicBezTo>
                    <a:pt x="18200" y="78"/>
                    <a:pt x="17116" y="1"/>
                    <a:pt x="16034" y="1"/>
                  </a:cubicBezTo>
                  <a:close/>
                </a:path>
              </a:pathLst>
            </a:custGeom>
            <a:solidFill>
              <a:srgbClr val="E6D0DC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3473725" y="2097575"/>
              <a:ext cx="902025" cy="1132275"/>
            </a:xfrm>
            <a:custGeom>
              <a:avLst/>
              <a:gdLst/>
              <a:ahLst/>
              <a:cxnLst/>
              <a:rect l="l" t="t" r="r" b="b"/>
              <a:pathLst>
                <a:path w="36081" h="45291" extrusionOk="0">
                  <a:moveTo>
                    <a:pt x="29819" y="1"/>
                  </a:moveTo>
                  <a:cubicBezTo>
                    <a:pt x="29819" y="1"/>
                    <a:pt x="24074" y="396"/>
                    <a:pt x="21004" y="3132"/>
                  </a:cubicBezTo>
                  <a:cubicBezTo>
                    <a:pt x="17965" y="5776"/>
                    <a:pt x="17326" y="9089"/>
                    <a:pt x="17326" y="9089"/>
                  </a:cubicBezTo>
                  <a:cubicBezTo>
                    <a:pt x="17326" y="9089"/>
                    <a:pt x="17020" y="11190"/>
                    <a:pt x="16136" y="11190"/>
                  </a:cubicBezTo>
                  <a:cubicBezTo>
                    <a:pt x="16016" y="11190"/>
                    <a:pt x="15887" y="11152"/>
                    <a:pt x="15746" y="11065"/>
                  </a:cubicBezTo>
                  <a:cubicBezTo>
                    <a:pt x="15300" y="10784"/>
                    <a:pt x="14647" y="10656"/>
                    <a:pt x="13975" y="10656"/>
                  </a:cubicBezTo>
                  <a:cubicBezTo>
                    <a:pt x="12906" y="10656"/>
                    <a:pt x="11791" y="10979"/>
                    <a:pt x="11399" y="11521"/>
                  </a:cubicBezTo>
                  <a:cubicBezTo>
                    <a:pt x="10700" y="12402"/>
                    <a:pt x="11095" y="14256"/>
                    <a:pt x="11308" y="16749"/>
                  </a:cubicBezTo>
                  <a:cubicBezTo>
                    <a:pt x="11490" y="19272"/>
                    <a:pt x="8816" y="27813"/>
                    <a:pt x="8208" y="29667"/>
                  </a:cubicBezTo>
                  <a:cubicBezTo>
                    <a:pt x="7600" y="31552"/>
                    <a:pt x="5624" y="34682"/>
                    <a:pt x="2797" y="38907"/>
                  </a:cubicBezTo>
                  <a:cubicBezTo>
                    <a:pt x="1" y="43102"/>
                    <a:pt x="62" y="45047"/>
                    <a:pt x="62" y="45047"/>
                  </a:cubicBezTo>
                  <a:lnTo>
                    <a:pt x="23649" y="45290"/>
                  </a:lnTo>
                  <a:cubicBezTo>
                    <a:pt x="23649" y="45290"/>
                    <a:pt x="23314" y="44500"/>
                    <a:pt x="22889" y="43284"/>
                  </a:cubicBezTo>
                  <a:cubicBezTo>
                    <a:pt x="22433" y="42068"/>
                    <a:pt x="20670" y="39880"/>
                    <a:pt x="20427" y="39485"/>
                  </a:cubicBezTo>
                  <a:cubicBezTo>
                    <a:pt x="20244" y="39120"/>
                    <a:pt x="20092" y="38573"/>
                    <a:pt x="20001" y="37509"/>
                  </a:cubicBezTo>
                  <a:cubicBezTo>
                    <a:pt x="19910" y="36415"/>
                    <a:pt x="20913" y="33375"/>
                    <a:pt x="21369" y="31977"/>
                  </a:cubicBezTo>
                  <a:cubicBezTo>
                    <a:pt x="21825" y="30548"/>
                    <a:pt x="22950" y="28786"/>
                    <a:pt x="23649" y="27752"/>
                  </a:cubicBezTo>
                  <a:cubicBezTo>
                    <a:pt x="24409" y="26719"/>
                    <a:pt x="25077" y="26567"/>
                    <a:pt x="26232" y="26384"/>
                  </a:cubicBezTo>
                  <a:cubicBezTo>
                    <a:pt x="26343" y="26368"/>
                    <a:pt x="26478" y="26360"/>
                    <a:pt x="26634" y="26360"/>
                  </a:cubicBezTo>
                  <a:cubicBezTo>
                    <a:pt x="28199" y="26360"/>
                    <a:pt x="31806" y="27119"/>
                    <a:pt x="32220" y="27175"/>
                  </a:cubicBezTo>
                  <a:cubicBezTo>
                    <a:pt x="32269" y="27184"/>
                    <a:pt x="32320" y="27189"/>
                    <a:pt x="32373" y="27189"/>
                  </a:cubicBezTo>
                  <a:cubicBezTo>
                    <a:pt x="32817" y="27189"/>
                    <a:pt x="33403" y="26869"/>
                    <a:pt x="33892" y="26597"/>
                  </a:cubicBezTo>
                  <a:cubicBezTo>
                    <a:pt x="34409" y="26263"/>
                    <a:pt x="34652" y="25503"/>
                    <a:pt x="34500" y="24682"/>
                  </a:cubicBezTo>
                  <a:cubicBezTo>
                    <a:pt x="34348" y="23861"/>
                    <a:pt x="34074" y="23223"/>
                    <a:pt x="34135" y="22858"/>
                  </a:cubicBezTo>
                  <a:cubicBezTo>
                    <a:pt x="34226" y="22433"/>
                    <a:pt x="34591" y="22433"/>
                    <a:pt x="34804" y="22342"/>
                  </a:cubicBezTo>
                  <a:cubicBezTo>
                    <a:pt x="34986" y="22250"/>
                    <a:pt x="34834" y="21521"/>
                    <a:pt x="34682" y="21126"/>
                  </a:cubicBezTo>
                  <a:cubicBezTo>
                    <a:pt x="34530" y="20761"/>
                    <a:pt x="34105" y="20640"/>
                    <a:pt x="34105" y="20640"/>
                  </a:cubicBezTo>
                  <a:cubicBezTo>
                    <a:pt x="34105" y="20640"/>
                    <a:pt x="34652" y="20366"/>
                    <a:pt x="34834" y="20001"/>
                  </a:cubicBezTo>
                  <a:cubicBezTo>
                    <a:pt x="35047" y="19606"/>
                    <a:pt x="34986" y="19120"/>
                    <a:pt x="34986" y="19120"/>
                  </a:cubicBezTo>
                  <a:cubicBezTo>
                    <a:pt x="34986" y="19120"/>
                    <a:pt x="34439" y="18907"/>
                    <a:pt x="34196" y="18542"/>
                  </a:cubicBezTo>
                  <a:cubicBezTo>
                    <a:pt x="33923" y="18208"/>
                    <a:pt x="33983" y="17752"/>
                    <a:pt x="33983" y="17752"/>
                  </a:cubicBezTo>
                  <a:cubicBezTo>
                    <a:pt x="33983" y="17752"/>
                    <a:pt x="35108" y="17174"/>
                    <a:pt x="35594" y="16779"/>
                  </a:cubicBezTo>
                  <a:cubicBezTo>
                    <a:pt x="36081" y="16354"/>
                    <a:pt x="36050" y="16019"/>
                    <a:pt x="35959" y="15624"/>
                  </a:cubicBezTo>
                  <a:cubicBezTo>
                    <a:pt x="35898" y="15260"/>
                    <a:pt x="35199" y="14834"/>
                    <a:pt x="34591" y="14530"/>
                  </a:cubicBezTo>
                  <a:cubicBezTo>
                    <a:pt x="33983" y="14256"/>
                    <a:pt x="33923" y="14104"/>
                    <a:pt x="33163" y="13132"/>
                  </a:cubicBezTo>
                  <a:cubicBezTo>
                    <a:pt x="32403" y="12159"/>
                    <a:pt x="32281" y="11338"/>
                    <a:pt x="32099" y="10639"/>
                  </a:cubicBezTo>
                  <a:cubicBezTo>
                    <a:pt x="31856" y="9971"/>
                    <a:pt x="32220" y="8968"/>
                    <a:pt x="32251" y="6688"/>
                  </a:cubicBezTo>
                  <a:cubicBezTo>
                    <a:pt x="32281" y="4408"/>
                    <a:pt x="29819" y="1"/>
                    <a:pt x="29819" y="1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3455500" y="1906375"/>
              <a:ext cx="927100" cy="963275"/>
            </a:xfrm>
            <a:custGeom>
              <a:avLst/>
              <a:gdLst/>
              <a:ahLst/>
              <a:cxnLst/>
              <a:rect l="l" t="t" r="r" b="b"/>
              <a:pathLst>
                <a:path w="37084" h="38531" extrusionOk="0">
                  <a:moveTo>
                    <a:pt x="21627" y="1"/>
                  </a:moveTo>
                  <a:cubicBezTo>
                    <a:pt x="21277" y="1"/>
                    <a:pt x="20937" y="83"/>
                    <a:pt x="20578" y="202"/>
                  </a:cubicBezTo>
                  <a:cubicBezTo>
                    <a:pt x="19362" y="567"/>
                    <a:pt x="18177" y="992"/>
                    <a:pt x="17083" y="1570"/>
                  </a:cubicBezTo>
                  <a:cubicBezTo>
                    <a:pt x="16521" y="527"/>
                    <a:pt x="15042" y="119"/>
                    <a:pt x="13783" y="119"/>
                  </a:cubicBezTo>
                  <a:cubicBezTo>
                    <a:pt x="13611" y="119"/>
                    <a:pt x="13444" y="127"/>
                    <a:pt x="13283" y="141"/>
                  </a:cubicBezTo>
                  <a:cubicBezTo>
                    <a:pt x="11946" y="232"/>
                    <a:pt x="10700" y="932"/>
                    <a:pt x="9514" y="1570"/>
                  </a:cubicBezTo>
                  <a:cubicBezTo>
                    <a:pt x="8754" y="2026"/>
                    <a:pt x="7994" y="2482"/>
                    <a:pt x="7387" y="3090"/>
                  </a:cubicBezTo>
                  <a:cubicBezTo>
                    <a:pt x="6049" y="4397"/>
                    <a:pt x="5168" y="5795"/>
                    <a:pt x="5380" y="7588"/>
                  </a:cubicBezTo>
                  <a:cubicBezTo>
                    <a:pt x="3101" y="8804"/>
                    <a:pt x="1551" y="11084"/>
                    <a:pt x="791" y="13546"/>
                  </a:cubicBezTo>
                  <a:cubicBezTo>
                    <a:pt x="31" y="16008"/>
                    <a:pt x="0" y="18652"/>
                    <a:pt x="274" y="21205"/>
                  </a:cubicBezTo>
                  <a:cubicBezTo>
                    <a:pt x="365" y="18774"/>
                    <a:pt x="1064" y="16342"/>
                    <a:pt x="2189" y="14184"/>
                  </a:cubicBezTo>
                  <a:lnTo>
                    <a:pt x="2189" y="14184"/>
                  </a:lnTo>
                  <a:cubicBezTo>
                    <a:pt x="1125" y="17011"/>
                    <a:pt x="578" y="20142"/>
                    <a:pt x="1642" y="22968"/>
                  </a:cubicBezTo>
                  <a:cubicBezTo>
                    <a:pt x="2159" y="24306"/>
                    <a:pt x="3040" y="25461"/>
                    <a:pt x="3861" y="26646"/>
                  </a:cubicBezTo>
                  <a:cubicBezTo>
                    <a:pt x="6371" y="30214"/>
                    <a:pt x="8640" y="34174"/>
                    <a:pt x="8962" y="38465"/>
                  </a:cubicBezTo>
                  <a:lnTo>
                    <a:pt x="8962" y="38465"/>
                  </a:lnTo>
                  <a:cubicBezTo>
                    <a:pt x="8966" y="38463"/>
                    <a:pt x="8969" y="38462"/>
                    <a:pt x="8970" y="38462"/>
                  </a:cubicBezTo>
                  <a:cubicBezTo>
                    <a:pt x="8971" y="38462"/>
                    <a:pt x="8972" y="38462"/>
                    <a:pt x="8972" y="38462"/>
                  </a:cubicBezTo>
                  <a:lnTo>
                    <a:pt x="8972" y="38462"/>
                  </a:lnTo>
                  <a:cubicBezTo>
                    <a:pt x="11462" y="34239"/>
                    <a:pt x="13435" y="29531"/>
                    <a:pt x="12523" y="24731"/>
                  </a:cubicBezTo>
                  <a:cubicBezTo>
                    <a:pt x="12371" y="23819"/>
                    <a:pt x="12068" y="22877"/>
                    <a:pt x="12037" y="21996"/>
                  </a:cubicBezTo>
                  <a:cubicBezTo>
                    <a:pt x="12007" y="21084"/>
                    <a:pt x="12189" y="20050"/>
                    <a:pt x="12827" y="19412"/>
                  </a:cubicBezTo>
                  <a:cubicBezTo>
                    <a:pt x="13343" y="18915"/>
                    <a:pt x="14034" y="18687"/>
                    <a:pt x="14739" y="18687"/>
                  </a:cubicBezTo>
                  <a:cubicBezTo>
                    <a:pt x="15239" y="18687"/>
                    <a:pt x="15747" y="18802"/>
                    <a:pt x="16201" y="19017"/>
                  </a:cubicBezTo>
                  <a:cubicBezTo>
                    <a:pt x="17326" y="19564"/>
                    <a:pt x="18116" y="20506"/>
                    <a:pt x="18755" y="21540"/>
                  </a:cubicBezTo>
                  <a:cubicBezTo>
                    <a:pt x="19393" y="22543"/>
                    <a:pt x="19970" y="23698"/>
                    <a:pt x="19940" y="24883"/>
                  </a:cubicBezTo>
                  <a:cubicBezTo>
                    <a:pt x="21916" y="22208"/>
                    <a:pt x="23040" y="19442"/>
                    <a:pt x="23314" y="16129"/>
                  </a:cubicBezTo>
                  <a:cubicBezTo>
                    <a:pt x="23648" y="15825"/>
                    <a:pt x="23952" y="15461"/>
                    <a:pt x="24104" y="15035"/>
                  </a:cubicBezTo>
                  <a:cubicBezTo>
                    <a:pt x="24864" y="16707"/>
                    <a:pt x="25259" y="18561"/>
                    <a:pt x="25168" y="20385"/>
                  </a:cubicBezTo>
                  <a:cubicBezTo>
                    <a:pt x="25715" y="18409"/>
                    <a:pt x="25806" y="16281"/>
                    <a:pt x="25320" y="14275"/>
                  </a:cubicBezTo>
                  <a:lnTo>
                    <a:pt x="25320" y="14275"/>
                  </a:lnTo>
                  <a:cubicBezTo>
                    <a:pt x="25624" y="14579"/>
                    <a:pt x="25898" y="14883"/>
                    <a:pt x="26141" y="15217"/>
                  </a:cubicBezTo>
                  <a:cubicBezTo>
                    <a:pt x="26353" y="14792"/>
                    <a:pt x="26475" y="14306"/>
                    <a:pt x="26384" y="13819"/>
                  </a:cubicBezTo>
                  <a:lnTo>
                    <a:pt x="26384" y="13819"/>
                  </a:lnTo>
                  <a:cubicBezTo>
                    <a:pt x="27995" y="15005"/>
                    <a:pt x="29545" y="16220"/>
                    <a:pt x="31095" y="17467"/>
                  </a:cubicBezTo>
                  <a:cubicBezTo>
                    <a:pt x="30913" y="16555"/>
                    <a:pt x="30487" y="15673"/>
                    <a:pt x="29940" y="14913"/>
                  </a:cubicBezTo>
                  <a:lnTo>
                    <a:pt x="29940" y="14913"/>
                  </a:lnTo>
                  <a:cubicBezTo>
                    <a:pt x="31247" y="15400"/>
                    <a:pt x="32220" y="16585"/>
                    <a:pt x="33223" y="17588"/>
                  </a:cubicBezTo>
                  <a:cubicBezTo>
                    <a:pt x="34069" y="18384"/>
                    <a:pt x="35200" y="19099"/>
                    <a:pt x="36332" y="19099"/>
                  </a:cubicBezTo>
                  <a:cubicBezTo>
                    <a:pt x="36583" y="19099"/>
                    <a:pt x="36835" y="19064"/>
                    <a:pt x="37083" y="18986"/>
                  </a:cubicBezTo>
                  <a:cubicBezTo>
                    <a:pt x="35746" y="18531"/>
                    <a:pt x="34591" y="17527"/>
                    <a:pt x="33922" y="16281"/>
                  </a:cubicBezTo>
                  <a:lnTo>
                    <a:pt x="33922" y="16281"/>
                  </a:lnTo>
                  <a:cubicBezTo>
                    <a:pt x="34378" y="16464"/>
                    <a:pt x="34803" y="16616"/>
                    <a:pt x="35259" y="16828"/>
                  </a:cubicBezTo>
                  <a:cubicBezTo>
                    <a:pt x="34895" y="15977"/>
                    <a:pt x="34591" y="15157"/>
                    <a:pt x="34256" y="14306"/>
                  </a:cubicBezTo>
                  <a:lnTo>
                    <a:pt x="34256" y="14306"/>
                  </a:lnTo>
                  <a:cubicBezTo>
                    <a:pt x="34530" y="14579"/>
                    <a:pt x="34864" y="14761"/>
                    <a:pt x="35199" y="14913"/>
                  </a:cubicBezTo>
                  <a:cubicBezTo>
                    <a:pt x="34712" y="13971"/>
                    <a:pt x="34135" y="13029"/>
                    <a:pt x="33527" y="12117"/>
                  </a:cubicBezTo>
                  <a:cubicBezTo>
                    <a:pt x="34104" y="11418"/>
                    <a:pt x="34074" y="10445"/>
                    <a:pt x="33648" y="9625"/>
                  </a:cubicBezTo>
                  <a:cubicBezTo>
                    <a:pt x="33223" y="8865"/>
                    <a:pt x="32554" y="8318"/>
                    <a:pt x="31794" y="7862"/>
                  </a:cubicBezTo>
                  <a:cubicBezTo>
                    <a:pt x="32068" y="7102"/>
                    <a:pt x="31794" y="6220"/>
                    <a:pt x="31247" y="5582"/>
                  </a:cubicBezTo>
                  <a:cubicBezTo>
                    <a:pt x="30730" y="4974"/>
                    <a:pt x="30001" y="4518"/>
                    <a:pt x="29332" y="4123"/>
                  </a:cubicBezTo>
                  <a:cubicBezTo>
                    <a:pt x="27265" y="2907"/>
                    <a:pt x="25168" y="1691"/>
                    <a:pt x="23132" y="506"/>
                  </a:cubicBezTo>
                  <a:cubicBezTo>
                    <a:pt x="22736" y="293"/>
                    <a:pt x="22372" y="50"/>
                    <a:pt x="21916" y="20"/>
                  </a:cubicBezTo>
                  <a:cubicBezTo>
                    <a:pt x="21818" y="7"/>
                    <a:pt x="21722" y="1"/>
                    <a:pt x="21627" y="1"/>
                  </a:cubicBezTo>
                  <a:close/>
                  <a:moveTo>
                    <a:pt x="8972" y="38462"/>
                  </a:moveTo>
                  <a:lnTo>
                    <a:pt x="8972" y="38462"/>
                  </a:lnTo>
                  <a:cubicBezTo>
                    <a:pt x="8970" y="38465"/>
                    <a:pt x="8969" y="38467"/>
                    <a:pt x="8967" y="38470"/>
                  </a:cubicBezTo>
                  <a:cubicBezTo>
                    <a:pt x="8972" y="38466"/>
                    <a:pt x="8973" y="38463"/>
                    <a:pt x="8972" y="38462"/>
                  </a:cubicBezTo>
                  <a:close/>
                  <a:moveTo>
                    <a:pt x="8962" y="38465"/>
                  </a:moveTo>
                  <a:cubicBezTo>
                    <a:pt x="8942" y="38475"/>
                    <a:pt x="8904" y="38510"/>
                    <a:pt x="8967" y="38531"/>
                  </a:cubicBezTo>
                  <a:cubicBezTo>
                    <a:pt x="8966" y="38509"/>
                    <a:pt x="8964" y="38487"/>
                    <a:pt x="8962" y="38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1957288" y="1021369"/>
              <a:ext cx="902775" cy="1132250"/>
            </a:xfrm>
            <a:custGeom>
              <a:avLst/>
              <a:gdLst/>
              <a:ahLst/>
              <a:cxnLst/>
              <a:rect l="l" t="t" r="r" b="b"/>
              <a:pathLst>
                <a:path w="36111" h="45290" extrusionOk="0">
                  <a:moveTo>
                    <a:pt x="29819" y="0"/>
                  </a:moveTo>
                  <a:cubicBezTo>
                    <a:pt x="29819" y="0"/>
                    <a:pt x="24044" y="426"/>
                    <a:pt x="21004" y="3131"/>
                  </a:cubicBezTo>
                  <a:cubicBezTo>
                    <a:pt x="17965" y="5775"/>
                    <a:pt x="17326" y="9089"/>
                    <a:pt x="17326" y="9089"/>
                  </a:cubicBezTo>
                  <a:cubicBezTo>
                    <a:pt x="17326" y="9089"/>
                    <a:pt x="17043" y="11189"/>
                    <a:pt x="16165" y="11189"/>
                  </a:cubicBezTo>
                  <a:cubicBezTo>
                    <a:pt x="16046" y="11189"/>
                    <a:pt x="15917" y="11151"/>
                    <a:pt x="15776" y="11064"/>
                  </a:cubicBezTo>
                  <a:cubicBezTo>
                    <a:pt x="15319" y="10783"/>
                    <a:pt x="14658" y="10655"/>
                    <a:pt x="13982" y="10655"/>
                  </a:cubicBezTo>
                  <a:cubicBezTo>
                    <a:pt x="12906" y="10655"/>
                    <a:pt x="11791" y="10979"/>
                    <a:pt x="11399" y="11520"/>
                  </a:cubicBezTo>
                  <a:cubicBezTo>
                    <a:pt x="10731" y="12402"/>
                    <a:pt x="11095" y="14256"/>
                    <a:pt x="11338" y="16779"/>
                  </a:cubicBezTo>
                  <a:cubicBezTo>
                    <a:pt x="11521" y="19271"/>
                    <a:pt x="8816" y="27812"/>
                    <a:pt x="8208" y="29697"/>
                  </a:cubicBezTo>
                  <a:cubicBezTo>
                    <a:pt x="7600" y="31551"/>
                    <a:pt x="5624" y="34712"/>
                    <a:pt x="2828" y="38907"/>
                  </a:cubicBezTo>
                  <a:cubicBezTo>
                    <a:pt x="1" y="43101"/>
                    <a:pt x="92" y="45047"/>
                    <a:pt x="92" y="45047"/>
                  </a:cubicBezTo>
                  <a:lnTo>
                    <a:pt x="23679" y="45290"/>
                  </a:lnTo>
                  <a:cubicBezTo>
                    <a:pt x="23679" y="45290"/>
                    <a:pt x="23345" y="44499"/>
                    <a:pt x="22919" y="43284"/>
                  </a:cubicBezTo>
                  <a:cubicBezTo>
                    <a:pt x="22463" y="42068"/>
                    <a:pt x="20670" y="39849"/>
                    <a:pt x="20457" y="39484"/>
                  </a:cubicBezTo>
                  <a:cubicBezTo>
                    <a:pt x="20244" y="39089"/>
                    <a:pt x="20092" y="38572"/>
                    <a:pt x="20032" y="37508"/>
                  </a:cubicBezTo>
                  <a:cubicBezTo>
                    <a:pt x="19910" y="36414"/>
                    <a:pt x="20943" y="33375"/>
                    <a:pt x="21399" y="31976"/>
                  </a:cubicBezTo>
                  <a:cubicBezTo>
                    <a:pt x="21855" y="30548"/>
                    <a:pt x="22950" y="28754"/>
                    <a:pt x="23679" y="27751"/>
                  </a:cubicBezTo>
                  <a:cubicBezTo>
                    <a:pt x="24439" y="26718"/>
                    <a:pt x="25077" y="26566"/>
                    <a:pt x="26263" y="26384"/>
                  </a:cubicBezTo>
                  <a:cubicBezTo>
                    <a:pt x="26376" y="26367"/>
                    <a:pt x="26516" y="26359"/>
                    <a:pt x="26678" y="26359"/>
                  </a:cubicBezTo>
                  <a:cubicBezTo>
                    <a:pt x="28245" y="26359"/>
                    <a:pt x="31807" y="27091"/>
                    <a:pt x="32220" y="27174"/>
                  </a:cubicBezTo>
                  <a:cubicBezTo>
                    <a:pt x="32257" y="27179"/>
                    <a:pt x="32295" y="27181"/>
                    <a:pt x="32335" y="27181"/>
                  </a:cubicBezTo>
                  <a:cubicBezTo>
                    <a:pt x="32787" y="27181"/>
                    <a:pt x="33417" y="26876"/>
                    <a:pt x="33892" y="26596"/>
                  </a:cubicBezTo>
                  <a:cubicBezTo>
                    <a:pt x="34439" y="26262"/>
                    <a:pt x="34652" y="25502"/>
                    <a:pt x="34500" y="24681"/>
                  </a:cubicBezTo>
                  <a:cubicBezTo>
                    <a:pt x="34348" y="23861"/>
                    <a:pt x="34074" y="23222"/>
                    <a:pt x="34166" y="22858"/>
                  </a:cubicBezTo>
                  <a:cubicBezTo>
                    <a:pt x="34226" y="22432"/>
                    <a:pt x="34622" y="22432"/>
                    <a:pt x="34804" y="22341"/>
                  </a:cubicBezTo>
                  <a:cubicBezTo>
                    <a:pt x="34986" y="22250"/>
                    <a:pt x="34834" y="21520"/>
                    <a:pt x="34682" y="21125"/>
                  </a:cubicBezTo>
                  <a:cubicBezTo>
                    <a:pt x="34530" y="20760"/>
                    <a:pt x="34135" y="20639"/>
                    <a:pt x="34135" y="20639"/>
                  </a:cubicBezTo>
                  <a:cubicBezTo>
                    <a:pt x="34135" y="20639"/>
                    <a:pt x="34652" y="20365"/>
                    <a:pt x="34834" y="20001"/>
                  </a:cubicBezTo>
                  <a:cubicBezTo>
                    <a:pt x="35077" y="19605"/>
                    <a:pt x="34986" y="19119"/>
                    <a:pt x="34986" y="19119"/>
                  </a:cubicBezTo>
                  <a:cubicBezTo>
                    <a:pt x="34986" y="19119"/>
                    <a:pt x="34470" y="18906"/>
                    <a:pt x="34196" y="18542"/>
                  </a:cubicBezTo>
                  <a:cubicBezTo>
                    <a:pt x="33922" y="18207"/>
                    <a:pt x="34014" y="17751"/>
                    <a:pt x="34014" y="17751"/>
                  </a:cubicBezTo>
                  <a:cubicBezTo>
                    <a:pt x="34014" y="17751"/>
                    <a:pt x="35108" y="17174"/>
                    <a:pt x="35594" y="16779"/>
                  </a:cubicBezTo>
                  <a:cubicBezTo>
                    <a:pt x="36111" y="16353"/>
                    <a:pt x="36050" y="16019"/>
                    <a:pt x="35989" y="15624"/>
                  </a:cubicBezTo>
                  <a:cubicBezTo>
                    <a:pt x="35898" y="15259"/>
                    <a:pt x="35229" y="14833"/>
                    <a:pt x="34622" y="14529"/>
                  </a:cubicBezTo>
                  <a:cubicBezTo>
                    <a:pt x="34014" y="14256"/>
                    <a:pt x="33922" y="14104"/>
                    <a:pt x="33163" y="13131"/>
                  </a:cubicBezTo>
                  <a:cubicBezTo>
                    <a:pt x="32403" y="12159"/>
                    <a:pt x="32311" y="11338"/>
                    <a:pt x="32099" y="10639"/>
                  </a:cubicBezTo>
                  <a:cubicBezTo>
                    <a:pt x="31886" y="9970"/>
                    <a:pt x="32220" y="8967"/>
                    <a:pt x="32251" y="6687"/>
                  </a:cubicBezTo>
                  <a:cubicBezTo>
                    <a:pt x="32311" y="4408"/>
                    <a:pt x="29819" y="0"/>
                    <a:pt x="29819" y="0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1938288" y="829844"/>
              <a:ext cx="927100" cy="965100"/>
            </a:xfrm>
            <a:custGeom>
              <a:avLst/>
              <a:gdLst/>
              <a:ahLst/>
              <a:cxnLst/>
              <a:rect l="l" t="t" r="r" b="b"/>
              <a:pathLst>
                <a:path w="37084" h="38604" extrusionOk="0">
                  <a:moveTo>
                    <a:pt x="21595" y="1"/>
                  </a:moveTo>
                  <a:cubicBezTo>
                    <a:pt x="21257" y="1"/>
                    <a:pt x="20933" y="99"/>
                    <a:pt x="20609" y="214"/>
                  </a:cubicBezTo>
                  <a:cubicBezTo>
                    <a:pt x="19393" y="549"/>
                    <a:pt x="18208" y="1035"/>
                    <a:pt x="17114" y="1582"/>
                  </a:cubicBezTo>
                  <a:cubicBezTo>
                    <a:pt x="16522" y="559"/>
                    <a:pt x="15024" y="132"/>
                    <a:pt x="13781" y="132"/>
                  </a:cubicBezTo>
                  <a:cubicBezTo>
                    <a:pt x="13620" y="132"/>
                    <a:pt x="13464" y="140"/>
                    <a:pt x="13314" y="154"/>
                  </a:cubicBezTo>
                  <a:cubicBezTo>
                    <a:pt x="11977" y="275"/>
                    <a:pt x="10731" y="944"/>
                    <a:pt x="9545" y="1582"/>
                  </a:cubicBezTo>
                  <a:cubicBezTo>
                    <a:pt x="8785" y="2038"/>
                    <a:pt x="8025" y="2494"/>
                    <a:pt x="7417" y="3102"/>
                  </a:cubicBezTo>
                  <a:cubicBezTo>
                    <a:pt x="6080" y="4439"/>
                    <a:pt x="5168" y="5838"/>
                    <a:pt x="5411" y="7631"/>
                  </a:cubicBezTo>
                  <a:cubicBezTo>
                    <a:pt x="3132" y="8847"/>
                    <a:pt x="1551" y="11126"/>
                    <a:pt x="791" y="13588"/>
                  </a:cubicBezTo>
                  <a:cubicBezTo>
                    <a:pt x="31" y="16050"/>
                    <a:pt x="1" y="18695"/>
                    <a:pt x="274" y="21278"/>
                  </a:cubicBezTo>
                  <a:cubicBezTo>
                    <a:pt x="396" y="18847"/>
                    <a:pt x="1065" y="16415"/>
                    <a:pt x="2220" y="14257"/>
                  </a:cubicBezTo>
                  <a:lnTo>
                    <a:pt x="2220" y="14257"/>
                  </a:lnTo>
                  <a:cubicBezTo>
                    <a:pt x="1126" y="17054"/>
                    <a:pt x="578" y="20215"/>
                    <a:pt x="1642" y="23011"/>
                  </a:cubicBezTo>
                  <a:cubicBezTo>
                    <a:pt x="2159" y="24348"/>
                    <a:pt x="3041" y="25534"/>
                    <a:pt x="3892" y="26719"/>
                  </a:cubicBezTo>
                  <a:cubicBezTo>
                    <a:pt x="6369" y="30254"/>
                    <a:pt x="8636" y="34209"/>
                    <a:pt x="8962" y="38525"/>
                  </a:cubicBezTo>
                  <a:lnTo>
                    <a:pt x="8962" y="38525"/>
                  </a:lnTo>
                  <a:cubicBezTo>
                    <a:pt x="8969" y="38514"/>
                    <a:pt x="8975" y="38507"/>
                    <a:pt x="8974" y="38507"/>
                  </a:cubicBezTo>
                  <a:lnTo>
                    <a:pt x="8974" y="38507"/>
                  </a:lnTo>
                  <a:cubicBezTo>
                    <a:pt x="8974" y="38507"/>
                    <a:pt x="8972" y="38509"/>
                    <a:pt x="8968" y="38513"/>
                  </a:cubicBezTo>
                  <a:cubicBezTo>
                    <a:pt x="11491" y="34318"/>
                    <a:pt x="13466" y="29607"/>
                    <a:pt x="12554" y="24774"/>
                  </a:cubicBezTo>
                  <a:cubicBezTo>
                    <a:pt x="12402" y="23862"/>
                    <a:pt x="12098" y="22950"/>
                    <a:pt x="12038" y="22038"/>
                  </a:cubicBezTo>
                  <a:cubicBezTo>
                    <a:pt x="12007" y="21127"/>
                    <a:pt x="12190" y="20093"/>
                    <a:pt x="12858" y="19455"/>
                  </a:cubicBezTo>
                  <a:cubicBezTo>
                    <a:pt x="13356" y="18957"/>
                    <a:pt x="14050" y="18730"/>
                    <a:pt x="14760" y="18730"/>
                  </a:cubicBezTo>
                  <a:cubicBezTo>
                    <a:pt x="15265" y="18730"/>
                    <a:pt x="15778" y="18845"/>
                    <a:pt x="16232" y="19060"/>
                  </a:cubicBezTo>
                  <a:cubicBezTo>
                    <a:pt x="17326" y="19607"/>
                    <a:pt x="18117" y="20549"/>
                    <a:pt x="18755" y="21582"/>
                  </a:cubicBezTo>
                  <a:cubicBezTo>
                    <a:pt x="19424" y="22616"/>
                    <a:pt x="19971" y="23741"/>
                    <a:pt x="19941" y="24926"/>
                  </a:cubicBezTo>
                  <a:cubicBezTo>
                    <a:pt x="21916" y="22251"/>
                    <a:pt x="23071" y="19485"/>
                    <a:pt x="23314" y="16172"/>
                  </a:cubicBezTo>
                  <a:cubicBezTo>
                    <a:pt x="23679" y="15868"/>
                    <a:pt x="23983" y="15503"/>
                    <a:pt x="24135" y="15078"/>
                  </a:cubicBezTo>
                  <a:cubicBezTo>
                    <a:pt x="24895" y="16750"/>
                    <a:pt x="25260" y="18604"/>
                    <a:pt x="25199" y="20427"/>
                  </a:cubicBezTo>
                  <a:cubicBezTo>
                    <a:pt x="25716" y="18452"/>
                    <a:pt x="25807" y="16324"/>
                    <a:pt x="25351" y="14318"/>
                  </a:cubicBezTo>
                  <a:lnTo>
                    <a:pt x="25351" y="14318"/>
                  </a:lnTo>
                  <a:cubicBezTo>
                    <a:pt x="25655" y="14622"/>
                    <a:pt x="25928" y="14926"/>
                    <a:pt x="26141" y="15260"/>
                  </a:cubicBezTo>
                  <a:cubicBezTo>
                    <a:pt x="26384" y="14865"/>
                    <a:pt x="26476" y="14348"/>
                    <a:pt x="26415" y="13862"/>
                  </a:cubicBezTo>
                  <a:lnTo>
                    <a:pt x="26415" y="13862"/>
                  </a:lnTo>
                  <a:cubicBezTo>
                    <a:pt x="27995" y="15047"/>
                    <a:pt x="29576" y="16263"/>
                    <a:pt x="31126" y="17509"/>
                  </a:cubicBezTo>
                  <a:cubicBezTo>
                    <a:pt x="30913" y="16598"/>
                    <a:pt x="30518" y="15716"/>
                    <a:pt x="29941" y="14956"/>
                  </a:cubicBezTo>
                  <a:lnTo>
                    <a:pt x="29941" y="14956"/>
                  </a:lnTo>
                  <a:cubicBezTo>
                    <a:pt x="31278" y="15443"/>
                    <a:pt x="32220" y="16628"/>
                    <a:pt x="33254" y="17631"/>
                  </a:cubicBezTo>
                  <a:cubicBezTo>
                    <a:pt x="34075" y="18427"/>
                    <a:pt x="35201" y="19142"/>
                    <a:pt x="36333" y="19142"/>
                  </a:cubicBezTo>
                  <a:cubicBezTo>
                    <a:pt x="36584" y="19142"/>
                    <a:pt x="36835" y="19106"/>
                    <a:pt x="37084" y="19029"/>
                  </a:cubicBezTo>
                  <a:cubicBezTo>
                    <a:pt x="35746" y="18573"/>
                    <a:pt x="34622" y="17601"/>
                    <a:pt x="33923" y="16324"/>
                  </a:cubicBezTo>
                  <a:lnTo>
                    <a:pt x="33923" y="16324"/>
                  </a:lnTo>
                  <a:cubicBezTo>
                    <a:pt x="34378" y="16537"/>
                    <a:pt x="34804" y="16689"/>
                    <a:pt x="35260" y="16871"/>
                  </a:cubicBezTo>
                  <a:cubicBezTo>
                    <a:pt x="34926" y="16020"/>
                    <a:pt x="34622" y="15199"/>
                    <a:pt x="34257" y="14348"/>
                  </a:cubicBezTo>
                  <a:lnTo>
                    <a:pt x="34257" y="14348"/>
                  </a:lnTo>
                  <a:cubicBezTo>
                    <a:pt x="34530" y="14622"/>
                    <a:pt x="34865" y="14804"/>
                    <a:pt x="35230" y="14956"/>
                  </a:cubicBezTo>
                  <a:cubicBezTo>
                    <a:pt x="34713" y="14014"/>
                    <a:pt x="34166" y="13072"/>
                    <a:pt x="33558" y="12160"/>
                  </a:cubicBezTo>
                  <a:cubicBezTo>
                    <a:pt x="34105" y="11461"/>
                    <a:pt x="34075" y="10488"/>
                    <a:pt x="33649" y="9698"/>
                  </a:cubicBezTo>
                  <a:cubicBezTo>
                    <a:pt x="33254" y="8938"/>
                    <a:pt x="32555" y="8360"/>
                    <a:pt x="31795" y="7904"/>
                  </a:cubicBezTo>
                  <a:cubicBezTo>
                    <a:pt x="32068" y="7145"/>
                    <a:pt x="31795" y="6263"/>
                    <a:pt x="31278" y="5625"/>
                  </a:cubicBezTo>
                  <a:cubicBezTo>
                    <a:pt x="30731" y="5017"/>
                    <a:pt x="30032" y="4561"/>
                    <a:pt x="29333" y="4166"/>
                  </a:cubicBezTo>
                  <a:cubicBezTo>
                    <a:pt x="27296" y="2950"/>
                    <a:pt x="25199" y="1734"/>
                    <a:pt x="23132" y="549"/>
                  </a:cubicBezTo>
                  <a:cubicBezTo>
                    <a:pt x="22767" y="336"/>
                    <a:pt x="22372" y="93"/>
                    <a:pt x="21916" y="32"/>
                  </a:cubicBezTo>
                  <a:cubicBezTo>
                    <a:pt x="21807" y="10"/>
                    <a:pt x="21700" y="1"/>
                    <a:pt x="21595" y="1"/>
                  </a:cubicBezTo>
                  <a:close/>
                  <a:moveTo>
                    <a:pt x="8962" y="38525"/>
                  </a:moveTo>
                  <a:cubicBezTo>
                    <a:pt x="8948" y="38548"/>
                    <a:pt x="8932" y="38586"/>
                    <a:pt x="8968" y="38604"/>
                  </a:cubicBezTo>
                  <a:cubicBezTo>
                    <a:pt x="8966" y="38578"/>
                    <a:pt x="8964" y="38551"/>
                    <a:pt x="8962" y="38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3167500" y="2453225"/>
              <a:ext cx="526625" cy="250775"/>
            </a:xfrm>
            <a:custGeom>
              <a:avLst/>
              <a:gdLst/>
              <a:ahLst/>
              <a:cxnLst/>
              <a:rect l="l" t="t" r="r" b="b"/>
              <a:pathLst>
                <a:path w="21065" h="10031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4580" y="18"/>
                    <a:pt x="4599" y="35"/>
                    <a:pt x="4619" y="53"/>
                  </a:cubicBezTo>
                  <a:lnTo>
                    <a:pt x="4619" y="53"/>
                  </a:lnTo>
                  <a:cubicBezTo>
                    <a:pt x="4606" y="36"/>
                    <a:pt x="4587" y="18"/>
                    <a:pt x="4560" y="0"/>
                  </a:cubicBezTo>
                  <a:close/>
                  <a:moveTo>
                    <a:pt x="4619" y="53"/>
                  </a:moveTo>
                  <a:cubicBezTo>
                    <a:pt x="4651" y="92"/>
                    <a:pt x="4651" y="122"/>
                    <a:pt x="4651" y="122"/>
                  </a:cubicBezTo>
                  <a:cubicBezTo>
                    <a:pt x="4651" y="122"/>
                    <a:pt x="2432" y="5076"/>
                    <a:pt x="0" y="9331"/>
                  </a:cubicBezTo>
                  <a:lnTo>
                    <a:pt x="0" y="9331"/>
                  </a:lnTo>
                  <a:cubicBezTo>
                    <a:pt x="2092" y="8545"/>
                    <a:pt x="4352" y="8223"/>
                    <a:pt x="6609" y="8223"/>
                  </a:cubicBezTo>
                  <a:cubicBezTo>
                    <a:pt x="7665" y="8223"/>
                    <a:pt x="8721" y="8294"/>
                    <a:pt x="9757" y="8420"/>
                  </a:cubicBezTo>
                  <a:cubicBezTo>
                    <a:pt x="12128" y="8724"/>
                    <a:pt x="14438" y="9331"/>
                    <a:pt x="16688" y="10031"/>
                  </a:cubicBezTo>
                  <a:cubicBezTo>
                    <a:pt x="17448" y="9331"/>
                    <a:pt x="18238" y="9180"/>
                    <a:pt x="19241" y="8784"/>
                  </a:cubicBezTo>
                  <a:cubicBezTo>
                    <a:pt x="19572" y="8630"/>
                    <a:pt x="19999" y="8588"/>
                    <a:pt x="20487" y="8588"/>
                  </a:cubicBezTo>
                  <a:cubicBezTo>
                    <a:pt x="20671" y="8588"/>
                    <a:pt x="20865" y="8594"/>
                    <a:pt x="21065" y="8602"/>
                  </a:cubicBezTo>
                  <a:cubicBezTo>
                    <a:pt x="20335" y="8450"/>
                    <a:pt x="19423" y="8298"/>
                    <a:pt x="18055" y="8237"/>
                  </a:cubicBezTo>
                  <a:cubicBezTo>
                    <a:pt x="16141" y="8116"/>
                    <a:pt x="14165" y="7173"/>
                    <a:pt x="12615" y="6079"/>
                  </a:cubicBezTo>
                  <a:cubicBezTo>
                    <a:pt x="11064" y="4985"/>
                    <a:pt x="9818" y="3192"/>
                    <a:pt x="9879" y="1277"/>
                  </a:cubicBezTo>
                  <a:lnTo>
                    <a:pt x="9879" y="1277"/>
                  </a:lnTo>
                  <a:cubicBezTo>
                    <a:pt x="9849" y="1824"/>
                    <a:pt x="9302" y="2249"/>
                    <a:pt x="8785" y="2310"/>
                  </a:cubicBezTo>
                  <a:cubicBezTo>
                    <a:pt x="8712" y="2318"/>
                    <a:pt x="8640" y="2322"/>
                    <a:pt x="8569" y="2322"/>
                  </a:cubicBezTo>
                  <a:cubicBezTo>
                    <a:pt x="8101" y="2322"/>
                    <a:pt x="7656" y="2160"/>
                    <a:pt x="7235" y="1976"/>
                  </a:cubicBezTo>
                  <a:cubicBezTo>
                    <a:pt x="6375" y="1591"/>
                    <a:pt x="5400" y="743"/>
                    <a:pt x="4619" y="53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2931175" y="2655800"/>
              <a:ext cx="653525" cy="720475"/>
            </a:xfrm>
            <a:custGeom>
              <a:avLst/>
              <a:gdLst/>
              <a:ahLst/>
              <a:cxnLst/>
              <a:rect l="l" t="t" r="r" b="b"/>
              <a:pathLst>
                <a:path w="26141" h="28819" extrusionOk="0">
                  <a:moveTo>
                    <a:pt x="16017" y="0"/>
                  </a:moveTo>
                  <a:cubicBezTo>
                    <a:pt x="13785" y="0"/>
                    <a:pt x="11552" y="330"/>
                    <a:pt x="9484" y="1128"/>
                  </a:cubicBezTo>
                  <a:cubicBezTo>
                    <a:pt x="8572" y="2709"/>
                    <a:pt x="7660" y="4168"/>
                    <a:pt x="6839" y="5262"/>
                  </a:cubicBezTo>
                  <a:cubicBezTo>
                    <a:pt x="3678" y="9244"/>
                    <a:pt x="0" y="11767"/>
                    <a:pt x="0" y="11767"/>
                  </a:cubicBezTo>
                  <a:cubicBezTo>
                    <a:pt x="0" y="11767"/>
                    <a:pt x="387" y="11720"/>
                    <a:pt x="1097" y="11720"/>
                  </a:cubicBezTo>
                  <a:cubicBezTo>
                    <a:pt x="3081" y="11720"/>
                    <a:pt x="7597" y="12083"/>
                    <a:pt x="13283" y="14837"/>
                  </a:cubicBezTo>
                  <a:cubicBezTo>
                    <a:pt x="21004" y="18545"/>
                    <a:pt x="24256" y="28819"/>
                    <a:pt x="24256" y="28819"/>
                  </a:cubicBezTo>
                  <a:cubicBezTo>
                    <a:pt x="24256" y="28819"/>
                    <a:pt x="24803" y="24533"/>
                    <a:pt x="24469" y="20308"/>
                  </a:cubicBezTo>
                  <a:cubicBezTo>
                    <a:pt x="24135" y="16083"/>
                    <a:pt x="20517" y="10095"/>
                    <a:pt x="20517" y="10095"/>
                  </a:cubicBezTo>
                  <a:cubicBezTo>
                    <a:pt x="20517" y="10095"/>
                    <a:pt x="24469" y="4107"/>
                    <a:pt x="25411" y="2648"/>
                  </a:cubicBezTo>
                  <a:cubicBezTo>
                    <a:pt x="25654" y="2253"/>
                    <a:pt x="25898" y="1979"/>
                    <a:pt x="26141" y="1767"/>
                  </a:cubicBezTo>
                  <a:cubicBezTo>
                    <a:pt x="23861" y="1067"/>
                    <a:pt x="21581" y="520"/>
                    <a:pt x="19241" y="216"/>
                  </a:cubicBezTo>
                  <a:cubicBezTo>
                    <a:pt x="18179" y="78"/>
                    <a:pt x="17098" y="0"/>
                    <a:pt x="16017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3243500" y="1991250"/>
              <a:ext cx="641350" cy="688250"/>
            </a:xfrm>
            <a:custGeom>
              <a:avLst/>
              <a:gdLst/>
              <a:ahLst/>
              <a:cxnLst/>
              <a:rect l="l" t="t" r="r" b="b"/>
              <a:pathLst>
                <a:path w="25654" h="27530" extrusionOk="0">
                  <a:moveTo>
                    <a:pt x="16227" y="0"/>
                  </a:moveTo>
                  <a:cubicBezTo>
                    <a:pt x="15306" y="0"/>
                    <a:pt x="13454" y="439"/>
                    <a:pt x="12432" y="3707"/>
                  </a:cubicBezTo>
                  <a:cubicBezTo>
                    <a:pt x="11581" y="6290"/>
                    <a:pt x="10821" y="9938"/>
                    <a:pt x="9757" y="11944"/>
                  </a:cubicBezTo>
                  <a:cubicBezTo>
                    <a:pt x="8693" y="13950"/>
                    <a:pt x="7751" y="13981"/>
                    <a:pt x="6900" y="14041"/>
                  </a:cubicBezTo>
                  <a:cubicBezTo>
                    <a:pt x="6079" y="14041"/>
                    <a:pt x="6049" y="13768"/>
                    <a:pt x="4742" y="12765"/>
                  </a:cubicBezTo>
                  <a:cubicBezTo>
                    <a:pt x="4087" y="12281"/>
                    <a:pt x="3463" y="12054"/>
                    <a:pt x="2860" y="12054"/>
                  </a:cubicBezTo>
                  <a:cubicBezTo>
                    <a:pt x="2288" y="12054"/>
                    <a:pt x="1733" y="12258"/>
                    <a:pt x="1185" y="12643"/>
                  </a:cubicBezTo>
                  <a:cubicBezTo>
                    <a:pt x="30" y="13403"/>
                    <a:pt x="30" y="14102"/>
                    <a:pt x="0" y="15379"/>
                  </a:cubicBezTo>
                  <a:cubicBezTo>
                    <a:pt x="0" y="16503"/>
                    <a:pt x="1216" y="18084"/>
                    <a:pt x="1550" y="18509"/>
                  </a:cubicBezTo>
                  <a:cubicBezTo>
                    <a:pt x="2340" y="19239"/>
                    <a:pt x="3344" y="20090"/>
                    <a:pt x="4225" y="20485"/>
                  </a:cubicBezTo>
                  <a:cubicBezTo>
                    <a:pt x="4632" y="20663"/>
                    <a:pt x="5060" y="20841"/>
                    <a:pt x="5510" y="20841"/>
                  </a:cubicBezTo>
                  <a:cubicBezTo>
                    <a:pt x="5597" y="20841"/>
                    <a:pt x="5686" y="20834"/>
                    <a:pt x="5775" y="20820"/>
                  </a:cubicBezTo>
                  <a:cubicBezTo>
                    <a:pt x="6292" y="20759"/>
                    <a:pt x="6839" y="20364"/>
                    <a:pt x="6869" y="19786"/>
                  </a:cubicBezTo>
                  <a:lnTo>
                    <a:pt x="6869" y="19786"/>
                  </a:lnTo>
                  <a:cubicBezTo>
                    <a:pt x="6839" y="21701"/>
                    <a:pt x="8055" y="23494"/>
                    <a:pt x="9605" y="24589"/>
                  </a:cubicBezTo>
                  <a:cubicBezTo>
                    <a:pt x="11155" y="25683"/>
                    <a:pt x="13131" y="26625"/>
                    <a:pt x="15046" y="26747"/>
                  </a:cubicBezTo>
                  <a:cubicBezTo>
                    <a:pt x="16383" y="26838"/>
                    <a:pt x="17326" y="26990"/>
                    <a:pt x="18055" y="27142"/>
                  </a:cubicBezTo>
                  <a:cubicBezTo>
                    <a:pt x="19243" y="27221"/>
                    <a:pt x="20569" y="27530"/>
                    <a:pt x="21395" y="27530"/>
                  </a:cubicBezTo>
                  <a:cubicBezTo>
                    <a:pt x="21520" y="27530"/>
                    <a:pt x="21633" y="27523"/>
                    <a:pt x="21733" y="27507"/>
                  </a:cubicBezTo>
                  <a:cubicBezTo>
                    <a:pt x="22888" y="27294"/>
                    <a:pt x="22979" y="26291"/>
                    <a:pt x="23040" y="25622"/>
                  </a:cubicBezTo>
                  <a:cubicBezTo>
                    <a:pt x="23040" y="25318"/>
                    <a:pt x="22918" y="24832"/>
                    <a:pt x="22766" y="24376"/>
                  </a:cubicBezTo>
                  <a:cubicBezTo>
                    <a:pt x="22584" y="23798"/>
                    <a:pt x="22797" y="23160"/>
                    <a:pt x="23283" y="22795"/>
                  </a:cubicBezTo>
                  <a:cubicBezTo>
                    <a:pt x="23435" y="22704"/>
                    <a:pt x="23587" y="22552"/>
                    <a:pt x="23709" y="22339"/>
                  </a:cubicBezTo>
                  <a:cubicBezTo>
                    <a:pt x="24195" y="21579"/>
                    <a:pt x="23739" y="21215"/>
                    <a:pt x="23496" y="20971"/>
                  </a:cubicBezTo>
                  <a:cubicBezTo>
                    <a:pt x="23192" y="20728"/>
                    <a:pt x="22310" y="20485"/>
                    <a:pt x="22310" y="20485"/>
                  </a:cubicBezTo>
                  <a:cubicBezTo>
                    <a:pt x="22310" y="20485"/>
                    <a:pt x="23526" y="19877"/>
                    <a:pt x="23769" y="19391"/>
                  </a:cubicBezTo>
                  <a:cubicBezTo>
                    <a:pt x="24347" y="18327"/>
                    <a:pt x="22949" y="18479"/>
                    <a:pt x="22766" y="17841"/>
                  </a:cubicBezTo>
                  <a:cubicBezTo>
                    <a:pt x="22706" y="17628"/>
                    <a:pt x="22827" y="17172"/>
                    <a:pt x="22827" y="17172"/>
                  </a:cubicBezTo>
                  <a:cubicBezTo>
                    <a:pt x="22827" y="17172"/>
                    <a:pt x="23739" y="16534"/>
                    <a:pt x="24438" y="15865"/>
                  </a:cubicBezTo>
                  <a:cubicBezTo>
                    <a:pt x="25654" y="14558"/>
                    <a:pt x="22766" y="13464"/>
                    <a:pt x="22158" y="12917"/>
                  </a:cubicBezTo>
                  <a:cubicBezTo>
                    <a:pt x="21551" y="12400"/>
                    <a:pt x="20882" y="11245"/>
                    <a:pt x="20639" y="10607"/>
                  </a:cubicBezTo>
                  <a:cubicBezTo>
                    <a:pt x="20365" y="9968"/>
                    <a:pt x="20487" y="9482"/>
                    <a:pt x="20699" y="8600"/>
                  </a:cubicBezTo>
                  <a:cubicBezTo>
                    <a:pt x="20882" y="7719"/>
                    <a:pt x="20791" y="6990"/>
                    <a:pt x="20639" y="6382"/>
                  </a:cubicBezTo>
                  <a:cubicBezTo>
                    <a:pt x="19484" y="2187"/>
                    <a:pt x="16778" y="59"/>
                    <a:pt x="16778" y="59"/>
                  </a:cubicBezTo>
                  <a:cubicBezTo>
                    <a:pt x="16778" y="59"/>
                    <a:pt x="16566" y="0"/>
                    <a:pt x="16227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2708525" y="1602150"/>
              <a:ext cx="1143650" cy="1159000"/>
            </a:xfrm>
            <a:custGeom>
              <a:avLst/>
              <a:gdLst/>
              <a:ahLst/>
              <a:cxnLst/>
              <a:rect l="l" t="t" r="r" b="b"/>
              <a:pathLst>
                <a:path w="45746" h="46360" extrusionOk="0">
                  <a:moveTo>
                    <a:pt x="25776" y="0"/>
                  </a:moveTo>
                  <a:cubicBezTo>
                    <a:pt x="24743" y="30"/>
                    <a:pt x="23648" y="304"/>
                    <a:pt x="22919" y="1064"/>
                  </a:cubicBezTo>
                  <a:cubicBezTo>
                    <a:pt x="22233" y="1778"/>
                    <a:pt x="21950" y="2922"/>
                    <a:pt x="22424" y="3764"/>
                  </a:cubicBezTo>
                  <a:lnTo>
                    <a:pt x="22424" y="3764"/>
                  </a:lnTo>
                  <a:cubicBezTo>
                    <a:pt x="21572" y="2492"/>
                    <a:pt x="20033" y="1817"/>
                    <a:pt x="18508" y="1817"/>
                  </a:cubicBezTo>
                  <a:cubicBezTo>
                    <a:pt x="17356" y="1817"/>
                    <a:pt x="16212" y="2203"/>
                    <a:pt x="15381" y="3009"/>
                  </a:cubicBezTo>
                  <a:cubicBezTo>
                    <a:pt x="14494" y="3807"/>
                    <a:pt x="14009" y="5267"/>
                    <a:pt x="14711" y="6269"/>
                  </a:cubicBezTo>
                  <a:lnTo>
                    <a:pt x="14711" y="6269"/>
                  </a:lnTo>
                  <a:cubicBezTo>
                    <a:pt x="13978" y="5314"/>
                    <a:pt x="12781" y="4808"/>
                    <a:pt x="11601" y="4808"/>
                  </a:cubicBezTo>
                  <a:cubicBezTo>
                    <a:pt x="10731" y="4808"/>
                    <a:pt x="9870" y="5083"/>
                    <a:pt x="9210" y="5654"/>
                  </a:cubicBezTo>
                  <a:cubicBezTo>
                    <a:pt x="7658" y="6972"/>
                    <a:pt x="7178" y="9561"/>
                    <a:pt x="8479" y="11080"/>
                  </a:cubicBezTo>
                  <a:lnTo>
                    <a:pt x="8479" y="11080"/>
                  </a:lnTo>
                  <a:cubicBezTo>
                    <a:pt x="7979" y="10594"/>
                    <a:pt x="7279" y="10381"/>
                    <a:pt x="6555" y="10381"/>
                  </a:cubicBezTo>
                  <a:cubicBezTo>
                    <a:pt x="5906" y="10381"/>
                    <a:pt x="5239" y="10552"/>
                    <a:pt x="4681" y="10851"/>
                  </a:cubicBezTo>
                  <a:cubicBezTo>
                    <a:pt x="3526" y="11459"/>
                    <a:pt x="2645" y="12645"/>
                    <a:pt x="2645" y="13952"/>
                  </a:cubicBezTo>
                  <a:cubicBezTo>
                    <a:pt x="2645" y="14714"/>
                    <a:pt x="3024" y="15487"/>
                    <a:pt x="3602" y="15974"/>
                  </a:cubicBezTo>
                  <a:lnTo>
                    <a:pt x="3602" y="15974"/>
                  </a:lnTo>
                  <a:cubicBezTo>
                    <a:pt x="2958" y="16035"/>
                    <a:pt x="2276" y="16374"/>
                    <a:pt x="1794" y="16839"/>
                  </a:cubicBezTo>
                  <a:cubicBezTo>
                    <a:pt x="548" y="18085"/>
                    <a:pt x="0" y="20061"/>
                    <a:pt x="608" y="21733"/>
                  </a:cubicBezTo>
                  <a:cubicBezTo>
                    <a:pt x="1043" y="22928"/>
                    <a:pt x="2053" y="23891"/>
                    <a:pt x="3238" y="24309"/>
                  </a:cubicBezTo>
                  <a:lnTo>
                    <a:pt x="3238" y="24309"/>
                  </a:lnTo>
                  <a:cubicBezTo>
                    <a:pt x="2980" y="24392"/>
                    <a:pt x="2732" y="24522"/>
                    <a:pt x="2523" y="24681"/>
                  </a:cubicBezTo>
                  <a:cubicBezTo>
                    <a:pt x="1307" y="25593"/>
                    <a:pt x="700" y="27234"/>
                    <a:pt x="1003" y="28724"/>
                  </a:cubicBezTo>
                  <a:cubicBezTo>
                    <a:pt x="1307" y="30213"/>
                    <a:pt x="2645" y="31368"/>
                    <a:pt x="4104" y="31763"/>
                  </a:cubicBezTo>
                  <a:cubicBezTo>
                    <a:pt x="2584" y="32189"/>
                    <a:pt x="1672" y="33921"/>
                    <a:pt x="1794" y="35532"/>
                  </a:cubicBezTo>
                  <a:cubicBezTo>
                    <a:pt x="1915" y="37113"/>
                    <a:pt x="2827" y="38511"/>
                    <a:pt x="3891" y="39727"/>
                  </a:cubicBezTo>
                  <a:cubicBezTo>
                    <a:pt x="4651" y="40609"/>
                    <a:pt x="5563" y="41460"/>
                    <a:pt x="6687" y="41703"/>
                  </a:cubicBezTo>
                  <a:cubicBezTo>
                    <a:pt x="6923" y="41765"/>
                    <a:pt x="7168" y="41795"/>
                    <a:pt x="7412" y="41795"/>
                  </a:cubicBezTo>
                  <a:cubicBezTo>
                    <a:pt x="8330" y="41795"/>
                    <a:pt x="9237" y="41366"/>
                    <a:pt x="9626" y="40575"/>
                  </a:cubicBezTo>
                  <a:lnTo>
                    <a:pt x="9626" y="40575"/>
                  </a:lnTo>
                  <a:cubicBezTo>
                    <a:pt x="8989" y="42020"/>
                    <a:pt x="9537" y="43822"/>
                    <a:pt x="10669" y="44894"/>
                  </a:cubicBezTo>
                  <a:cubicBezTo>
                    <a:pt x="11777" y="45945"/>
                    <a:pt x="13337" y="46359"/>
                    <a:pt x="14851" y="46359"/>
                  </a:cubicBezTo>
                  <a:cubicBezTo>
                    <a:pt x="14957" y="46359"/>
                    <a:pt x="15063" y="46357"/>
                    <a:pt x="15168" y="46353"/>
                  </a:cubicBezTo>
                  <a:cubicBezTo>
                    <a:pt x="16840" y="46262"/>
                    <a:pt x="18815" y="45350"/>
                    <a:pt x="19271" y="43739"/>
                  </a:cubicBezTo>
                  <a:cubicBezTo>
                    <a:pt x="19734" y="43933"/>
                    <a:pt x="20216" y="44019"/>
                    <a:pt x="20704" y="44019"/>
                  </a:cubicBezTo>
                  <a:cubicBezTo>
                    <a:pt x="22204" y="44019"/>
                    <a:pt x="23755" y="43206"/>
                    <a:pt x="24925" y="42219"/>
                  </a:cubicBezTo>
                  <a:cubicBezTo>
                    <a:pt x="25685" y="41612"/>
                    <a:pt x="26384" y="40852"/>
                    <a:pt x="26627" y="39879"/>
                  </a:cubicBezTo>
                  <a:cubicBezTo>
                    <a:pt x="26792" y="39309"/>
                    <a:pt x="26747" y="38673"/>
                    <a:pt x="26490" y="38158"/>
                  </a:cubicBezTo>
                  <a:lnTo>
                    <a:pt x="26490" y="38158"/>
                  </a:lnTo>
                  <a:cubicBezTo>
                    <a:pt x="26929" y="38434"/>
                    <a:pt x="27462" y="38578"/>
                    <a:pt x="28002" y="38578"/>
                  </a:cubicBezTo>
                  <a:cubicBezTo>
                    <a:pt x="28213" y="38578"/>
                    <a:pt x="28425" y="38556"/>
                    <a:pt x="28633" y="38511"/>
                  </a:cubicBezTo>
                  <a:cubicBezTo>
                    <a:pt x="29727" y="38298"/>
                    <a:pt x="30639" y="37539"/>
                    <a:pt x="31308" y="36657"/>
                  </a:cubicBezTo>
                  <a:cubicBezTo>
                    <a:pt x="32159" y="35593"/>
                    <a:pt x="32737" y="34195"/>
                    <a:pt x="32281" y="32949"/>
                  </a:cubicBezTo>
                  <a:cubicBezTo>
                    <a:pt x="32077" y="32324"/>
                    <a:pt x="31555" y="31832"/>
                    <a:pt x="30961" y="31587"/>
                  </a:cubicBezTo>
                  <a:lnTo>
                    <a:pt x="30961" y="31587"/>
                  </a:lnTo>
                  <a:cubicBezTo>
                    <a:pt x="31873" y="31081"/>
                    <a:pt x="32592" y="30072"/>
                    <a:pt x="32797" y="29028"/>
                  </a:cubicBezTo>
                  <a:cubicBezTo>
                    <a:pt x="33120" y="27385"/>
                    <a:pt x="32536" y="25685"/>
                    <a:pt x="31921" y="24092"/>
                  </a:cubicBezTo>
                  <a:lnTo>
                    <a:pt x="31921" y="24092"/>
                  </a:lnTo>
                  <a:cubicBezTo>
                    <a:pt x="32514" y="25511"/>
                    <a:pt x="33987" y="26489"/>
                    <a:pt x="35495" y="26489"/>
                  </a:cubicBezTo>
                  <a:cubicBezTo>
                    <a:pt x="35599" y="26489"/>
                    <a:pt x="35703" y="26484"/>
                    <a:pt x="35807" y="26475"/>
                  </a:cubicBezTo>
                  <a:cubicBezTo>
                    <a:pt x="37478" y="26353"/>
                    <a:pt x="38968" y="24955"/>
                    <a:pt x="39211" y="23283"/>
                  </a:cubicBezTo>
                  <a:cubicBezTo>
                    <a:pt x="39381" y="22287"/>
                    <a:pt x="38891" y="21097"/>
                    <a:pt x="38051" y="20737"/>
                  </a:cubicBezTo>
                  <a:lnTo>
                    <a:pt x="38051" y="20737"/>
                  </a:lnTo>
                  <a:cubicBezTo>
                    <a:pt x="38053" y="20737"/>
                    <a:pt x="38054" y="20737"/>
                    <a:pt x="38055" y="20737"/>
                  </a:cubicBezTo>
                  <a:cubicBezTo>
                    <a:pt x="38994" y="20737"/>
                    <a:pt x="39910" y="20226"/>
                    <a:pt x="40396" y="19423"/>
                  </a:cubicBezTo>
                  <a:cubicBezTo>
                    <a:pt x="41004" y="18389"/>
                    <a:pt x="41004" y="17234"/>
                    <a:pt x="40184" y="16414"/>
                  </a:cubicBezTo>
                  <a:lnTo>
                    <a:pt x="40184" y="16414"/>
                  </a:lnTo>
                  <a:cubicBezTo>
                    <a:pt x="40594" y="16635"/>
                    <a:pt x="41045" y="16741"/>
                    <a:pt x="41504" y="16741"/>
                  </a:cubicBezTo>
                  <a:cubicBezTo>
                    <a:pt x="41928" y="16741"/>
                    <a:pt x="42358" y="16650"/>
                    <a:pt x="42767" y="16474"/>
                  </a:cubicBezTo>
                  <a:cubicBezTo>
                    <a:pt x="43588" y="16170"/>
                    <a:pt x="44226" y="15532"/>
                    <a:pt x="44773" y="14803"/>
                  </a:cubicBezTo>
                  <a:cubicBezTo>
                    <a:pt x="45351" y="14043"/>
                    <a:pt x="45746" y="13101"/>
                    <a:pt x="45685" y="12128"/>
                  </a:cubicBezTo>
                  <a:cubicBezTo>
                    <a:pt x="45594" y="11125"/>
                    <a:pt x="45077" y="10213"/>
                    <a:pt x="44348" y="9544"/>
                  </a:cubicBezTo>
                  <a:cubicBezTo>
                    <a:pt x="43588" y="8845"/>
                    <a:pt x="42706" y="8389"/>
                    <a:pt x="41764" y="8055"/>
                  </a:cubicBezTo>
                  <a:cubicBezTo>
                    <a:pt x="42159" y="6869"/>
                    <a:pt x="41095" y="5836"/>
                    <a:pt x="39758" y="5684"/>
                  </a:cubicBezTo>
                  <a:cubicBezTo>
                    <a:pt x="39622" y="5665"/>
                    <a:pt x="39486" y="5655"/>
                    <a:pt x="39352" y="5655"/>
                  </a:cubicBezTo>
                  <a:cubicBezTo>
                    <a:pt x="38585" y="5655"/>
                    <a:pt x="37854" y="5960"/>
                    <a:pt x="37294" y="6462"/>
                  </a:cubicBezTo>
                  <a:lnTo>
                    <a:pt x="37294" y="6462"/>
                  </a:lnTo>
                  <a:cubicBezTo>
                    <a:pt x="37859" y="5430"/>
                    <a:pt x="37850" y="4091"/>
                    <a:pt x="37266" y="3040"/>
                  </a:cubicBezTo>
                  <a:cubicBezTo>
                    <a:pt x="36603" y="1847"/>
                    <a:pt x="35246" y="1139"/>
                    <a:pt x="33882" y="1139"/>
                  </a:cubicBezTo>
                  <a:cubicBezTo>
                    <a:pt x="33682" y="1139"/>
                    <a:pt x="33482" y="1154"/>
                    <a:pt x="33284" y="1185"/>
                  </a:cubicBezTo>
                  <a:cubicBezTo>
                    <a:pt x="31734" y="1398"/>
                    <a:pt x="30366" y="2462"/>
                    <a:pt x="29667" y="3860"/>
                  </a:cubicBezTo>
                  <a:cubicBezTo>
                    <a:pt x="30031" y="2857"/>
                    <a:pt x="29575" y="1702"/>
                    <a:pt x="28755" y="973"/>
                  </a:cubicBezTo>
                  <a:cubicBezTo>
                    <a:pt x="27964" y="274"/>
                    <a:pt x="26840" y="0"/>
                    <a:pt x="25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2143925" y="1935225"/>
              <a:ext cx="983325" cy="1422275"/>
            </a:xfrm>
            <a:custGeom>
              <a:avLst/>
              <a:gdLst/>
              <a:ahLst/>
              <a:cxnLst/>
              <a:rect l="l" t="t" r="r" b="b"/>
              <a:pathLst>
                <a:path w="39333" h="56891" extrusionOk="0">
                  <a:moveTo>
                    <a:pt x="28289" y="1"/>
                  </a:moveTo>
                  <a:cubicBezTo>
                    <a:pt x="22208" y="1"/>
                    <a:pt x="12156" y="814"/>
                    <a:pt x="9636" y="5978"/>
                  </a:cubicBezTo>
                  <a:cubicBezTo>
                    <a:pt x="5958" y="13456"/>
                    <a:pt x="11277" y="20386"/>
                    <a:pt x="11277" y="20386"/>
                  </a:cubicBezTo>
                  <a:cubicBezTo>
                    <a:pt x="11277" y="20386"/>
                    <a:pt x="11672" y="22301"/>
                    <a:pt x="11764" y="24793"/>
                  </a:cubicBezTo>
                  <a:cubicBezTo>
                    <a:pt x="11855" y="27255"/>
                    <a:pt x="10548" y="28957"/>
                    <a:pt x="8876" y="31207"/>
                  </a:cubicBezTo>
                  <a:cubicBezTo>
                    <a:pt x="7204" y="33456"/>
                    <a:pt x="4469" y="36982"/>
                    <a:pt x="2219" y="43243"/>
                  </a:cubicBezTo>
                  <a:cubicBezTo>
                    <a:pt x="0" y="49505"/>
                    <a:pt x="1095" y="56800"/>
                    <a:pt x="1095" y="56800"/>
                  </a:cubicBezTo>
                  <a:lnTo>
                    <a:pt x="34104" y="56891"/>
                  </a:lnTo>
                  <a:lnTo>
                    <a:pt x="31217" y="50690"/>
                  </a:lnTo>
                  <a:cubicBezTo>
                    <a:pt x="31217" y="50690"/>
                    <a:pt x="20882" y="37802"/>
                    <a:pt x="20943" y="35857"/>
                  </a:cubicBezTo>
                  <a:cubicBezTo>
                    <a:pt x="21034" y="33942"/>
                    <a:pt x="22098" y="32058"/>
                    <a:pt x="23618" y="29565"/>
                  </a:cubicBezTo>
                  <a:cubicBezTo>
                    <a:pt x="25138" y="27042"/>
                    <a:pt x="26505" y="26708"/>
                    <a:pt x="27113" y="26343"/>
                  </a:cubicBezTo>
                  <a:cubicBezTo>
                    <a:pt x="27426" y="26140"/>
                    <a:pt x="27796" y="26073"/>
                    <a:pt x="28296" y="26073"/>
                  </a:cubicBezTo>
                  <a:cubicBezTo>
                    <a:pt x="28768" y="26073"/>
                    <a:pt x="29356" y="26132"/>
                    <a:pt x="30123" y="26191"/>
                  </a:cubicBezTo>
                  <a:cubicBezTo>
                    <a:pt x="31328" y="26261"/>
                    <a:pt x="33206" y="26525"/>
                    <a:pt x="34312" y="26525"/>
                  </a:cubicBezTo>
                  <a:cubicBezTo>
                    <a:pt x="34656" y="26525"/>
                    <a:pt x="34926" y="26499"/>
                    <a:pt x="35077" y="26434"/>
                  </a:cubicBezTo>
                  <a:cubicBezTo>
                    <a:pt x="35746" y="26191"/>
                    <a:pt x="36354" y="24915"/>
                    <a:pt x="36354" y="24307"/>
                  </a:cubicBezTo>
                  <a:cubicBezTo>
                    <a:pt x="36293" y="23760"/>
                    <a:pt x="35959" y="22939"/>
                    <a:pt x="36050" y="22757"/>
                  </a:cubicBezTo>
                  <a:cubicBezTo>
                    <a:pt x="36093" y="22648"/>
                    <a:pt x="36245" y="22632"/>
                    <a:pt x="36373" y="22632"/>
                  </a:cubicBezTo>
                  <a:cubicBezTo>
                    <a:pt x="36424" y="22632"/>
                    <a:pt x="36471" y="22635"/>
                    <a:pt x="36506" y="22635"/>
                  </a:cubicBezTo>
                  <a:cubicBezTo>
                    <a:pt x="35959" y="21875"/>
                    <a:pt x="34864" y="20902"/>
                    <a:pt x="34408" y="20720"/>
                  </a:cubicBezTo>
                  <a:cubicBezTo>
                    <a:pt x="35199" y="20355"/>
                    <a:pt x="36962" y="19443"/>
                    <a:pt x="37509" y="18684"/>
                  </a:cubicBezTo>
                  <a:cubicBezTo>
                    <a:pt x="37418" y="18532"/>
                    <a:pt x="37266" y="18319"/>
                    <a:pt x="37296" y="18045"/>
                  </a:cubicBezTo>
                  <a:cubicBezTo>
                    <a:pt x="37326" y="17589"/>
                    <a:pt x="37570" y="17741"/>
                    <a:pt x="38208" y="17285"/>
                  </a:cubicBezTo>
                  <a:cubicBezTo>
                    <a:pt x="38846" y="16829"/>
                    <a:pt x="39120" y="16769"/>
                    <a:pt x="39241" y="16191"/>
                  </a:cubicBezTo>
                  <a:cubicBezTo>
                    <a:pt x="39332" y="15614"/>
                    <a:pt x="39241" y="15431"/>
                    <a:pt x="39241" y="15431"/>
                  </a:cubicBezTo>
                  <a:cubicBezTo>
                    <a:pt x="39241" y="15431"/>
                    <a:pt x="38025" y="14367"/>
                    <a:pt x="37326" y="13425"/>
                  </a:cubicBezTo>
                  <a:cubicBezTo>
                    <a:pt x="36658" y="12483"/>
                    <a:pt x="36445" y="12088"/>
                    <a:pt x="36262" y="11297"/>
                  </a:cubicBezTo>
                  <a:cubicBezTo>
                    <a:pt x="36050" y="10507"/>
                    <a:pt x="36262" y="10416"/>
                    <a:pt x="36384" y="9383"/>
                  </a:cubicBezTo>
                  <a:cubicBezTo>
                    <a:pt x="36506" y="8379"/>
                    <a:pt x="36262" y="7650"/>
                    <a:pt x="35746" y="5431"/>
                  </a:cubicBezTo>
                  <a:cubicBezTo>
                    <a:pt x="35199" y="3273"/>
                    <a:pt x="33041" y="173"/>
                    <a:pt x="33041" y="173"/>
                  </a:cubicBezTo>
                  <a:cubicBezTo>
                    <a:pt x="33041" y="173"/>
                    <a:pt x="31084" y="1"/>
                    <a:pt x="28289" y="1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2927375" y="2120050"/>
              <a:ext cx="123125" cy="41400"/>
            </a:xfrm>
            <a:custGeom>
              <a:avLst/>
              <a:gdLst/>
              <a:ahLst/>
              <a:cxnLst/>
              <a:rect l="l" t="t" r="r" b="b"/>
              <a:pathLst>
                <a:path w="4925" h="1656" extrusionOk="0">
                  <a:moveTo>
                    <a:pt x="3159" y="1"/>
                  </a:moveTo>
                  <a:cubicBezTo>
                    <a:pt x="2960" y="1"/>
                    <a:pt x="2772" y="30"/>
                    <a:pt x="2614" y="105"/>
                  </a:cubicBezTo>
                  <a:cubicBezTo>
                    <a:pt x="2280" y="227"/>
                    <a:pt x="0" y="1655"/>
                    <a:pt x="0" y="1655"/>
                  </a:cubicBezTo>
                  <a:lnTo>
                    <a:pt x="2462" y="774"/>
                  </a:lnTo>
                  <a:cubicBezTo>
                    <a:pt x="2523" y="758"/>
                    <a:pt x="2584" y="751"/>
                    <a:pt x="2641" y="751"/>
                  </a:cubicBezTo>
                  <a:cubicBezTo>
                    <a:pt x="2698" y="751"/>
                    <a:pt x="2751" y="758"/>
                    <a:pt x="2797" y="774"/>
                  </a:cubicBezTo>
                  <a:lnTo>
                    <a:pt x="4286" y="1382"/>
                  </a:lnTo>
                  <a:cubicBezTo>
                    <a:pt x="4351" y="1406"/>
                    <a:pt x="4414" y="1417"/>
                    <a:pt x="4474" y="1417"/>
                  </a:cubicBezTo>
                  <a:cubicBezTo>
                    <a:pt x="4637" y="1417"/>
                    <a:pt x="4775" y="1333"/>
                    <a:pt x="4864" y="1199"/>
                  </a:cubicBezTo>
                  <a:cubicBezTo>
                    <a:pt x="4924" y="1047"/>
                    <a:pt x="4924" y="865"/>
                    <a:pt x="4924" y="713"/>
                  </a:cubicBezTo>
                  <a:cubicBezTo>
                    <a:pt x="4924" y="531"/>
                    <a:pt x="4803" y="409"/>
                    <a:pt x="4651" y="318"/>
                  </a:cubicBezTo>
                  <a:cubicBezTo>
                    <a:pt x="4298" y="207"/>
                    <a:pt x="3688" y="1"/>
                    <a:pt x="3159" y="1"/>
                  </a:cubicBezTo>
                  <a:close/>
                </a:path>
              </a:pathLst>
            </a:custGeom>
            <a:solidFill>
              <a:srgbClr val="31222F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1614275" y="1737050"/>
              <a:ext cx="1389100" cy="1075475"/>
            </a:xfrm>
            <a:custGeom>
              <a:avLst/>
              <a:gdLst/>
              <a:ahLst/>
              <a:cxnLst/>
              <a:rect l="l" t="t" r="r" b="b"/>
              <a:pathLst>
                <a:path w="55564" h="43019" extrusionOk="0">
                  <a:moveTo>
                    <a:pt x="39458" y="1"/>
                  </a:moveTo>
                  <a:cubicBezTo>
                    <a:pt x="36922" y="1"/>
                    <a:pt x="34248" y="428"/>
                    <a:pt x="31703" y="1595"/>
                  </a:cubicBezTo>
                  <a:cubicBezTo>
                    <a:pt x="29332" y="2659"/>
                    <a:pt x="27934" y="3723"/>
                    <a:pt x="27053" y="4543"/>
                  </a:cubicBezTo>
                  <a:cubicBezTo>
                    <a:pt x="26597" y="4209"/>
                    <a:pt x="26050" y="3935"/>
                    <a:pt x="25503" y="3753"/>
                  </a:cubicBezTo>
                  <a:cubicBezTo>
                    <a:pt x="25407" y="3726"/>
                    <a:pt x="25313" y="3712"/>
                    <a:pt x="25222" y="3712"/>
                  </a:cubicBezTo>
                  <a:cubicBezTo>
                    <a:pt x="24908" y="3712"/>
                    <a:pt x="24634" y="3872"/>
                    <a:pt x="24469" y="4179"/>
                  </a:cubicBezTo>
                  <a:cubicBezTo>
                    <a:pt x="24408" y="4300"/>
                    <a:pt x="24378" y="4391"/>
                    <a:pt x="24287" y="4543"/>
                  </a:cubicBezTo>
                  <a:cubicBezTo>
                    <a:pt x="23527" y="3996"/>
                    <a:pt x="22493" y="3540"/>
                    <a:pt x="21034" y="3480"/>
                  </a:cubicBezTo>
                  <a:cubicBezTo>
                    <a:pt x="20948" y="3478"/>
                    <a:pt x="20861" y="3477"/>
                    <a:pt x="20774" y="3477"/>
                  </a:cubicBezTo>
                  <a:cubicBezTo>
                    <a:pt x="17120" y="3477"/>
                    <a:pt x="12823" y="4751"/>
                    <a:pt x="11338" y="9619"/>
                  </a:cubicBezTo>
                  <a:cubicBezTo>
                    <a:pt x="9818" y="14574"/>
                    <a:pt x="14043" y="30167"/>
                    <a:pt x="2280" y="38982"/>
                  </a:cubicBezTo>
                  <a:cubicBezTo>
                    <a:pt x="1612" y="39498"/>
                    <a:pt x="1" y="40076"/>
                    <a:pt x="609" y="40957"/>
                  </a:cubicBezTo>
                  <a:cubicBezTo>
                    <a:pt x="1125" y="41656"/>
                    <a:pt x="3861" y="42052"/>
                    <a:pt x="4682" y="42234"/>
                  </a:cubicBezTo>
                  <a:cubicBezTo>
                    <a:pt x="6883" y="42742"/>
                    <a:pt x="9161" y="43019"/>
                    <a:pt x="11440" y="43019"/>
                  </a:cubicBezTo>
                  <a:cubicBezTo>
                    <a:pt x="12024" y="43019"/>
                    <a:pt x="12609" y="43001"/>
                    <a:pt x="13192" y="42963"/>
                  </a:cubicBezTo>
                  <a:cubicBezTo>
                    <a:pt x="14591" y="42903"/>
                    <a:pt x="17478" y="42234"/>
                    <a:pt x="17478" y="42234"/>
                  </a:cubicBezTo>
                  <a:cubicBezTo>
                    <a:pt x="18147" y="42052"/>
                    <a:pt x="18755" y="41778"/>
                    <a:pt x="19302" y="41474"/>
                  </a:cubicBezTo>
                  <a:cubicBezTo>
                    <a:pt x="21186" y="40501"/>
                    <a:pt x="22767" y="38769"/>
                    <a:pt x="23223" y="36702"/>
                  </a:cubicBezTo>
                  <a:cubicBezTo>
                    <a:pt x="23375" y="36094"/>
                    <a:pt x="23345" y="29650"/>
                    <a:pt x="21794" y="22659"/>
                  </a:cubicBezTo>
                  <a:cubicBezTo>
                    <a:pt x="20153" y="15395"/>
                    <a:pt x="19910" y="11990"/>
                    <a:pt x="20882" y="10501"/>
                  </a:cubicBezTo>
                  <a:cubicBezTo>
                    <a:pt x="21137" y="10076"/>
                    <a:pt x="21926" y="9978"/>
                    <a:pt x="22389" y="9978"/>
                  </a:cubicBezTo>
                  <a:cubicBezTo>
                    <a:pt x="22588" y="9978"/>
                    <a:pt x="22727" y="9996"/>
                    <a:pt x="22737" y="10015"/>
                  </a:cubicBezTo>
                  <a:cubicBezTo>
                    <a:pt x="22767" y="10136"/>
                    <a:pt x="22615" y="10501"/>
                    <a:pt x="22797" y="10774"/>
                  </a:cubicBezTo>
                  <a:cubicBezTo>
                    <a:pt x="23010" y="11018"/>
                    <a:pt x="24104" y="11109"/>
                    <a:pt x="24743" y="11261"/>
                  </a:cubicBezTo>
                  <a:cubicBezTo>
                    <a:pt x="24621" y="12568"/>
                    <a:pt x="24530" y="14513"/>
                    <a:pt x="24591" y="16671"/>
                  </a:cubicBezTo>
                  <a:cubicBezTo>
                    <a:pt x="24712" y="20501"/>
                    <a:pt x="25776" y="25942"/>
                    <a:pt x="28421" y="28252"/>
                  </a:cubicBezTo>
                  <a:cubicBezTo>
                    <a:pt x="30338" y="29908"/>
                    <a:pt x="32131" y="30143"/>
                    <a:pt x="32992" y="30143"/>
                  </a:cubicBezTo>
                  <a:cubicBezTo>
                    <a:pt x="33332" y="30143"/>
                    <a:pt x="33527" y="30106"/>
                    <a:pt x="33527" y="30106"/>
                  </a:cubicBezTo>
                  <a:cubicBezTo>
                    <a:pt x="33527" y="30106"/>
                    <a:pt x="37934" y="29316"/>
                    <a:pt x="38147" y="24300"/>
                  </a:cubicBezTo>
                  <a:cubicBezTo>
                    <a:pt x="38390" y="19285"/>
                    <a:pt x="38390" y="18860"/>
                    <a:pt x="39789" y="17796"/>
                  </a:cubicBezTo>
                  <a:cubicBezTo>
                    <a:pt x="40214" y="17491"/>
                    <a:pt x="40758" y="17394"/>
                    <a:pt x="41355" y="17394"/>
                  </a:cubicBezTo>
                  <a:cubicBezTo>
                    <a:pt x="42394" y="17394"/>
                    <a:pt x="43594" y="17687"/>
                    <a:pt x="44612" y="17687"/>
                  </a:cubicBezTo>
                  <a:cubicBezTo>
                    <a:pt x="44930" y="17687"/>
                    <a:pt x="45231" y="17659"/>
                    <a:pt x="45503" y="17583"/>
                  </a:cubicBezTo>
                  <a:cubicBezTo>
                    <a:pt x="47114" y="17127"/>
                    <a:pt x="48725" y="15030"/>
                    <a:pt x="49789" y="12720"/>
                  </a:cubicBezTo>
                  <a:cubicBezTo>
                    <a:pt x="50427" y="11261"/>
                    <a:pt x="51187" y="10136"/>
                    <a:pt x="51734" y="9437"/>
                  </a:cubicBezTo>
                  <a:cubicBezTo>
                    <a:pt x="52021" y="9064"/>
                    <a:pt x="52470" y="8827"/>
                    <a:pt x="52929" y="8827"/>
                  </a:cubicBezTo>
                  <a:cubicBezTo>
                    <a:pt x="52956" y="8827"/>
                    <a:pt x="52983" y="8827"/>
                    <a:pt x="53011" y="8829"/>
                  </a:cubicBezTo>
                  <a:lnTo>
                    <a:pt x="55078" y="9285"/>
                  </a:lnTo>
                  <a:cubicBezTo>
                    <a:pt x="55078" y="9224"/>
                    <a:pt x="55564" y="4635"/>
                    <a:pt x="50002" y="2233"/>
                  </a:cubicBezTo>
                  <a:cubicBezTo>
                    <a:pt x="47842" y="1288"/>
                    <a:pt x="43859" y="1"/>
                    <a:pt x="394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2267775" y="1987400"/>
              <a:ext cx="220400" cy="400500"/>
            </a:xfrm>
            <a:custGeom>
              <a:avLst/>
              <a:gdLst/>
              <a:ahLst/>
              <a:cxnLst/>
              <a:rect l="l" t="t" r="r" b="b"/>
              <a:pathLst>
                <a:path w="8816" h="16020" fill="none" extrusionOk="0">
                  <a:moveTo>
                    <a:pt x="1" y="1"/>
                  </a:moveTo>
                  <a:cubicBezTo>
                    <a:pt x="457" y="4712"/>
                    <a:pt x="1977" y="9423"/>
                    <a:pt x="5016" y="13071"/>
                  </a:cubicBezTo>
                  <a:cubicBezTo>
                    <a:pt x="6050" y="14347"/>
                    <a:pt x="7296" y="15442"/>
                    <a:pt x="8816" y="16019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2299700" y="1773875"/>
              <a:ext cx="634525" cy="136800"/>
            </a:xfrm>
            <a:custGeom>
              <a:avLst/>
              <a:gdLst/>
              <a:ahLst/>
              <a:cxnLst/>
              <a:rect l="l" t="t" r="r" b="b"/>
              <a:pathLst>
                <a:path w="25381" h="5472" fill="none" extrusionOk="0">
                  <a:moveTo>
                    <a:pt x="1" y="4134"/>
                  </a:moveTo>
                  <a:cubicBezTo>
                    <a:pt x="4104" y="2007"/>
                    <a:pt x="8542" y="213"/>
                    <a:pt x="13131" y="122"/>
                  </a:cubicBezTo>
                  <a:cubicBezTo>
                    <a:pt x="17782" y="0"/>
                    <a:pt x="22645" y="1763"/>
                    <a:pt x="25381" y="5472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2275375" y="1852150"/>
              <a:ext cx="657350" cy="240900"/>
            </a:xfrm>
            <a:custGeom>
              <a:avLst/>
              <a:gdLst/>
              <a:ahLst/>
              <a:cxnLst/>
              <a:rect l="l" t="t" r="r" b="b"/>
              <a:pathLst>
                <a:path w="26294" h="9636" fill="none" extrusionOk="0">
                  <a:moveTo>
                    <a:pt x="22646" y="8116"/>
                  </a:moveTo>
                  <a:cubicBezTo>
                    <a:pt x="14743" y="9636"/>
                    <a:pt x="6232" y="7477"/>
                    <a:pt x="1" y="2432"/>
                  </a:cubicBezTo>
                  <a:cubicBezTo>
                    <a:pt x="4195" y="1429"/>
                    <a:pt x="9788" y="213"/>
                    <a:pt x="14044" y="91"/>
                  </a:cubicBezTo>
                  <a:cubicBezTo>
                    <a:pt x="18329" y="0"/>
                    <a:pt x="22737" y="790"/>
                    <a:pt x="26293" y="313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1735850" y="1858975"/>
              <a:ext cx="452175" cy="867825"/>
            </a:xfrm>
            <a:custGeom>
              <a:avLst/>
              <a:gdLst/>
              <a:ahLst/>
              <a:cxnLst/>
              <a:rect l="l" t="t" r="r" b="b"/>
              <a:pathLst>
                <a:path w="18087" h="34713" fill="none" extrusionOk="0">
                  <a:moveTo>
                    <a:pt x="18086" y="517"/>
                  </a:moveTo>
                  <a:cubicBezTo>
                    <a:pt x="15959" y="244"/>
                    <a:pt x="13618" y="1"/>
                    <a:pt x="11825" y="1247"/>
                  </a:cubicBezTo>
                  <a:cubicBezTo>
                    <a:pt x="10579" y="2068"/>
                    <a:pt x="9788" y="3466"/>
                    <a:pt x="9424" y="4955"/>
                  </a:cubicBezTo>
                  <a:cubicBezTo>
                    <a:pt x="9089" y="6445"/>
                    <a:pt x="9089" y="7964"/>
                    <a:pt x="9180" y="9454"/>
                  </a:cubicBezTo>
                  <a:cubicBezTo>
                    <a:pt x="9363" y="14773"/>
                    <a:pt x="9880" y="20244"/>
                    <a:pt x="8056" y="25259"/>
                  </a:cubicBezTo>
                  <a:cubicBezTo>
                    <a:pt x="6627" y="29241"/>
                    <a:pt x="3709" y="32646"/>
                    <a:pt x="1" y="34712"/>
                  </a:cubicBezTo>
                </a:path>
              </a:pathLst>
            </a:custGeom>
            <a:noFill/>
            <a:ln w="9875" cap="flat" cmpd="sng">
              <a:solidFill>
                <a:srgbClr val="422E40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1719150" y="1906100"/>
              <a:ext cx="474950" cy="887575"/>
            </a:xfrm>
            <a:custGeom>
              <a:avLst/>
              <a:gdLst/>
              <a:ahLst/>
              <a:cxnLst/>
              <a:rect l="l" t="t" r="r" b="b"/>
              <a:pathLst>
                <a:path w="18998" h="35503" fill="none" extrusionOk="0">
                  <a:moveTo>
                    <a:pt x="18998" y="0"/>
                  </a:moveTo>
                  <a:cubicBezTo>
                    <a:pt x="16444" y="608"/>
                    <a:pt x="14408" y="2797"/>
                    <a:pt x="13952" y="5350"/>
                  </a:cubicBezTo>
                  <a:cubicBezTo>
                    <a:pt x="13526" y="7782"/>
                    <a:pt x="14438" y="10213"/>
                    <a:pt x="15198" y="12523"/>
                  </a:cubicBezTo>
                  <a:cubicBezTo>
                    <a:pt x="16414" y="16383"/>
                    <a:pt x="16870" y="20791"/>
                    <a:pt x="16900" y="24803"/>
                  </a:cubicBezTo>
                  <a:cubicBezTo>
                    <a:pt x="16931" y="28633"/>
                    <a:pt x="14469" y="35502"/>
                    <a:pt x="0" y="35016"/>
                  </a:cubicBezTo>
                </a:path>
              </a:pathLst>
            </a:custGeom>
            <a:noFill/>
            <a:ln w="9875" cap="flat" cmpd="sng">
              <a:solidFill>
                <a:srgbClr val="422E40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1714575" y="1896975"/>
              <a:ext cx="440775" cy="879225"/>
            </a:xfrm>
            <a:custGeom>
              <a:avLst/>
              <a:gdLst/>
              <a:ahLst/>
              <a:cxnLst/>
              <a:rect l="l" t="t" r="r" b="b"/>
              <a:pathLst>
                <a:path w="17631" h="35169" fill="none" extrusionOk="0">
                  <a:moveTo>
                    <a:pt x="17630" y="0"/>
                  </a:moveTo>
                  <a:cubicBezTo>
                    <a:pt x="14469" y="183"/>
                    <a:pt x="12159" y="3253"/>
                    <a:pt x="11642" y="6353"/>
                  </a:cubicBezTo>
                  <a:cubicBezTo>
                    <a:pt x="11126" y="9484"/>
                    <a:pt x="11946" y="12584"/>
                    <a:pt x="12463" y="15715"/>
                  </a:cubicBezTo>
                  <a:cubicBezTo>
                    <a:pt x="12919" y="18511"/>
                    <a:pt x="13162" y="21429"/>
                    <a:pt x="12767" y="24256"/>
                  </a:cubicBezTo>
                  <a:cubicBezTo>
                    <a:pt x="12342" y="27113"/>
                    <a:pt x="11278" y="29879"/>
                    <a:pt x="9363" y="32007"/>
                  </a:cubicBezTo>
                  <a:cubicBezTo>
                    <a:pt x="7235" y="34347"/>
                    <a:pt x="4043" y="35168"/>
                    <a:pt x="1" y="35077"/>
                  </a:cubicBezTo>
                </a:path>
              </a:pathLst>
            </a:custGeom>
            <a:noFill/>
            <a:ln w="9875" cap="flat" cmpd="sng">
              <a:solidFill>
                <a:srgbClr val="422E40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2317950" y="2061100"/>
              <a:ext cx="240150" cy="240925"/>
            </a:xfrm>
            <a:custGeom>
              <a:avLst/>
              <a:gdLst/>
              <a:ahLst/>
              <a:cxnLst/>
              <a:rect l="l" t="t" r="r" b="b"/>
              <a:pathLst>
                <a:path w="9606" h="9637" fill="none" extrusionOk="0">
                  <a:moveTo>
                    <a:pt x="9605" y="9636"/>
                  </a:moveTo>
                  <a:cubicBezTo>
                    <a:pt x="7356" y="8998"/>
                    <a:pt x="5350" y="7600"/>
                    <a:pt x="3769" y="5867"/>
                  </a:cubicBezTo>
                  <a:cubicBezTo>
                    <a:pt x="2219" y="4135"/>
                    <a:pt x="1003" y="2068"/>
                    <a:pt x="0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2279175" y="2131025"/>
              <a:ext cx="196075" cy="335125"/>
            </a:xfrm>
            <a:custGeom>
              <a:avLst/>
              <a:gdLst/>
              <a:ahLst/>
              <a:cxnLst/>
              <a:rect l="l" t="t" r="r" b="b"/>
              <a:pathLst>
                <a:path w="7843" h="13405" fill="none" extrusionOk="0">
                  <a:moveTo>
                    <a:pt x="7843" y="13405"/>
                  </a:moveTo>
                  <a:cubicBezTo>
                    <a:pt x="6171" y="13101"/>
                    <a:pt x="4834" y="11824"/>
                    <a:pt x="3861" y="10456"/>
                  </a:cubicBezTo>
                  <a:cubicBezTo>
                    <a:pt x="1673" y="7417"/>
                    <a:pt x="609" y="3739"/>
                    <a:pt x="1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2370375" y="1916725"/>
              <a:ext cx="519025" cy="76775"/>
            </a:xfrm>
            <a:custGeom>
              <a:avLst/>
              <a:gdLst/>
              <a:ahLst/>
              <a:cxnLst/>
              <a:rect l="l" t="t" r="r" b="b"/>
              <a:pathLst>
                <a:path w="20761" h="3071" fill="none" extrusionOk="0">
                  <a:moveTo>
                    <a:pt x="20761" y="3071"/>
                  </a:moveTo>
                  <a:cubicBezTo>
                    <a:pt x="18329" y="1916"/>
                    <a:pt x="15624" y="1551"/>
                    <a:pt x="12979" y="1156"/>
                  </a:cubicBezTo>
                  <a:cubicBezTo>
                    <a:pt x="8663" y="548"/>
                    <a:pt x="4347" y="1"/>
                    <a:pt x="0" y="92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2322500" y="1993475"/>
              <a:ext cx="284975" cy="180125"/>
            </a:xfrm>
            <a:custGeom>
              <a:avLst/>
              <a:gdLst/>
              <a:ahLst/>
              <a:cxnLst/>
              <a:rect l="l" t="t" r="r" b="b"/>
              <a:pathLst>
                <a:path w="11399" h="7205" fill="none" extrusionOk="0">
                  <a:moveTo>
                    <a:pt x="0" y="1"/>
                  </a:moveTo>
                  <a:cubicBezTo>
                    <a:pt x="1429" y="1581"/>
                    <a:pt x="2918" y="3101"/>
                    <a:pt x="4651" y="4378"/>
                  </a:cubicBezTo>
                  <a:cubicBezTo>
                    <a:pt x="6414" y="5624"/>
                    <a:pt x="8420" y="6536"/>
                    <a:pt x="10548" y="6749"/>
                  </a:cubicBezTo>
                  <a:cubicBezTo>
                    <a:pt x="10882" y="6809"/>
                    <a:pt x="11308" y="6870"/>
                    <a:pt x="11399" y="7204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1236262" y="611288"/>
              <a:ext cx="543350" cy="558800"/>
            </a:xfrm>
            <a:custGeom>
              <a:avLst/>
              <a:gdLst/>
              <a:ahLst/>
              <a:cxnLst/>
              <a:rect l="l" t="t" r="r" b="b"/>
              <a:pathLst>
                <a:path w="21734" h="22352" extrusionOk="0">
                  <a:moveTo>
                    <a:pt x="9291" y="0"/>
                  </a:moveTo>
                  <a:cubicBezTo>
                    <a:pt x="6179" y="0"/>
                    <a:pt x="2994" y="634"/>
                    <a:pt x="0" y="1166"/>
                  </a:cubicBezTo>
                  <a:cubicBezTo>
                    <a:pt x="578" y="4783"/>
                    <a:pt x="3435" y="7914"/>
                    <a:pt x="6961" y="8856"/>
                  </a:cubicBezTo>
                  <a:cubicBezTo>
                    <a:pt x="9089" y="9434"/>
                    <a:pt x="11611" y="9312"/>
                    <a:pt x="13162" y="10862"/>
                  </a:cubicBezTo>
                  <a:cubicBezTo>
                    <a:pt x="14256" y="11956"/>
                    <a:pt x="14651" y="13567"/>
                    <a:pt x="14742" y="15087"/>
                  </a:cubicBezTo>
                  <a:cubicBezTo>
                    <a:pt x="14864" y="16607"/>
                    <a:pt x="14833" y="18157"/>
                    <a:pt x="15350" y="19616"/>
                  </a:cubicBezTo>
                  <a:cubicBezTo>
                    <a:pt x="15897" y="21014"/>
                    <a:pt x="17143" y="22352"/>
                    <a:pt x="18663" y="22352"/>
                  </a:cubicBezTo>
                  <a:cubicBezTo>
                    <a:pt x="17143" y="20710"/>
                    <a:pt x="17478" y="18035"/>
                    <a:pt x="18450" y="15999"/>
                  </a:cubicBezTo>
                  <a:cubicBezTo>
                    <a:pt x="19393" y="13932"/>
                    <a:pt x="20791" y="12078"/>
                    <a:pt x="21125" y="9829"/>
                  </a:cubicBezTo>
                  <a:cubicBezTo>
                    <a:pt x="21733" y="5725"/>
                    <a:pt x="18238" y="1895"/>
                    <a:pt x="14256" y="680"/>
                  </a:cubicBezTo>
                  <a:cubicBezTo>
                    <a:pt x="12651" y="187"/>
                    <a:pt x="10982" y="0"/>
                    <a:pt x="9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086150" y="1530100"/>
              <a:ext cx="529675" cy="325875"/>
            </a:xfrm>
            <a:custGeom>
              <a:avLst/>
              <a:gdLst/>
              <a:ahLst/>
              <a:cxnLst/>
              <a:rect l="l" t="t" r="r" b="b"/>
              <a:pathLst>
                <a:path w="21187" h="13035" extrusionOk="0">
                  <a:moveTo>
                    <a:pt x="6322" y="1"/>
                  </a:moveTo>
                  <a:cubicBezTo>
                    <a:pt x="5624" y="1"/>
                    <a:pt x="4770" y="397"/>
                    <a:pt x="4016" y="397"/>
                  </a:cubicBezTo>
                  <a:cubicBezTo>
                    <a:pt x="3745" y="397"/>
                    <a:pt x="3487" y="346"/>
                    <a:pt x="3253" y="207"/>
                  </a:cubicBezTo>
                  <a:lnTo>
                    <a:pt x="3253" y="207"/>
                  </a:lnTo>
                  <a:cubicBezTo>
                    <a:pt x="3314" y="298"/>
                    <a:pt x="1612" y="450"/>
                    <a:pt x="1612" y="450"/>
                  </a:cubicBezTo>
                  <a:cubicBezTo>
                    <a:pt x="1612" y="450"/>
                    <a:pt x="1490" y="8171"/>
                    <a:pt x="1" y="13034"/>
                  </a:cubicBezTo>
                  <a:cubicBezTo>
                    <a:pt x="2858" y="11119"/>
                    <a:pt x="6323" y="10177"/>
                    <a:pt x="9727" y="9873"/>
                  </a:cubicBezTo>
                  <a:cubicBezTo>
                    <a:pt x="10811" y="9750"/>
                    <a:pt x="11908" y="9700"/>
                    <a:pt x="13008" y="9700"/>
                  </a:cubicBezTo>
                  <a:cubicBezTo>
                    <a:pt x="14345" y="9700"/>
                    <a:pt x="15688" y="9773"/>
                    <a:pt x="17022" y="9873"/>
                  </a:cubicBezTo>
                  <a:cubicBezTo>
                    <a:pt x="17630" y="8992"/>
                    <a:pt x="18420" y="8657"/>
                    <a:pt x="19332" y="8019"/>
                  </a:cubicBezTo>
                  <a:cubicBezTo>
                    <a:pt x="19758" y="7685"/>
                    <a:pt x="20457" y="7563"/>
                    <a:pt x="21186" y="7441"/>
                  </a:cubicBezTo>
                  <a:cubicBezTo>
                    <a:pt x="20427" y="7441"/>
                    <a:pt x="19423" y="7502"/>
                    <a:pt x="18056" y="7745"/>
                  </a:cubicBezTo>
                  <a:cubicBezTo>
                    <a:pt x="17648" y="7808"/>
                    <a:pt x="17232" y="7837"/>
                    <a:pt x="16811" y="7837"/>
                  </a:cubicBezTo>
                  <a:cubicBezTo>
                    <a:pt x="15193" y="7837"/>
                    <a:pt x="13515" y="7406"/>
                    <a:pt x="12068" y="6803"/>
                  </a:cubicBezTo>
                  <a:cubicBezTo>
                    <a:pt x="10183" y="6043"/>
                    <a:pt x="8572" y="4523"/>
                    <a:pt x="8177" y="2578"/>
                  </a:cubicBezTo>
                  <a:lnTo>
                    <a:pt x="8177" y="2578"/>
                  </a:lnTo>
                  <a:cubicBezTo>
                    <a:pt x="8191" y="2665"/>
                    <a:pt x="8192" y="2702"/>
                    <a:pt x="8183" y="2702"/>
                  </a:cubicBezTo>
                  <a:cubicBezTo>
                    <a:pt x="8133" y="2702"/>
                    <a:pt x="7782" y="1682"/>
                    <a:pt x="7377" y="1682"/>
                  </a:cubicBezTo>
                  <a:cubicBezTo>
                    <a:pt x="7350" y="1682"/>
                    <a:pt x="7323" y="1687"/>
                    <a:pt x="7296" y="1697"/>
                  </a:cubicBezTo>
                  <a:cubicBezTo>
                    <a:pt x="7270" y="1706"/>
                    <a:pt x="7246" y="1710"/>
                    <a:pt x="7225" y="1710"/>
                  </a:cubicBezTo>
                  <a:cubicBezTo>
                    <a:pt x="6813" y="1710"/>
                    <a:pt x="7116" y="140"/>
                    <a:pt x="6596" y="25"/>
                  </a:cubicBezTo>
                  <a:cubicBezTo>
                    <a:pt x="6508" y="8"/>
                    <a:pt x="6416" y="1"/>
                    <a:pt x="6322" y="1"/>
                  </a:cubicBezTo>
                  <a:close/>
                </a:path>
              </a:pathLst>
            </a:custGeom>
            <a:solidFill>
              <a:srgbClr val="CC877B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157237" y="783613"/>
              <a:ext cx="653525" cy="701400"/>
            </a:xfrm>
            <a:custGeom>
              <a:avLst/>
              <a:gdLst/>
              <a:ahLst/>
              <a:cxnLst/>
              <a:rect l="l" t="t" r="r" b="b"/>
              <a:pathLst>
                <a:path w="26141" h="28056" extrusionOk="0">
                  <a:moveTo>
                    <a:pt x="15839" y="1"/>
                  </a:moveTo>
                  <a:cubicBezTo>
                    <a:pt x="15060" y="1"/>
                    <a:pt x="12818" y="348"/>
                    <a:pt x="11946" y="4212"/>
                  </a:cubicBezTo>
                  <a:cubicBezTo>
                    <a:pt x="11338" y="6978"/>
                    <a:pt x="10882" y="10808"/>
                    <a:pt x="9970" y="13027"/>
                  </a:cubicBezTo>
                  <a:cubicBezTo>
                    <a:pt x="9058" y="15185"/>
                    <a:pt x="8055" y="15337"/>
                    <a:pt x="7204" y="15459"/>
                  </a:cubicBezTo>
                  <a:cubicBezTo>
                    <a:pt x="7108" y="15469"/>
                    <a:pt x="7021" y="15474"/>
                    <a:pt x="6941" y="15474"/>
                  </a:cubicBezTo>
                  <a:cubicBezTo>
                    <a:pt x="6309" y="15474"/>
                    <a:pt x="6073" y="15150"/>
                    <a:pt x="4833" y="14395"/>
                  </a:cubicBezTo>
                  <a:cubicBezTo>
                    <a:pt x="4205" y="13999"/>
                    <a:pt x="3615" y="13818"/>
                    <a:pt x="3055" y="13818"/>
                  </a:cubicBezTo>
                  <a:cubicBezTo>
                    <a:pt x="2368" y="13818"/>
                    <a:pt x="1728" y="14091"/>
                    <a:pt x="1125" y="14577"/>
                  </a:cubicBezTo>
                  <a:cubicBezTo>
                    <a:pt x="0" y="15489"/>
                    <a:pt x="61" y="16158"/>
                    <a:pt x="152" y="17495"/>
                  </a:cubicBezTo>
                  <a:cubicBezTo>
                    <a:pt x="243" y="18650"/>
                    <a:pt x="1672" y="20170"/>
                    <a:pt x="2067" y="20565"/>
                  </a:cubicBezTo>
                  <a:cubicBezTo>
                    <a:pt x="2979" y="21264"/>
                    <a:pt x="4073" y="22054"/>
                    <a:pt x="5015" y="22358"/>
                  </a:cubicBezTo>
                  <a:cubicBezTo>
                    <a:pt x="5405" y="22488"/>
                    <a:pt x="5811" y="22603"/>
                    <a:pt x="6221" y="22603"/>
                  </a:cubicBezTo>
                  <a:cubicBezTo>
                    <a:pt x="6386" y="22603"/>
                    <a:pt x="6552" y="22584"/>
                    <a:pt x="6718" y="22541"/>
                  </a:cubicBezTo>
                  <a:cubicBezTo>
                    <a:pt x="7265" y="22450"/>
                    <a:pt x="7751" y="21933"/>
                    <a:pt x="7751" y="21416"/>
                  </a:cubicBezTo>
                  <a:cubicBezTo>
                    <a:pt x="7873" y="23392"/>
                    <a:pt x="9332" y="25124"/>
                    <a:pt x="11064" y="26127"/>
                  </a:cubicBezTo>
                  <a:cubicBezTo>
                    <a:pt x="12737" y="27050"/>
                    <a:pt x="14684" y="27837"/>
                    <a:pt x="16618" y="27837"/>
                  </a:cubicBezTo>
                  <a:cubicBezTo>
                    <a:pt x="16722" y="27837"/>
                    <a:pt x="16826" y="27834"/>
                    <a:pt x="16930" y="27830"/>
                  </a:cubicBezTo>
                  <a:cubicBezTo>
                    <a:pt x="17261" y="27822"/>
                    <a:pt x="17569" y="27819"/>
                    <a:pt x="17856" y="27819"/>
                  </a:cubicBezTo>
                  <a:cubicBezTo>
                    <a:pt x="18785" y="27819"/>
                    <a:pt x="19497" y="27858"/>
                    <a:pt x="20031" y="27951"/>
                  </a:cubicBezTo>
                  <a:cubicBezTo>
                    <a:pt x="21052" y="27951"/>
                    <a:pt x="22148" y="28055"/>
                    <a:pt x="22995" y="28055"/>
                  </a:cubicBezTo>
                  <a:cubicBezTo>
                    <a:pt x="23358" y="28055"/>
                    <a:pt x="23675" y="28036"/>
                    <a:pt x="23922" y="27982"/>
                  </a:cubicBezTo>
                  <a:cubicBezTo>
                    <a:pt x="24985" y="27708"/>
                    <a:pt x="25016" y="26735"/>
                    <a:pt x="24985" y="25976"/>
                  </a:cubicBezTo>
                  <a:cubicBezTo>
                    <a:pt x="24955" y="25246"/>
                    <a:pt x="24073" y="23453"/>
                    <a:pt x="24073" y="23453"/>
                  </a:cubicBezTo>
                  <a:cubicBezTo>
                    <a:pt x="24073" y="23453"/>
                    <a:pt x="23770" y="22480"/>
                    <a:pt x="24864" y="22237"/>
                  </a:cubicBezTo>
                  <a:cubicBezTo>
                    <a:pt x="25563" y="22146"/>
                    <a:pt x="25441" y="20869"/>
                    <a:pt x="24833" y="20565"/>
                  </a:cubicBezTo>
                  <a:cubicBezTo>
                    <a:pt x="24677" y="20487"/>
                    <a:pt x="24459" y="20465"/>
                    <a:pt x="24262" y="20465"/>
                  </a:cubicBezTo>
                  <a:cubicBezTo>
                    <a:pt x="23998" y="20465"/>
                    <a:pt x="23770" y="20504"/>
                    <a:pt x="23770" y="20504"/>
                  </a:cubicBezTo>
                  <a:cubicBezTo>
                    <a:pt x="23770" y="20504"/>
                    <a:pt x="24165" y="20322"/>
                    <a:pt x="24560" y="19927"/>
                  </a:cubicBezTo>
                  <a:cubicBezTo>
                    <a:pt x="24985" y="19501"/>
                    <a:pt x="25137" y="18863"/>
                    <a:pt x="24833" y="18285"/>
                  </a:cubicBezTo>
                  <a:cubicBezTo>
                    <a:pt x="24712" y="18042"/>
                    <a:pt x="24073" y="18133"/>
                    <a:pt x="23982" y="17951"/>
                  </a:cubicBezTo>
                  <a:cubicBezTo>
                    <a:pt x="23922" y="17769"/>
                    <a:pt x="23982" y="17282"/>
                    <a:pt x="23982" y="17282"/>
                  </a:cubicBezTo>
                  <a:cubicBezTo>
                    <a:pt x="23982" y="17282"/>
                    <a:pt x="24833" y="16522"/>
                    <a:pt x="25502" y="15702"/>
                  </a:cubicBezTo>
                  <a:cubicBezTo>
                    <a:pt x="26140" y="14912"/>
                    <a:pt x="25958" y="14334"/>
                    <a:pt x="25745" y="14304"/>
                  </a:cubicBezTo>
                  <a:cubicBezTo>
                    <a:pt x="24985" y="14091"/>
                    <a:pt x="23557" y="13392"/>
                    <a:pt x="22888" y="12905"/>
                  </a:cubicBezTo>
                  <a:cubicBezTo>
                    <a:pt x="22189" y="12419"/>
                    <a:pt x="21399" y="11264"/>
                    <a:pt x="21095" y="10626"/>
                  </a:cubicBezTo>
                  <a:cubicBezTo>
                    <a:pt x="20791" y="9987"/>
                    <a:pt x="20852" y="9440"/>
                    <a:pt x="20973" y="8498"/>
                  </a:cubicBezTo>
                  <a:cubicBezTo>
                    <a:pt x="21095" y="7556"/>
                    <a:pt x="21520" y="7404"/>
                    <a:pt x="21277" y="6796"/>
                  </a:cubicBezTo>
                  <a:cubicBezTo>
                    <a:pt x="19697" y="2541"/>
                    <a:pt x="16110" y="18"/>
                    <a:pt x="16110" y="18"/>
                  </a:cubicBezTo>
                  <a:cubicBezTo>
                    <a:pt x="16110" y="18"/>
                    <a:pt x="16009" y="1"/>
                    <a:pt x="15839" y="1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522712" y="598688"/>
              <a:ext cx="1090475" cy="1836375"/>
            </a:xfrm>
            <a:custGeom>
              <a:avLst/>
              <a:gdLst/>
              <a:ahLst/>
              <a:cxnLst/>
              <a:rect l="l" t="t" r="r" b="b"/>
              <a:pathLst>
                <a:path w="43619" h="73455" extrusionOk="0">
                  <a:moveTo>
                    <a:pt x="30833" y="1"/>
                  </a:moveTo>
                  <a:cubicBezTo>
                    <a:pt x="24151" y="1"/>
                    <a:pt x="9013" y="3219"/>
                    <a:pt x="13314" y="22612"/>
                  </a:cubicBezTo>
                  <a:cubicBezTo>
                    <a:pt x="15898" y="34284"/>
                    <a:pt x="10396" y="36017"/>
                    <a:pt x="7265" y="39300"/>
                  </a:cubicBezTo>
                  <a:cubicBezTo>
                    <a:pt x="2402" y="44345"/>
                    <a:pt x="1" y="49817"/>
                    <a:pt x="1" y="55592"/>
                  </a:cubicBezTo>
                  <a:cubicBezTo>
                    <a:pt x="1" y="61032"/>
                    <a:pt x="2797" y="66109"/>
                    <a:pt x="6445" y="68479"/>
                  </a:cubicBezTo>
                  <a:cubicBezTo>
                    <a:pt x="12160" y="72197"/>
                    <a:pt x="17239" y="73454"/>
                    <a:pt x="21471" y="73454"/>
                  </a:cubicBezTo>
                  <a:cubicBezTo>
                    <a:pt x="27863" y="73454"/>
                    <a:pt x="32325" y="70587"/>
                    <a:pt x="34135" y="68996"/>
                  </a:cubicBezTo>
                  <a:cubicBezTo>
                    <a:pt x="36263" y="67142"/>
                    <a:pt x="37509" y="64498"/>
                    <a:pt x="38390" y="61792"/>
                  </a:cubicBezTo>
                  <a:cubicBezTo>
                    <a:pt x="39758" y="57567"/>
                    <a:pt x="40245" y="52826"/>
                    <a:pt x="38269" y="48874"/>
                  </a:cubicBezTo>
                  <a:cubicBezTo>
                    <a:pt x="36384" y="45136"/>
                    <a:pt x="32402" y="42370"/>
                    <a:pt x="31886" y="38236"/>
                  </a:cubicBezTo>
                  <a:cubicBezTo>
                    <a:pt x="31247" y="32825"/>
                    <a:pt x="36840" y="28631"/>
                    <a:pt x="37631" y="23251"/>
                  </a:cubicBezTo>
                  <a:cubicBezTo>
                    <a:pt x="38117" y="19907"/>
                    <a:pt x="36567" y="16685"/>
                    <a:pt x="36871" y="13403"/>
                  </a:cubicBezTo>
                  <a:cubicBezTo>
                    <a:pt x="37083" y="10302"/>
                    <a:pt x="38238" y="9907"/>
                    <a:pt x="40032" y="7901"/>
                  </a:cubicBezTo>
                  <a:cubicBezTo>
                    <a:pt x="43619" y="3798"/>
                    <a:pt x="40336" y="1366"/>
                    <a:pt x="33041" y="150"/>
                  </a:cubicBezTo>
                  <a:cubicBezTo>
                    <a:pt x="32514" y="62"/>
                    <a:pt x="31754" y="1"/>
                    <a:pt x="3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63582" y="2498374"/>
              <a:ext cx="923300" cy="1121400"/>
            </a:xfrm>
            <a:custGeom>
              <a:avLst/>
              <a:gdLst/>
              <a:ahLst/>
              <a:cxnLst/>
              <a:rect l="l" t="t" r="r" b="b"/>
              <a:pathLst>
                <a:path w="36932" h="44856" extrusionOk="0">
                  <a:moveTo>
                    <a:pt x="25985" y="1"/>
                  </a:moveTo>
                  <a:cubicBezTo>
                    <a:pt x="25623" y="1"/>
                    <a:pt x="25250" y="12"/>
                    <a:pt x="24864" y="35"/>
                  </a:cubicBezTo>
                  <a:cubicBezTo>
                    <a:pt x="14560" y="643"/>
                    <a:pt x="12372" y="5780"/>
                    <a:pt x="10305" y="10126"/>
                  </a:cubicBezTo>
                  <a:cubicBezTo>
                    <a:pt x="8663" y="13591"/>
                    <a:pt x="7569" y="17330"/>
                    <a:pt x="7052" y="21129"/>
                  </a:cubicBezTo>
                  <a:cubicBezTo>
                    <a:pt x="6596" y="24351"/>
                    <a:pt x="6536" y="27634"/>
                    <a:pt x="5715" y="30795"/>
                  </a:cubicBezTo>
                  <a:cubicBezTo>
                    <a:pt x="4864" y="33956"/>
                    <a:pt x="3010" y="37087"/>
                    <a:pt x="1" y="38364"/>
                  </a:cubicBezTo>
                  <a:cubicBezTo>
                    <a:pt x="5685" y="39914"/>
                    <a:pt x="10153" y="41859"/>
                    <a:pt x="15928" y="42984"/>
                  </a:cubicBezTo>
                  <a:cubicBezTo>
                    <a:pt x="18390" y="43501"/>
                    <a:pt x="20913" y="43956"/>
                    <a:pt x="23466" y="44260"/>
                  </a:cubicBezTo>
                  <a:cubicBezTo>
                    <a:pt x="25624" y="44534"/>
                    <a:pt x="27813" y="44686"/>
                    <a:pt x="30032" y="44686"/>
                  </a:cubicBezTo>
                  <a:cubicBezTo>
                    <a:pt x="30270" y="44706"/>
                    <a:pt x="30559" y="44855"/>
                    <a:pt x="30808" y="44855"/>
                  </a:cubicBezTo>
                  <a:cubicBezTo>
                    <a:pt x="30940" y="44855"/>
                    <a:pt x="31061" y="44813"/>
                    <a:pt x="31156" y="44686"/>
                  </a:cubicBezTo>
                  <a:cubicBezTo>
                    <a:pt x="29454" y="38637"/>
                    <a:pt x="29393" y="32133"/>
                    <a:pt x="31004" y="26053"/>
                  </a:cubicBezTo>
                  <a:cubicBezTo>
                    <a:pt x="32342" y="21008"/>
                    <a:pt x="36931" y="15597"/>
                    <a:pt x="36931" y="10369"/>
                  </a:cubicBezTo>
                  <a:cubicBezTo>
                    <a:pt x="36931" y="8054"/>
                    <a:pt x="35744" y="1"/>
                    <a:pt x="259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671957" y="3159749"/>
              <a:ext cx="529675" cy="325075"/>
            </a:xfrm>
            <a:custGeom>
              <a:avLst/>
              <a:gdLst/>
              <a:ahLst/>
              <a:cxnLst/>
              <a:rect l="l" t="t" r="r" b="b"/>
              <a:pathLst>
                <a:path w="21187" h="13003" extrusionOk="0">
                  <a:moveTo>
                    <a:pt x="6321" y="0"/>
                  </a:moveTo>
                  <a:cubicBezTo>
                    <a:pt x="5624" y="0"/>
                    <a:pt x="4770" y="396"/>
                    <a:pt x="4015" y="396"/>
                  </a:cubicBezTo>
                  <a:cubicBezTo>
                    <a:pt x="3744" y="396"/>
                    <a:pt x="3486" y="345"/>
                    <a:pt x="3253" y="206"/>
                  </a:cubicBezTo>
                  <a:lnTo>
                    <a:pt x="3253" y="206"/>
                  </a:lnTo>
                  <a:cubicBezTo>
                    <a:pt x="3313" y="298"/>
                    <a:pt x="1611" y="450"/>
                    <a:pt x="1611" y="450"/>
                  </a:cubicBezTo>
                  <a:cubicBezTo>
                    <a:pt x="1611" y="450"/>
                    <a:pt x="1490" y="8140"/>
                    <a:pt x="0" y="13003"/>
                  </a:cubicBezTo>
                  <a:cubicBezTo>
                    <a:pt x="2858" y="11118"/>
                    <a:pt x="6323" y="10176"/>
                    <a:pt x="9727" y="9872"/>
                  </a:cubicBezTo>
                  <a:cubicBezTo>
                    <a:pt x="10888" y="9755"/>
                    <a:pt x="12063" y="9701"/>
                    <a:pt x="13241" y="9701"/>
                  </a:cubicBezTo>
                  <a:cubicBezTo>
                    <a:pt x="14501" y="9701"/>
                    <a:pt x="15766" y="9762"/>
                    <a:pt x="17022" y="9872"/>
                  </a:cubicBezTo>
                  <a:cubicBezTo>
                    <a:pt x="17630" y="8991"/>
                    <a:pt x="18451" y="8656"/>
                    <a:pt x="19362" y="7988"/>
                  </a:cubicBezTo>
                  <a:cubicBezTo>
                    <a:pt x="19758" y="7684"/>
                    <a:pt x="20457" y="7532"/>
                    <a:pt x="21186" y="7441"/>
                  </a:cubicBezTo>
                  <a:cubicBezTo>
                    <a:pt x="20426" y="7441"/>
                    <a:pt x="19423" y="7501"/>
                    <a:pt x="18055" y="7744"/>
                  </a:cubicBezTo>
                  <a:cubicBezTo>
                    <a:pt x="17662" y="7805"/>
                    <a:pt x="17260" y="7833"/>
                    <a:pt x="16854" y="7833"/>
                  </a:cubicBezTo>
                  <a:cubicBezTo>
                    <a:pt x="15222" y="7833"/>
                    <a:pt x="13528" y="7380"/>
                    <a:pt x="12067" y="6772"/>
                  </a:cubicBezTo>
                  <a:cubicBezTo>
                    <a:pt x="10183" y="6012"/>
                    <a:pt x="8572" y="4492"/>
                    <a:pt x="8177" y="2577"/>
                  </a:cubicBezTo>
                  <a:lnTo>
                    <a:pt x="8177" y="2577"/>
                  </a:lnTo>
                  <a:cubicBezTo>
                    <a:pt x="8190" y="2657"/>
                    <a:pt x="8192" y="2691"/>
                    <a:pt x="8183" y="2691"/>
                  </a:cubicBezTo>
                  <a:cubicBezTo>
                    <a:pt x="8136" y="2691"/>
                    <a:pt x="7785" y="1681"/>
                    <a:pt x="7378" y="1681"/>
                  </a:cubicBezTo>
                  <a:cubicBezTo>
                    <a:pt x="7351" y="1681"/>
                    <a:pt x="7323" y="1686"/>
                    <a:pt x="7295" y="1696"/>
                  </a:cubicBezTo>
                  <a:cubicBezTo>
                    <a:pt x="7270" y="1705"/>
                    <a:pt x="7247" y="1709"/>
                    <a:pt x="7225" y="1709"/>
                  </a:cubicBezTo>
                  <a:cubicBezTo>
                    <a:pt x="6812" y="1709"/>
                    <a:pt x="7116" y="111"/>
                    <a:pt x="6596" y="24"/>
                  </a:cubicBezTo>
                  <a:cubicBezTo>
                    <a:pt x="6508" y="7"/>
                    <a:pt x="6416" y="0"/>
                    <a:pt x="6321" y="0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488807" y="3402249"/>
              <a:ext cx="715100" cy="701125"/>
            </a:xfrm>
            <a:custGeom>
              <a:avLst/>
              <a:gdLst/>
              <a:ahLst/>
              <a:cxnLst/>
              <a:rect l="l" t="t" r="r" b="b"/>
              <a:pathLst>
                <a:path w="28604" h="28045" extrusionOk="0">
                  <a:moveTo>
                    <a:pt x="20548" y="1"/>
                  </a:moveTo>
                  <a:cubicBezTo>
                    <a:pt x="19365" y="1"/>
                    <a:pt x="18182" y="55"/>
                    <a:pt x="16992" y="172"/>
                  </a:cubicBezTo>
                  <a:cubicBezTo>
                    <a:pt x="13557" y="507"/>
                    <a:pt x="10123" y="1449"/>
                    <a:pt x="7266" y="3303"/>
                  </a:cubicBezTo>
                  <a:cubicBezTo>
                    <a:pt x="6718" y="5127"/>
                    <a:pt x="6110" y="6859"/>
                    <a:pt x="5472" y="8136"/>
                  </a:cubicBezTo>
                  <a:cubicBezTo>
                    <a:pt x="3193" y="12878"/>
                    <a:pt x="1" y="16312"/>
                    <a:pt x="1" y="16312"/>
                  </a:cubicBezTo>
                  <a:cubicBezTo>
                    <a:pt x="1" y="16312"/>
                    <a:pt x="2396" y="15465"/>
                    <a:pt x="6540" y="15465"/>
                  </a:cubicBezTo>
                  <a:cubicBezTo>
                    <a:pt x="8677" y="15465"/>
                    <a:pt x="11278" y="15691"/>
                    <a:pt x="14257" y="16373"/>
                  </a:cubicBezTo>
                  <a:cubicBezTo>
                    <a:pt x="22950" y="18410"/>
                    <a:pt x="28603" y="28045"/>
                    <a:pt x="28603" y="28045"/>
                  </a:cubicBezTo>
                  <a:cubicBezTo>
                    <a:pt x="28603" y="28045"/>
                    <a:pt x="28239" y="23607"/>
                    <a:pt x="26932" y="19382"/>
                  </a:cubicBezTo>
                  <a:cubicBezTo>
                    <a:pt x="25625" y="15157"/>
                    <a:pt x="20609" y="9929"/>
                    <a:pt x="20609" y="9929"/>
                  </a:cubicBezTo>
                  <a:cubicBezTo>
                    <a:pt x="20609" y="9929"/>
                    <a:pt x="23223" y="2938"/>
                    <a:pt x="23831" y="1236"/>
                  </a:cubicBezTo>
                  <a:cubicBezTo>
                    <a:pt x="23983" y="810"/>
                    <a:pt x="24166" y="415"/>
                    <a:pt x="24348" y="172"/>
                  </a:cubicBezTo>
                  <a:cubicBezTo>
                    <a:pt x="23076" y="62"/>
                    <a:pt x="21812" y="1"/>
                    <a:pt x="20548" y="1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658282" y="2669724"/>
              <a:ext cx="653525" cy="701300"/>
            </a:xfrm>
            <a:custGeom>
              <a:avLst/>
              <a:gdLst/>
              <a:ahLst/>
              <a:cxnLst/>
              <a:rect l="l" t="t" r="r" b="b"/>
              <a:pathLst>
                <a:path w="26141" h="28052" extrusionOk="0">
                  <a:moveTo>
                    <a:pt x="15811" y="0"/>
                  </a:moveTo>
                  <a:cubicBezTo>
                    <a:pt x="15003" y="0"/>
                    <a:pt x="12779" y="361"/>
                    <a:pt x="11915" y="4184"/>
                  </a:cubicBezTo>
                  <a:cubicBezTo>
                    <a:pt x="11307" y="6980"/>
                    <a:pt x="10851" y="10810"/>
                    <a:pt x="9940" y="12999"/>
                  </a:cubicBezTo>
                  <a:cubicBezTo>
                    <a:pt x="9028" y="15157"/>
                    <a:pt x="8055" y="15339"/>
                    <a:pt x="7174" y="15430"/>
                  </a:cubicBezTo>
                  <a:cubicBezTo>
                    <a:pt x="7051" y="15447"/>
                    <a:pt x="6944" y="15456"/>
                    <a:pt x="6847" y="15456"/>
                  </a:cubicBezTo>
                  <a:cubicBezTo>
                    <a:pt x="6249" y="15456"/>
                    <a:pt x="6032" y="15125"/>
                    <a:pt x="4803" y="14367"/>
                  </a:cubicBezTo>
                  <a:cubicBezTo>
                    <a:pt x="4182" y="13975"/>
                    <a:pt x="3598" y="13800"/>
                    <a:pt x="3044" y="13800"/>
                  </a:cubicBezTo>
                  <a:cubicBezTo>
                    <a:pt x="2349" y="13800"/>
                    <a:pt x="1703" y="14076"/>
                    <a:pt x="1094" y="14549"/>
                  </a:cubicBezTo>
                  <a:cubicBezTo>
                    <a:pt x="0" y="15461"/>
                    <a:pt x="31" y="16160"/>
                    <a:pt x="152" y="17497"/>
                  </a:cubicBezTo>
                  <a:cubicBezTo>
                    <a:pt x="213" y="18622"/>
                    <a:pt x="1672" y="20142"/>
                    <a:pt x="2037" y="20567"/>
                  </a:cubicBezTo>
                  <a:cubicBezTo>
                    <a:pt x="2949" y="21236"/>
                    <a:pt x="4043" y="22057"/>
                    <a:pt x="5015" y="22361"/>
                  </a:cubicBezTo>
                  <a:cubicBezTo>
                    <a:pt x="5384" y="22491"/>
                    <a:pt x="5783" y="22605"/>
                    <a:pt x="6191" y="22605"/>
                  </a:cubicBezTo>
                  <a:cubicBezTo>
                    <a:pt x="6356" y="22605"/>
                    <a:pt x="6521" y="22587"/>
                    <a:pt x="6687" y="22543"/>
                  </a:cubicBezTo>
                  <a:cubicBezTo>
                    <a:pt x="7234" y="22421"/>
                    <a:pt x="7751" y="21935"/>
                    <a:pt x="7751" y="21388"/>
                  </a:cubicBezTo>
                  <a:cubicBezTo>
                    <a:pt x="7842" y="23364"/>
                    <a:pt x="9301" y="25127"/>
                    <a:pt x="11034" y="26099"/>
                  </a:cubicBezTo>
                  <a:cubicBezTo>
                    <a:pt x="12733" y="27066"/>
                    <a:pt x="14743" y="27835"/>
                    <a:pt x="16682" y="27835"/>
                  </a:cubicBezTo>
                  <a:cubicBezTo>
                    <a:pt x="16755" y="27835"/>
                    <a:pt x="16828" y="27834"/>
                    <a:pt x="16900" y="27832"/>
                  </a:cubicBezTo>
                  <a:cubicBezTo>
                    <a:pt x="17291" y="27815"/>
                    <a:pt x="17650" y="27807"/>
                    <a:pt x="17981" y="27807"/>
                  </a:cubicBezTo>
                  <a:cubicBezTo>
                    <a:pt x="18835" y="27807"/>
                    <a:pt x="19497" y="27857"/>
                    <a:pt x="20001" y="27923"/>
                  </a:cubicBezTo>
                  <a:cubicBezTo>
                    <a:pt x="21062" y="27923"/>
                    <a:pt x="22219" y="28052"/>
                    <a:pt x="23076" y="28052"/>
                  </a:cubicBezTo>
                  <a:cubicBezTo>
                    <a:pt x="23397" y="28052"/>
                    <a:pt x="23676" y="28034"/>
                    <a:pt x="23891" y="27984"/>
                  </a:cubicBezTo>
                  <a:cubicBezTo>
                    <a:pt x="24955" y="27710"/>
                    <a:pt x="24985" y="26738"/>
                    <a:pt x="24955" y="25978"/>
                  </a:cubicBezTo>
                  <a:cubicBezTo>
                    <a:pt x="24925" y="25248"/>
                    <a:pt x="24043" y="23455"/>
                    <a:pt x="24043" y="23455"/>
                  </a:cubicBezTo>
                  <a:cubicBezTo>
                    <a:pt x="24043" y="23455"/>
                    <a:pt x="23739" y="22452"/>
                    <a:pt x="24833" y="22239"/>
                  </a:cubicBezTo>
                  <a:cubicBezTo>
                    <a:pt x="25533" y="22117"/>
                    <a:pt x="25411" y="20871"/>
                    <a:pt x="24803" y="20567"/>
                  </a:cubicBezTo>
                  <a:cubicBezTo>
                    <a:pt x="24660" y="20489"/>
                    <a:pt x="24444" y="20467"/>
                    <a:pt x="24244" y="20467"/>
                  </a:cubicBezTo>
                  <a:cubicBezTo>
                    <a:pt x="23977" y="20467"/>
                    <a:pt x="23739" y="20506"/>
                    <a:pt x="23739" y="20506"/>
                  </a:cubicBezTo>
                  <a:cubicBezTo>
                    <a:pt x="23739" y="20506"/>
                    <a:pt x="24165" y="20294"/>
                    <a:pt x="24530" y="19929"/>
                  </a:cubicBezTo>
                  <a:cubicBezTo>
                    <a:pt x="24955" y="19503"/>
                    <a:pt x="25107" y="18865"/>
                    <a:pt x="24803" y="18288"/>
                  </a:cubicBezTo>
                  <a:cubicBezTo>
                    <a:pt x="24682" y="18014"/>
                    <a:pt x="24043" y="18136"/>
                    <a:pt x="23952" y="17953"/>
                  </a:cubicBezTo>
                  <a:cubicBezTo>
                    <a:pt x="23891" y="17771"/>
                    <a:pt x="23952" y="17254"/>
                    <a:pt x="23952" y="17254"/>
                  </a:cubicBezTo>
                  <a:cubicBezTo>
                    <a:pt x="23952" y="17254"/>
                    <a:pt x="24803" y="16494"/>
                    <a:pt x="25472" y="15704"/>
                  </a:cubicBezTo>
                  <a:cubicBezTo>
                    <a:pt x="26141" y="14914"/>
                    <a:pt x="25928" y="14336"/>
                    <a:pt x="25715" y="14306"/>
                  </a:cubicBezTo>
                  <a:cubicBezTo>
                    <a:pt x="24955" y="14063"/>
                    <a:pt x="23557" y="13394"/>
                    <a:pt x="22858" y="12908"/>
                  </a:cubicBezTo>
                  <a:cubicBezTo>
                    <a:pt x="22189" y="12391"/>
                    <a:pt x="21368" y="11266"/>
                    <a:pt x="21064" y="10628"/>
                  </a:cubicBezTo>
                  <a:cubicBezTo>
                    <a:pt x="20760" y="9959"/>
                    <a:pt x="20821" y="9442"/>
                    <a:pt x="20973" y="8500"/>
                  </a:cubicBezTo>
                  <a:cubicBezTo>
                    <a:pt x="21064" y="7528"/>
                    <a:pt x="21490" y="7376"/>
                    <a:pt x="21277" y="6768"/>
                  </a:cubicBezTo>
                  <a:cubicBezTo>
                    <a:pt x="19666" y="2512"/>
                    <a:pt x="16110" y="20"/>
                    <a:pt x="16110" y="20"/>
                  </a:cubicBezTo>
                  <a:cubicBezTo>
                    <a:pt x="16110" y="20"/>
                    <a:pt x="15999" y="0"/>
                    <a:pt x="15811" y="0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766932" y="2546499"/>
              <a:ext cx="512950" cy="357550"/>
            </a:xfrm>
            <a:custGeom>
              <a:avLst/>
              <a:gdLst/>
              <a:ahLst/>
              <a:cxnLst/>
              <a:rect l="l" t="t" r="r" b="b"/>
              <a:pathLst>
                <a:path w="20518" h="14302" extrusionOk="0">
                  <a:moveTo>
                    <a:pt x="9981" y="0"/>
                  </a:moveTo>
                  <a:cubicBezTo>
                    <a:pt x="8053" y="0"/>
                    <a:pt x="5805" y="541"/>
                    <a:pt x="3192" y="1879"/>
                  </a:cubicBezTo>
                  <a:cubicBezTo>
                    <a:pt x="1" y="3490"/>
                    <a:pt x="609" y="13976"/>
                    <a:pt x="609" y="13976"/>
                  </a:cubicBezTo>
                  <a:cubicBezTo>
                    <a:pt x="609" y="13976"/>
                    <a:pt x="2683" y="14301"/>
                    <a:pt x="5750" y="14301"/>
                  </a:cubicBezTo>
                  <a:cubicBezTo>
                    <a:pt x="8541" y="14301"/>
                    <a:pt x="12155" y="14032"/>
                    <a:pt x="15776" y="13004"/>
                  </a:cubicBezTo>
                  <a:cubicBezTo>
                    <a:pt x="19819" y="11849"/>
                    <a:pt x="20518" y="9539"/>
                    <a:pt x="20518" y="9539"/>
                  </a:cubicBezTo>
                  <a:cubicBezTo>
                    <a:pt x="20518" y="9539"/>
                    <a:pt x="18079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906825" y="1221250"/>
              <a:ext cx="645925" cy="298025"/>
            </a:xfrm>
            <a:custGeom>
              <a:avLst/>
              <a:gdLst/>
              <a:ahLst/>
              <a:cxnLst/>
              <a:rect l="l" t="t" r="r" b="b"/>
              <a:pathLst>
                <a:path w="25837" h="11921" extrusionOk="0">
                  <a:moveTo>
                    <a:pt x="15164" y="0"/>
                  </a:moveTo>
                  <a:cubicBezTo>
                    <a:pt x="10445" y="0"/>
                    <a:pt x="5483" y="504"/>
                    <a:pt x="1915" y="3501"/>
                  </a:cubicBezTo>
                  <a:cubicBezTo>
                    <a:pt x="547" y="4626"/>
                    <a:pt x="0" y="5781"/>
                    <a:pt x="122" y="7483"/>
                  </a:cubicBezTo>
                  <a:cubicBezTo>
                    <a:pt x="2463" y="6467"/>
                    <a:pt x="4949" y="6221"/>
                    <a:pt x="7463" y="6221"/>
                  </a:cubicBezTo>
                  <a:cubicBezTo>
                    <a:pt x="8408" y="6221"/>
                    <a:pt x="9357" y="6256"/>
                    <a:pt x="10304" y="6298"/>
                  </a:cubicBezTo>
                  <a:cubicBezTo>
                    <a:pt x="13162" y="6450"/>
                    <a:pt x="16049" y="6571"/>
                    <a:pt x="18846" y="7240"/>
                  </a:cubicBezTo>
                  <a:cubicBezTo>
                    <a:pt x="21672" y="7909"/>
                    <a:pt x="24590" y="9307"/>
                    <a:pt x="25837" y="11921"/>
                  </a:cubicBezTo>
                  <a:cubicBezTo>
                    <a:pt x="25168" y="8425"/>
                    <a:pt x="23678" y="5082"/>
                    <a:pt x="21460" y="2286"/>
                  </a:cubicBezTo>
                  <a:cubicBezTo>
                    <a:pt x="21095" y="1738"/>
                    <a:pt x="20639" y="1222"/>
                    <a:pt x="20061" y="827"/>
                  </a:cubicBezTo>
                  <a:cubicBezTo>
                    <a:pt x="18937" y="67"/>
                    <a:pt x="17447" y="6"/>
                    <a:pt x="16080" y="6"/>
                  </a:cubicBezTo>
                  <a:cubicBezTo>
                    <a:pt x="15776" y="2"/>
                    <a:pt x="15470" y="0"/>
                    <a:pt x="15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1087675" y="1918200"/>
              <a:ext cx="509150" cy="253075"/>
            </a:xfrm>
            <a:custGeom>
              <a:avLst/>
              <a:gdLst/>
              <a:ahLst/>
              <a:cxnLst/>
              <a:rect l="l" t="t" r="r" b="b"/>
              <a:pathLst>
                <a:path w="20366" h="10123" extrusionOk="0">
                  <a:moveTo>
                    <a:pt x="2341" y="1"/>
                  </a:moveTo>
                  <a:lnTo>
                    <a:pt x="2341" y="1"/>
                  </a:lnTo>
                  <a:cubicBezTo>
                    <a:pt x="2432" y="92"/>
                    <a:pt x="2462" y="92"/>
                    <a:pt x="2462" y="92"/>
                  </a:cubicBezTo>
                  <a:cubicBezTo>
                    <a:pt x="2462" y="92"/>
                    <a:pt x="1399" y="5441"/>
                    <a:pt x="0" y="10122"/>
                  </a:cubicBezTo>
                  <a:cubicBezTo>
                    <a:pt x="2736" y="8299"/>
                    <a:pt x="6019" y="7387"/>
                    <a:pt x="9332" y="7083"/>
                  </a:cubicBezTo>
                  <a:cubicBezTo>
                    <a:pt x="10356" y="6988"/>
                    <a:pt x="11399" y="6948"/>
                    <a:pt x="12449" y="6948"/>
                  </a:cubicBezTo>
                  <a:cubicBezTo>
                    <a:pt x="13766" y="6948"/>
                    <a:pt x="15095" y="7012"/>
                    <a:pt x="16414" y="7113"/>
                  </a:cubicBezTo>
                  <a:cubicBezTo>
                    <a:pt x="16961" y="6262"/>
                    <a:pt x="17751" y="5958"/>
                    <a:pt x="18603" y="5320"/>
                  </a:cubicBezTo>
                  <a:cubicBezTo>
                    <a:pt x="19028" y="5016"/>
                    <a:pt x="19666" y="4864"/>
                    <a:pt x="20366" y="4803"/>
                  </a:cubicBezTo>
                  <a:cubicBezTo>
                    <a:pt x="19636" y="4803"/>
                    <a:pt x="18694" y="4864"/>
                    <a:pt x="17356" y="5046"/>
                  </a:cubicBezTo>
                  <a:cubicBezTo>
                    <a:pt x="16960" y="5109"/>
                    <a:pt x="16556" y="5138"/>
                    <a:pt x="16150" y="5138"/>
                  </a:cubicBezTo>
                  <a:cubicBezTo>
                    <a:pt x="14597" y="5138"/>
                    <a:pt x="13003" y="4713"/>
                    <a:pt x="11581" y="4134"/>
                  </a:cubicBezTo>
                  <a:cubicBezTo>
                    <a:pt x="9788" y="3405"/>
                    <a:pt x="8177" y="1976"/>
                    <a:pt x="7842" y="92"/>
                  </a:cubicBezTo>
                  <a:lnTo>
                    <a:pt x="7842" y="92"/>
                  </a:lnTo>
                  <a:cubicBezTo>
                    <a:pt x="7934" y="608"/>
                    <a:pt x="7508" y="1156"/>
                    <a:pt x="6991" y="1338"/>
                  </a:cubicBezTo>
                  <a:cubicBezTo>
                    <a:pt x="6758" y="1420"/>
                    <a:pt x="6519" y="1453"/>
                    <a:pt x="6276" y="1453"/>
                  </a:cubicBezTo>
                  <a:cubicBezTo>
                    <a:pt x="5981" y="1453"/>
                    <a:pt x="5681" y="1405"/>
                    <a:pt x="5380" y="1338"/>
                  </a:cubicBezTo>
                  <a:cubicBezTo>
                    <a:pt x="4469" y="1156"/>
                    <a:pt x="3283" y="548"/>
                    <a:pt x="2341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912900" y="2092275"/>
              <a:ext cx="686200" cy="673225"/>
            </a:xfrm>
            <a:custGeom>
              <a:avLst/>
              <a:gdLst/>
              <a:ahLst/>
              <a:cxnLst/>
              <a:rect l="l" t="t" r="r" b="b"/>
              <a:pathLst>
                <a:path w="27448" h="26929" extrusionOk="0">
                  <a:moveTo>
                    <a:pt x="19426" y="0"/>
                  </a:moveTo>
                  <a:cubicBezTo>
                    <a:pt x="18379" y="0"/>
                    <a:pt x="17333" y="42"/>
                    <a:pt x="16292" y="150"/>
                  </a:cubicBezTo>
                  <a:cubicBezTo>
                    <a:pt x="12979" y="454"/>
                    <a:pt x="9727" y="1366"/>
                    <a:pt x="6931" y="3190"/>
                  </a:cubicBezTo>
                  <a:cubicBezTo>
                    <a:pt x="6414" y="4922"/>
                    <a:pt x="5836" y="6564"/>
                    <a:pt x="5228" y="7810"/>
                  </a:cubicBezTo>
                  <a:cubicBezTo>
                    <a:pt x="3040" y="12369"/>
                    <a:pt x="0" y="15652"/>
                    <a:pt x="0" y="15652"/>
                  </a:cubicBezTo>
                  <a:cubicBezTo>
                    <a:pt x="0" y="15652"/>
                    <a:pt x="2314" y="14832"/>
                    <a:pt x="6288" y="14832"/>
                  </a:cubicBezTo>
                  <a:cubicBezTo>
                    <a:pt x="8340" y="14832"/>
                    <a:pt x="10833" y="15050"/>
                    <a:pt x="13678" y="15713"/>
                  </a:cubicBezTo>
                  <a:cubicBezTo>
                    <a:pt x="22037" y="17658"/>
                    <a:pt x="27448" y="26929"/>
                    <a:pt x="27448" y="26929"/>
                  </a:cubicBezTo>
                  <a:cubicBezTo>
                    <a:pt x="27448" y="26929"/>
                    <a:pt x="27113" y="22643"/>
                    <a:pt x="25837" y="18600"/>
                  </a:cubicBezTo>
                  <a:cubicBezTo>
                    <a:pt x="24560" y="14588"/>
                    <a:pt x="19697" y="9542"/>
                    <a:pt x="19697" y="9542"/>
                  </a:cubicBezTo>
                  <a:cubicBezTo>
                    <a:pt x="19697" y="9542"/>
                    <a:pt x="22220" y="2855"/>
                    <a:pt x="22828" y="1184"/>
                  </a:cubicBezTo>
                  <a:cubicBezTo>
                    <a:pt x="22980" y="758"/>
                    <a:pt x="23162" y="424"/>
                    <a:pt x="23344" y="150"/>
                  </a:cubicBezTo>
                  <a:cubicBezTo>
                    <a:pt x="22044" y="66"/>
                    <a:pt x="20734" y="0"/>
                    <a:pt x="19426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652250" y="1334725"/>
              <a:ext cx="801725" cy="1035525"/>
            </a:xfrm>
            <a:custGeom>
              <a:avLst/>
              <a:gdLst/>
              <a:ahLst/>
              <a:cxnLst/>
              <a:rect l="l" t="t" r="r" b="b"/>
              <a:pathLst>
                <a:path w="32069" h="41421" extrusionOk="0">
                  <a:moveTo>
                    <a:pt x="21936" y="1"/>
                  </a:moveTo>
                  <a:cubicBezTo>
                    <a:pt x="18162" y="1"/>
                    <a:pt x="14363" y="570"/>
                    <a:pt x="10761" y="1728"/>
                  </a:cubicBezTo>
                  <a:cubicBezTo>
                    <a:pt x="9119" y="2245"/>
                    <a:pt x="7478" y="2914"/>
                    <a:pt x="6171" y="4008"/>
                  </a:cubicBezTo>
                  <a:cubicBezTo>
                    <a:pt x="3679" y="6105"/>
                    <a:pt x="2706" y="9510"/>
                    <a:pt x="2432" y="12732"/>
                  </a:cubicBezTo>
                  <a:cubicBezTo>
                    <a:pt x="2220" y="15984"/>
                    <a:pt x="2554" y="19267"/>
                    <a:pt x="2159" y="22519"/>
                  </a:cubicBezTo>
                  <a:cubicBezTo>
                    <a:pt x="1672" y="26622"/>
                    <a:pt x="1" y="30665"/>
                    <a:pt x="700" y="34738"/>
                  </a:cubicBezTo>
                  <a:cubicBezTo>
                    <a:pt x="943" y="36410"/>
                    <a:pt x="1642" y="37960"/>
                    <a:pt x="2675" y="39328"/>
                  </a:cubicBezTo>
                  <a:cubicBezTo>
                    <a:pt x="2979" y="39723"/>
                    <a:pt x="3314" y="40118"/>
                    <a:pt x="3679" y="40391"/>
                  </a:cubicBezTo>
                  <a:cubicBezTo>
                    <a:pt x="4408" y="40908"/>
                    <a:pt x="5290" y="40999"/>
                    <a:pt x="6110" y="41121"/>
                  </a:cubicBezTo>
                  <a:cubicBezTo>
                    <a:pt x="7743" y="41322"/>
                    <a:pt x="9390" y="41421"/>
                    <a:pt x="11037" y="41421"/>
                  </a:cubicBezTo>
                  <a:cubicBezTo>
                    <a:pt x="16872" y="41421"/>
                    <a:pt x="22723" y="40178"/>
                    <a:pt x="28056" y="37808"/>
                  </a:cubicBezTo>
                  <a:cubicBezTo>
                    <a:pt x="26901" y="37291"/>
                    <a:pt x="25685" y="36714"/>
                    <a:pt x="25016" y="35650"/>
                  </a:cubicBezTo>
                  <a:cubicBezTo>
                    <a:pt x="24135" y="34373"/>
                    <a:pt x="24256" y="32701"/>
                    <a:pt x="24500" y="31212"/>
                  </a:cubicBezTo>
                  <a:cubicBezTo>
                    <a:pt x="24773" y="29692"/>
                    <a:pt x="25199" y="28172"/>
                    <a:pt x="24925" y="26653"/>
                  </a:cubicBezTo>
                  <a:cubicBezTo>
                    <a:pt x="24652" y="25133"/>
                    <a:pt x="23709" y="23826"/>
                    <a:pt x="23101" y="22428"/>
                  </a:cubicBezTo>
                  <a:cubicBezTo>
                    <a:pt x="22493" y="21030"/>
                    <a:pt x="22281" y="19236"/>
                    <a:pt x="23284" y="18051"/>
                  </a:cubicBezTo>
                  <a:cubicBezTo>
                    <a:pt x="23831" y="17443"/>
                    <a:pt x="24621" y="17139"/>
                    <a:pt x="25229" y="16622"/>
                  </a:cubicBezTo>
                  <a:cubicBezTo>
                    <a:pt x="26718" y="15406"/>
                    <a:pt x="27053" y="13309"/>
                    <a:pt x="27022" y="11425"/>
                  </a:cubicBezTo>
                  <a:cubicBezTo>
                    <a:pt x="26992" y="9510"/>
                    <a:pt x="26718" y="7564"/>
                    <a:pt x="27326" y="5741"/>
                  </a:cubicBezTo>
                  <a:cubicBezTo>
                    <a:pt x="27691" y="4646"/>
                    <a:pt x="28512" y="3613"/>
                    <a:pt x="29576" y="3127"/>
                  </a:cubicBezTo>
                  <a:cubicBezTo>
                    <a:pt x="29920" y="2954"/>
                    <a:pt x="30259" y="2912"/>
                    <a:pt x="30596" y="2912"/>
                  </a:cubicBezTo>
                  <a:cubicBezTo>
                    <a:pt x="30928" y="2912"/>
                    <a:pt x="31258" y="2953"/>
                    <a:pt x="31587" y="2953"/>
                  </a:cubicBezTo>
                  <a:cubicBezTo>
                    <a:pt x="31748" y="2953"/>
                    <a:pt x="31908" y="2943"/>
                    <a:pt x="32068" y="2914"/>
                  </a:cubicBezTo>
                  <a:cubicBezTo>
                    <a:pt x="31035" y="391"/>
                    <a:pt x="26111" y="209"/>
                    <a:pt x="23983" y="57"/>
                  </a:cubicBezTo>
                  <a:cubicBezTo>
                    <a:pt x="23302" y="19"/>
                    <a:pt x="22619" y="1"/>
                    <a:pt x="21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1081600" y="1384750"/>
              <a:ext cx="634525" cy="661925"/>
            </a:xfrm>
            <a:custGeom>
              <a:avLst/>
              <a:gdLst/>
              <a:ahLst/>
              <a:cxnLst/>
              <a:rect l="l" t="t" r="r" b="b"/>
              <a:pathLst>
                <a:path w="25381" h="26477" extrusionOk="0">
                  <a:moveTo>
                    <a:pt x="13383" y="1"/>
                  </a:moveTo>
                  <a:cubicBezTo>
                    <a:pt x="13107" y="1"/>
                    <a:pt x="10345" y="110"/>
                    <a:pt x="9970" y="4499"/>
                  </a:cubicBezTo>
                  <a:cubicBezTo>
                    <a:pt x="9727" y="7205"/>
                    <a:pt x="9757" y="10943"/>
                    <a:pt x="9149" y="13132"/>
                  </a:cubicBezTo>
                  <a:cubicBezTo>
                    <a:pt x="8541" y="15351"/>
                    <a:pt x="7630" y="15594"/>
                    <a:pt x="6839" y="15807"/>
                  </a:cubicBezTo>
                  <a:cubicBezTo>
                    <a:pt x="6678" y="15844"/>
                    <a:pt x="6544" y="15862"/>
                    <a:pt x="6422" y="15862"/>
                  </a:cubicBezTo>
                  <a:cubicBezTo>
                    <a:pt x="5942" y="15862"/>
                    <a:pt x="5623" y="15585"/>
                    <a:pt x="4438" y="15077"/>
                  </a:cubicBezTo>
                  <a:cubicBezTo>
                    <a:pt x="3928" y="14849"/>
                    <a:pt x="3452" y="14741"/>
                    <a:pt x="3009" y="14741"/>
                  </a:cubicBezTo>
                  <a:cubicBezTo>
                    <a:pt x="2211" y="14741"/>
                    <a:pt x="1518" y="15090"/>
                    <a:pt x="912" y="15715"/>
                  </a:cubicBezTo>
                  <a:cubicBezTo>
                    <a:pt x="0" y="16688"/>
                    <a:pt x="122" y="17387"/>
                    <a:pt x="395" y="18633"/>
                  </a:cubicBezTo>
                  <a:cubicBezTo>
                    <a:pt x="608" y="19697"/>
                    <a:pt x="2128" y="21004"/>
                    <a:pt x="2584" y="21339"/>
                  </a:cubicBezTo>
                  <a:cubicBezTo>
                    <a:pt x="3526" y="21886"/>
                    <a:pt x="4681" y="22463"/>
                    <a:pt x="5623" y="22676"/>
                  </a:cubicBezTo>
                  <a:cubicBezTo>
                    <a:pt x="5924" y="22743"/>
                    <a:pt x="6224" y="22791"/>
                    <a:pt x="6519" y="22791"/>
                  </a:cubicBezTo>
                  <a:cubicBezTo>
                    <a:pt x="6762" y="22791"/>
                    <a:pt x="7001" y="22758"/>
                    <a:pt x="7234" y="22676"/>
                  </a:cubicBezTo>
                  <a:cubicBezTo>
                    <a:pt x="7721" y="22463"/>
                    <a:pt x="8177" y="21977"/>
                    <a:pt x="8085" y="21399"/>
                  </a:cubicBezTo>
                  <a:lnTo>
                    <a:pt x="8085" y="21399"/>
                  </a:lnTo>
                  <a:cubicBezTo>
                    <a:pt x="8481" y="23314"/>
                    <a:pt x="10061" y="24743"/>
                    <a:pt x="11824" y="25472"/>
                  </a:cubicBezTo>
                  <a:cubicBezTo>
                    <a:pt x="13246" y="26051"/>
                    <a:pt x="14840" y="26476"/>
                    <a:pt x="16393" y="26476"/>
                  </a:cubicBezTo>
                  <a:cubicBezTo>
                    <a:pt x="16799" y="26476"/>
                    <a:pt x="17203" y="26447"/>
                    <a:pt x="17599" y="26384"/>
                  </a:cubicBezTo>
                  <a:cubicBezTo>
                    <a:pt x="18770" y="26198"/>
                    <a:pt x="19637" y="26105"/>
                    <a:pt x="20325" y="26105"/>
                  </a:cubicBezTo>
                  <a:cubicBezTo>
                    <a:pt x="20423" y="26105"/>
                    <a:pt x="20517" y="26107"/>
                    <a:pt x="20609" y="26111"/>
                  </a:cubicBezTo>
                  <a:cubicBezTo>
                    <a:pt x="21976" y="25928"/>
                    <a:pt x="23557" y="25959"/>
                    <a:pt x="24286" y="25685"/>
                  </a:cubicBezTo>
                  <a:cubicBezTo>
                    <a:pt x="25381" y="25229"/>
                    <a:pt x="25259" y="24257"/>
                    <a:pt x="25168" y="23588"/>
                  </a:cubicBezTo>
                  <a:cubicBezTo>
                    <a:pt x="25016" y="22889"/>
                    <a:pt x="23982" y="21308"/>
                    <a:pt x="23982" y="21308"/>
                  </a:cubicBezTo>
                  <a:cubicBezTo>
                    <a:pt x="23982" y="21308"/>
                    <a:pt x="24195" y="21004"/>
                    <a:pt x="24438" y="20123"/>
                  </a:cubicBezTo>
                  <a:cubicBezTo>
                    <a:pt x="24651" y="19241"/>
                    <a:pt x="24590" y="19241"/>
                    <a:pt x="24347" y="18937"/>
                  </a:cubicBezTo>
                  <a:cubicBezTo>
                    <a:pt x="24212" y="18768"/>
                    <a:pt x="23936" y="18731"/>
                    <a:pt x="23718" y="18731"/>
                  </a:cubicBezTo>
                  <a:cubicBezTo>
                    <a:pt x="23543" y="18731"/>
                    <a:pt x="23405" y="18755"/>
                    <a:pt x="23405" y="18755"/>
                  </a:cubicBezTo>
                  <a:cubicBezTo>
                    <a:pt x="23405" y="18755"/>
                    <a:pt x="24013" y="18177"/>
                    <a:pt x="24104" y="17691"/>
                  </a:cubicBezTo>
                  <a:cubicBezTo>
                    <a:pt x="24165" y="17174"/>
                    <a:pt x="24013" y="16445"/>
                    <a:pt x="23830" y="16202"/>
                  </a:cubicBezTo>
                  <a:cubicBezTo>
                    <a:pt x="23781" y="16133"/>
                    <a:pt x="23707" y="16115"/>
                    <a:pt x="23626" y="16115"/>
                  </a:cubicBezTo>
                  <a:cubicBezTo>
                    <a:pt x="23538" y="16115"/>
                    <a:pt x="23443" y="16136"/>
                    <a:pt x="23367" y="16136"/>
                  </a:cubicBezTo>
                  <a:cubicBezTo>
                    <a:pt x="23297" y="16136"/>
                    <a:pt x="23242" y="16119"/>
                    <a:pt x="23223" y="16050"/>
                  </a:cubicBezTo>
                  <a:cubicBezTo>
                    <a:pt x="23131" y="15898"/>
                    <a:pt x="23131" y="15411"/>
                    <a:pt x="23131" y="15411"/>
                  </a:cubicBezTo>
                  <a:cubicBezTo>
                    <a:pt x="23131" y="15411"/>
                    <a:pt x="23861" y="14591"/>
                    <a:pt x="24408" y="13740"/>
                  </a:cubicBezTo>
                  <a:cubicBezTo>
                    <a:pt x="24925" y="12919"/>
                    <a:pt x="24742" y="13405"/>
                    <a:pt x="24560" y="12797"/>
                  </a:cubicBezTo>
                  <a:cubicBezTo>
                    <a:pt x="24347" y="12220"/>
                    <a:pt x="22219" y="11764"/>
                    <a:pt x="21520" y="11399"/>
                  </a:cubicBezTo>
                  <a:cubicBezTo>
                    <a:pt x="20791" y="11004"/>
                    <a:pt x="19909" y="10031"/>
                    <a:pt x="19484" y="9454"/>
                  </a:cubicBezTo>
                  <a:cubicBezTo>
                    <a:pt x="19119" y="8876"/>
                    <a:pt x="19119" y="8360"/>
                    <a:pt x="19119" y="7448"/>
                  </a:cubicBezTo>
                  <a:cubicBezTo>
                    <a:pt x="19119" y="6536"/>
                    <a:pt x="19453" y="6323"/>
                    <a:pt x="19180" y="5776"/>
                  </a:cubicBezTo>
                  <a:cubicBezTo>
                    <a:pt x="17143" y="1885"/>
                    <a:pt x="13405" y="1"/>
                    <a:pt x="13405" y="1"/>
                  </a:cubicBezTo>
                  <a:cubicBezTo>
                    <a:pt x="13405" y="1"/>
                    <a:pt x="13397" y="1"/>
                    <a:pt x="13383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1691324" y="2882672"/>
              <a:ext cx="525875" cy="250800"/>
            </a:xfrm>
            <a:custGeom>
              <a:avLst/>
              <a:gdLst/>
              <a:ahLst/>
              <a:cxnLst/>
              <a:rect l="l" t="t" r="r" b="b"/>
              <a:pathLst>
                <a:path w="21035" h="10032" extrusionOk="0">
                  <a:moveTo>
                    <a:pt x="4560" y="1"/>
                  </a:moveTo>
                  <a:cubicBezTo>
                    <a:pt x="4621" y="92"/>
                    <a:pt x="4621" y="122"/>
                    <a:pt x="4621" y="122"/>
                  </a:cubicBezTo>
                  <a:cubicBezTo>
                    <a:pt x="4621" y="122"/>
                    <a:pt x="2432" y="5107"/>
                    <a:pt x="1" y="9363"/>
                  </a:cubicBezTo>
                  <a:cubicBezTo>
                    <a:pt x="2069" y="8564"/>
                    <a:pt x="4288" y="8234"/>
                    <a:pt x="6521" y="8234"/>
                  </a:cubicBezTo>
                  <a:cubicBezTo>
                    <a:pt x="7602" y="8234"/>
                    <a:pt x="8686" y="8312"/>
                    <a:pt x="9758" y="8451"/>
                  </a:cubicBezTo>
                  <a:cubicBezTo>
                    <a:pt x="12098" y="8785"/>
                    <a:pt x="14439" y="9363"/>
                    <a:pt x="16658" y="10031"/>
                  </a:cubicBezTo>
                  <a:cubicBezTo>
                    <a:pt x="17417" y="9363"/>
                    <a:pt x="18238" y="9211"/>
                    <a:pt x="19211" y="8785"/>
                  </a:cubicBezTo>
                  <a:cubicBezTo>
                    <a:pt x="19535" y="8656"/>
                    <a:pt x="19950" y="8618"/>
                    <a:pt x="20425" y="8618"/>
                  </a:cubicBezTo>
                  <a:cubicBezTo>
                    <a:pt x="20619" y="8618"/>
                    <a:pt x="20823" y="8624"/>
                    <a:pt x="21035" y="8633"/>
                  </a:cubicBezTo>
                  <a:cubicBezTo>
                    <a:pt x="20305" y="8481"/>
                    <a:pt x="19393" y="8329"/>
                    <a:pt x="18025" y="8268"/>
                  </a:cubicBezTo>
                  <a:cubicBezTo>
                    <a:pt x="16141" y="8147"/>
                    <a:pt x="14165" y="7205"/>
                    <a:pt x="12615" y="6080"/>
                  </a:cubicBezTo>
                  <a:cubicBezTo>
                    <a:pt x="11034" y="4986"/>
                    <a:pt x="9788" y="3192"/>
                    <a:pt x="9879" y="1308"/>
                  </a:cubicBezTo>
                  <a:lnTo>
                    <a:pt x="9879" y="1308"/>
                  </a:lnTo>
                  <a:cubicBezTo>
                    <a:pt x="9819" y="1825"/>
                    <a:pt x="9302" y="2250"/>
                    <a:pt x="8755" y="2341"/>
                  </a:cubicBezTo>
                  <a:cubicBezTo>
                    <a:pt x="8687" y="2349"/>
                    <a:pt x="8618" y="2353"/>
                    <a:pt x="8550" y="2353"/>
                  </a:cubicBezTo>
                  <a:cubicBezTo>
                    <a:pt x="8095" y="2353"/>
                    <a:pt x="7627" y="2188"/>
                    <a:pt x="7205" y="1976"/>
                  </a:cubicBezTo>
                  <a:cubicBezTo>
                    <a:pt x="6323" y="1612"/>
                    <a:pt x="5350" y="730"/>
                    <a:pt x="4560" y="1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1399524" y="3090547"/>
              <a:ext cx="708250" cy="719225"/>
            </a:xfrm>
            <a:custGeom>
              <a:avLst/>
              <a:gdLst/>
              <a:ahLst/>
              <a:cxnLst/>
              <a:rect l="l" t="t" r="r" b="b"/>
              <a:pathLst>
                <a:path w="28330" h="28769" extrusionOk="0">
                  <a:moveTo>
                    <a:pt x="18299" y="0"/>
                  </a:moveTo>
                  <a:cubicBezTo>
                    <a:pt x="16041" y="0"/>
                    <a:pt x="13794" y="322"/>
                    <a:pt x="11703" y="1108"/>
                  </a:cubicBezTo>
                  <a:cubicBezTo>
                    <a:pt x="10791" y="2719"/>
                    <a:pt x="9879" y="4148"/>
                    <a:pt x="9028" y="5242"/>
                  </a:cubicBezTo>
                  <a:cubicBezTo>
                    <a:pt x="5867" y="9254"/>
                    <a:pt x="1" y="14148"/>
                    <a:pt x="1" y="14148"/>
                  </a:cubicBezTo>
                  <a:cubicBezTo>
                    <a:pt x="1" y="14148"/>
                    <a:pt x="2094" y="13524"/>
                    <a:pt x="5230" y="13524"/>
                  </a:cubicBezTo>
                  <a:cubicBezTo>
                    <a:pt x="7924" y="13524"/>
                    <a:pt x="11388" y="13985"/>
                    <a:pt x="14955" y="15698"/>
                  </a:cubicBezTo>
                  <a:cubicBezTo>
                    <a:pt x="22676" y="19437"/>
                    <a:pt x="26475" y="28768"/>
                    <a:pt x="26475" y="28768"/>
                  </a:cubicBezTo>
                  <a:cubicBezTo>
                    <a:pt x="26475" y="28768"/>
                    <a:pt x="27023" y="24513"/>
                    <a:pt x="26658" y="20318"/>
                  </a:cubicBezTo>
                  <a:cubicBezTo>
                    <a:pt x="26323" y="16093"/>
                    <a:pt x="22706" y="10075"/>
                    <a:pt x="22706" y="10075"/>
                  </a:cubicBezTo>
                  <a:cubicBezTo>
                    <a:pt x="22706" y="10075"/>
                    <a:pt x="26658" y="4118"/>
                    <a:pt x="27630" y="2628"/>
                  </a:cubicBezTo>
                  <a:cubicBezTo>
                    <a:pt x="27843" y="2263"/>
                    <a:pt x="28117" y="1990"/>
                    <a:pt x="28330" y="1777"/>
                  </a:cubicBezTo>
                  <a:cubicBezTo>
                    <a:pt x="26050" y="1078"/>
                    <a:pt x="23770" y="500"/>
                    <a:pt x="21460" y="197"/>
                  </a:cubicBezTo>
                  <a:cubicBezTo>
                    <a:pt x="20414" y="71"/>
                    <a:pt x="19355" y="0"/>
                    <a:pt x="18299" y="0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1766549" y="2421572"/>
              <a:ext cx="641375" cy="688900"/>
            </a:xfrm>
            <a:custGeom>
              <a:avLst/>
              <a:gdLst/>
              <a:ahLst/>
              <a:cxnLst/>
              <a:rect l="l" t="t" r="r" b="b"/>
              <a:pathLst>
                <a:path w="25655" h="27556" extrusionOk="0">
                  <a:moveTo>
                    <a:pt x="16276" y="1"/>
                  </a:moveTo>
                  <a:cubicBezTo>
                    <a:pt x="15354" y="1"/>
                    <a:pt x="13464" y="431"/>
                    <a:pt x="12433" y="3703"/>
                  </a:cubicBezTo>
                  <a:cubicBezTo>
                    <a:pt x="11612" y="6287"/>
                    <a:pt x="10852" y="9934"/>
                    <a:pt x="9788" y="11940"/>
                  </a:cubicBezTo>
                  <a:cubicBezTo>
                    <a:pt x="8724" y="13977"/>
                    <a:pt x="7752" y="14007"/>
                    <a:pt x="6931" y="14037"/>
                  </a:cubicBezTo>
                  <a:cubicBezTo>
                    <a:pt x="6080" y="14037"/>
                    <a:pt x="6050" y="13764"/>
                    <a:pt x="4773" y="12791"/>
                  </a:cubicBezTo>
                  <a:cubicBezTo>
                    <a:pt x="4114" y="12285"/>
                    <a:pt x="3501" y="12058"/>
                    <a:pt x="2908" y="12058"/>
                  </a:cubicBezTo>
                  <a:cubicBezTo>
                    <a:pt x="2324" y="12058"/>
                    <a:pt x="1759" y="12278"/>
                    <a:pt x="1186" y="12670"/>
                  </a:cubicBezTo>
                  <a:cubicBezTo>
                    <a:pt x="62" y="13430"/>
                    <a:pt x="62" y="14129"/>
                    <a:pt x="1" y="15405"/>
                  </a:cubicBezTo>
                  <a:cubicBezTo>
                    <a:pt x="1" y="16499"/>
                    <a:pt x="1217" y="18110"/>
                    <a:pt x="1581" y="18536"/>
                  </a:cubicBezTo>
                  <a:cubicBezTo>
                    <a:pt x="2372" y="19235"/>
                    <a:pt x="3344" y="20117"/>
                    <a:pt x="4226" y="20512"/>
                  </a:cubicBezTo>
                  <a:cubicBezTo>
                    <a:pt x="4648" y="20696"/>
                    <a:pt x="5115" y="20858"/>
                    <a:pt x="5569" y="20858"/>
                  </a:cubicBezTo>
                  <a:cubicBezTo>
                    <a:pt x="5638" y="20858"/>
                    <a:pt x="5708" y="20854"/>
                    <a:pt x="5776" y="20846"/>
                  </a:cubicBezTo>
                  <a:cubicBezTo>
                    <a:pt x="6323" y="20755"/>
                    <a:pt x="6840" y="20390"/>
                    <a:pt x="6901" y="19813"/>
                  </a:cubicBezTo>
                  <a:lnTo>
                    <a:pt x="6901" y="19813"/>
                  </a:lnTo>
                  <a:cubicBezTo>
                    <a:pt x="6840" y="21727"/>
                    <a:pt x="8056" y="23490"/>
                    <a:pt x="9636" y="24615"/>
                  </a:cubicBezTo>
                  <a:cubicBezTo>
                    <a:pt x="11187" y="25709"/>
                    <a:pt x="13162" y="26652"/>
                    <a:pt x="15047" y="26773"/>
                  </a:cubicBezTo>
                  <a:cubicBezTo>
                    <a:pt x="16384" y="26834"/>
                    <a:pt x="17326" y="26986"/>
                    <a:pt x="18056" y="27138"/>
                  </a:cubicBezTo>
                  <a:cubicBezTo>
                    <a:pt x="19245" y="27244"/>
                    <a:pt x="20572" y="27556"/>
                    <a:pt x="21398" y="27556"/>
                  </a:cubicBezTo>
                  <a:cubicBezTo>
                    <a:pt x="21522" y="27556"/>
                    <a:pt x="21635" y="27549"/>
                    <a:pt x="21734" y="27533"/>
                  </a:cubicBezTo>
                  <a:cubicBezTo>
                    <a:pt x="22889" y="27259"/>
                    <a:pt x="23041" y="26317"/>
                    <a:pt x="23041" y="25649"/>
                  </a:cubicBezTo>
                  <a:cubicBezTo>
                    <a:pt x="23041" y="25345"/>
                    <a:pt x="22919" y="24828"/>
                    <a:pt x="22767" y="24372"/>
                  </a:cubicBezTo>
                  <a:cubicBezTo>
                    <a:pt x="22585" y="23825"/>
                    <a:pt x="22828" y="23156"/>
                    <a:pt x="23314" y="22822"/>
                  </a:cubicBezTo>
                  <a:cubicBezTo>
                    <a:pt x="23466" y="22700"/>
                    <a:pt x="23618" y="22548"/>
                    <a:pt x="23740" y="22366"/>
                  </a:cubicBezTo>
                  <a:cubicBezTo>
                    <a:pt x="24226" y="21606"/>
                    <a:pt x="23770" y="21241"/>
                    <a:pt x="23497" y="20998"/>
                  </a:cubicBezTo>
                  <a:cubicBezTo>
                    <a:pt x="23193" y="20724"/>
                    <a:pt x="22311" y="20512"/>
                    <a:pt x="22311" y="20512"/>
                  </a:cubicBezTo>
                  <a:cubicBezTo>
                    <a:pt x="22311" y="20512"/>
                    <a:pt x="23527" y="19904"/>
                    <a:pt x="23801" y="19387"/>
                  </a:cubicBezTo>
                  <a:cubicBezTo>
                    <a:pt x="24378" y="18323"/>
                    <a:pt x="22950" y="18506"/>
                    <a:pt x="22767" y="17837"/>
                  </a:cubicBezTo>
                  <a:cubicBezTo>
                    <a:pt x="22737" y="17654"/>
                    <a:pt x="22858" y="17199"/>
                    <a:pt x="22858" y="17199"/>
                  </a:cubicBezTo>
                  <a:cubicBezTo>
                    <a:pt x="22858" y="17199"/>
                    <a:pt x="23770" y="16560"/>
                    <a:pt x="24439" y="15861"/>
                  </a:cubicBezTo>
                  <a:cubicBezTo>
                    <a:pt x="25655" y="14585"/>
                    <a:pt x="22767" y="13460"/>
                    <a:pt x="22159" y="12943"/>
                  </a:cubicBezTo>
                  <a:cubicBezTo>
                    <a:pt x="21551" y="12426"/>
                    <a:pt x="20913" y="11271"/>
                    <a:pt x="20640" y="10633"/>
                  </a:cubicBezTo>
                  <a:cubicBezTo>
                    <a:pt x="20366" y="9964"/>
                    <a:pt x="20488" y="9478"/>
                    <a:pt x="20731" y="8597"/>
                  </a:cubicBezTo>
                  <a:cubicBezTo>
                    <a:pt x="20913" y="7746"/>
                    <a:pt x="20792" y="7016"/>
                    <a:pt x="20640" y="6408"/>
                  </a:cubicBezTo>
                  <a:cubicBezTo>
                    <a:pt x="19515" y="2183"/>
                    <a:pt x="16810" y="55"/>
                    <a:pt x="16810" y="55"/>
                  </a:cubicBezTo>
                  <a:cubicBezTo>
                    <a:pt x="16810" y="55"/>
                    <a:pt x="16604" y="1"/>
                    <a:pt x="16276" y="1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1232349" y="2032372"/>
              <a:ext cx="1143675" cy="1159150"/>
            </a:xfrm>
            <a:custGeom>
              <a:avLst/>
              <a:gdLst/>
              <a:ahLst/>
              <a:cxnLst/>
              <a:rect l="l" t="t" r="r" b="b"/>
              <a:pathLst>
                <a:path w="45747" h="46366" extrusionOk="0">
                  <a:moveTo>
                    <a:pt x="25746" y="0"/>
                  </a:moveTo>
                  <a:cubicBezTo>
                    <a:pt x="24712" y="61"/>
                    <a:pt x="23618" y="304"/>
                    <a:pt x="22889" y="1064"/>
                  </a:cubicBezTo>
                  <a:cubicBezTo>
                    <a:pt x="22232" y="1778"/>
                    <a:pt x="21950" y="2949"/>
                    <a:pt x="22424" y="3769"/>
                  </a:cubicBezTo>
                  <a:lnTo>
                    <a:pt x="22424" y="3769"/>
                  </a:lnTo>
                  <a:cubicBezTo>
                    <a:pt x="21555" y="2509"/>
                    <a:pt x="20013" y="1840"/>
                    <a:pt x="18490" y="1840"/>
                  </a:cubicBezTo>
                  <a:cubicBezTo>
                    <a:pt x="17345" y="1840"/>
                    <a:pt x="16210" y="2218"/>
                    <a:pt x="15381" y="3009"/>
                  </a:cubicBezTo>
                  <a:cubicBezTo>
                    <a:pt x="14497" y="3834"/>
                    <a:pt x="14013" y="5287"/>
                    <a:pt x="14703" y="6261"/>
                  </a:cubicBezTo>
                  <a:lnTo>
                    <a:pt x="14703" y="6261"/>
                  </a:lnTo>
                  <a:cubicBezTo>
                    <a:pt x="13972" y="5331"/>
                    <a:pt x="12784" y="4837"/>
                    <a:pt x="11605" y="4837"/>
                  </a:cubicBezTo>
                  <a:cubicBezTo>
                    <a:pt x="10728" y="4837"/>
                    <a:pt x="9855" y="5111"/>
                    <a:pt x="9180" y="5684"/>
                  </a:cubicBezTo>
                  <a:cubicBezTo>
                    <a:pt x="7657" y="7002"/>
                    <a:pt x="7179" y="9589"/>
                    <a:pt x="8450" y="11082"/>
                  </a:cubicBezTo>
                  <a:lnTo>
                    <a:pt x="8450" y="11082"/>
                  </a:lnTo>
                  <a:cubicBezTo>
                    <a:pt x="7957" y="10599"/>
                    <a:pt x="7273" y="10386"/>
                    <a:pt x="6561" y="10386"/>
                  </a:cubicBezTo>
                  <a:cubicBezTo>
                    <a:pt x="5907" y="10386"/>
                    <a:pt x="5229" y="10565"/>
                    <a:pt x="4651" y="10882"/>
                  </a:cubicBezTo>
                  <a:cubicBezTo>
                    <a:pt x="3527" y="11490"/>
                    <a:pt x="2645" y="12675"/>
                    <a:pt x="2615" y="13952"/>
                  </a:cubicBezTo>
                  <a:cubicBezTo>
                    <a:pt x="2615" y="14738"/>
                    <a:pt x="3000" y="15514"/>
                    <a:pt x="3585" y="16000"/>
                  </a:cubicBezTo>
                  <a:lnTo>
                    <a:pt x="3585" y="16000"/>
                  </a:lnTo>
                  <a:cubicBezTo>
                    <a:pt x="2938" y="16055"/>
                    <a:pt x="2249" y="16387"/>
                    <a:pt x="1764" y="16839"/>
                  </a:cubicBezTo>
                  <a:cubicBezTo>
                    <a:pt x="517" y="18085"/>
                    <a:pt x="1" y="20061"/>
                    <a:pt x="609" y="21733"/>
                  </a:cubicBezTo>
                  <a:cubicBezTo>
                    <a:pt x="1045" y="22932"/>
                    <a:pt x="2044" y="23897"/>
                    <a:pt x="3236" y="24324"/>
                  </a:cubicBezTo>
                  <a:lnTo>
                    <a:pt x="3236" y="24324"/>
                  </a:lnTo>
                  <a:cubicBezTo>
                    <a:pt x="2967" y="24410"/>
                    <a:pt x="2709" y="24547"/>
                    <a:pt x="2493" y="24712"/>
                  </a:cubicBezTo>
                  <a:cubicBezTo>
                    <a:pt x="1277" y="25624"/>
                    <a:pt x="669" y="27265"/>
                    <a:pt x="973" y="28724"/>
                  </a:cubicBezTo>
                  <a:cubicBezTo>
                    <a:pt x="1277" y="30213"/>
                    <a:pt x="2615" y="31399"/>
                    <a:pt x="4104" y="31764"/>
                  </a:cubicBezTo>
                  <a:cubicBezTo>
                    <a:pt x="2584" y="32189"/>
                    <a:pt x="1672" y="33952"/>
                    <a:pt x="1764" y="35533"/>
                  </a:cubicBezTo>
                  <a:cubicBezTo>
                    <a:pt x="1885" y="37144"/>
                    <a:pt x="2797" y="38542"/>
                    <a:pt x="3861" y="39758"/>
                  </a:cubicBezTo>
                  <a:cubicBezTo>
                    <a:pt x="4621" y="40639"/>
                    <a:pt x="5533" y="41460"/>
                    <a:pt x="6688" y="41733"/>
                  </a:cubicBezTo>
                  <a:cubicBezTo>
                    <a:pt x="6917" y="41795"/>
                    <a:pt x="7157" y="41826"/>
                    <a:pt x="7397" y="41826"/>
                  </a:cubicBezTo>
                  <a:cubicBezTo>
                    <a:pt x="8307" y="41826"/>
                    <a:pt x="9222" y="41389"/>
                    <a:pt x="9605" y="40586"/>
                  </a:cubicBezTo>
                  <a:lnTo>
                    <a:pt x="9605" y="40586"/>
                  </a:lnTo>
                  <a:cubicBezTo>
                    <a:pt x="8984" y="42006"/>
                    <a:pt x="9503" y="43848"/>
                    <a:pt x="10670" y="44925"/>
                  </a:cubicBezTo>
                  <a:cubicBezTo>
                    <a:pt x="11752" y="45924"/>
                    <a:pt x="13265" y="46365"/>
                    <a:pt x="14722" y="46365"/>
                  </a:cubicBezTo>
                  <a:cubicBezTo>
                    <a:pt x="14861" y="46365"/>
                    <a:pt x="15000" y="46361"/>
                    <a:pt x="15138" y="46353"/>
                  </a:cubicBezTo>
                  <a:cubicBezTo>
                    <a:pt x="16810" y="46293"/>
                    <a:pt x="18785" y="45381"/>
                    <a:pt x="19241" y="43739"/>
                  </a:cubicBezTo>
                  <a:cubicBezTo>
                    <a:pt x="19717" y="43936"/>
                    <a:pt x="20210" y="44023"/>
                    <a:pt x="20707" y="44023"/>
                  </a:cubicBezTo>
                  <a:cubicBezTo>
                    <a:pt x="22207" y="44023"/>
                    <a:pt x="23738" y="43224"/>
                    <a:pt x="24925" y="42220"/>
                  </a:cubicBezTo>
                  <a:cubicBezTo>
                    <a:pt x="25685" y="41612"/>
                    <a:pt x="26354" y="40852"/>
                    <a:pt x="26627" y="39910"/>
                  </a:cubicBezTo>
                  <a:cubicBezTo>
                    <a:pt x="26791" y="39347"/>
                    <a:pt x="26748" y="38708"/>
                    <a:pt x="26499" y="38188"/>
                  </a:cubicBezTo>
                  <a:lnTo>
                    <a:pt x="26499" y="38188"/>
                  </a:lnTo>
                  <a:cubicBezTo>
                    <a:pt x="26942" y="38461"/>
                    <a:pt x="27482" y="38598"/>
                    <a:pt x="28017" y="38598"/>
                  </a:cubicBezTo>
                  <a:cubicBezTo>
                    <a:pt x="28215" y="38598"/>
                    <a:pt x="28412" y="38579"/>
                    <a:pt x="28603" y="38542"/>
                  </a:cubicBezTo>
                  <a:cubicBezTo>
                    <a:pt x="29697" y="38299"/>
                    <a:pt x="30609" y="37539"/>
                    <a:pt x="31308" y="36688"/>
                  </a:cubicBezTo>
                  <a:cubicBezTo>
                    <a:pt x="32129" y="35624"/>
                    <a:pt x="32707" y="34195"/>
                    <a:pt x="32251" y="32949"/>
                  </a:cubicBezTo>
                  <a:cubicBezTo>
                    <a:pt x="32046" y="32335"/>
                    <a:pt x="31519" y="31848"/>
                    <a:pt x="30921" y="31609"/>
                  </a:cubicBezTo>
                  <a:lnTo>
                    <a:pt x="30921" y="31609"/>
                  </a:lnTo>
                  <a:cubicBezTo>
                    <a:pt x="31841" y="31105"/>
                    <a:pt x="32573" y="30095"/>
                    <a:pt x="32798" y="29028"/>
                  </a:cubicBezTo>
                  <a:cubicBezTo>
                    <a:pt x="33117" y="27402"/>
                    <a:pt x="32549" y="25749"/>
                    <a:pt x="31915" y="24174"/>
                  </a:cubicBezTo>
                  <a:lnTo>
                    <a:pt x="31915" y="24174"/>
                  </a:lnTo>
                  <a:cubicBezTo>
                    <a:pt x="32538" y="25570"/>
                    <a:pt x="34050" y="26511"/>
                    <a:pt x="35576" y="26511"/>
                  </a:cubicBezTo>
                  <a:cubicBezTo>
                    <a:pt x="35643" y="26511"/>
                    <a:pt x="35710" y="26509"/>
                    <a:pt x="35776" y="26505"/>
                  </a:cubicBezTo>
                  <a:cubicBezTo>
                    <a:pt x="37448" y="26383"/>
                    <a:pt x="38938" y="24985"/>
                    <a:pt x="39211" y="23314"/>
                  </a:cubicBezTo>
                  <a:cubicBezTo>
                    <a:pt x="39355" y="22307"/>
                    <a:pt x="38894" y="21130"/>
                    <a:pt x="38081" y="20752"/>
                  </a:cubicBezTo>
                  <a:lnTo>
                    <a:pt x="38081" y="20752"/>
                  </a:lnTo>
                  <a:cubicBezTo>
                    <a:pt x="38082" y="20752"/>
                    <a:pt x="38082" y="20752"/>
                    <a:pt x="38083" y="20752"/>
                  </a:cubicBezTo>
                  <a:cubicBezTo>
                    <a:pt x="39001" y="20752"/>
                    <a:pt x="39917" y="20239"/>
                    <a:pt x="40397" y="19423"/>
                  </a:cubicBezTo>
                  <a:cubicBezTo>
                    <a:pt x="41005" y="18420"/>
                    <a:pt x="41005" y="17265"/>
                    <a:pt x="40153" y="16444"/>
                  </a:cubicBezTo>
                  <a:lnTo>
                    <a:pt x="40153" y="16444"/>
                  </a:lnTo>
                  <a:cubicBezTo>
                    <a:pt x="40565" y="16650"/>
                    <a:pt x="41026" y="16749"/>
                    <a:pt x="41490" y="16749"/>
                  </a:cubicBezTo>
                  <a:cubicBezTo>
                    <a:pt x="41916" y="16749"/>
                    <a:pt x="42344" y="16665"/>
                    <a:pt x="42737" y="16505"/>
                  </a:cubicBezTo>
                  <a:cubicBezTo>
                    <a:pt x="43588" y="16201"/>
                    <a:pt x="44226" y="15563"/>
                    <a:pt x="44743" y="14833"/>
                  </a:cubicBezTo>
                  <a:cubicBezTo>
                    <a:pt x="45321" y="14073"/>
                    <a:pt x="45746" y="13131"/>
                    <a:pt x="45655" y="12128"/>
                  </a:cubicBezTo>
                  <a:cubicBezTo>
                    <a:pt x="45594" y="11155"/>
                    <a:pt x="45047" y="10243"/>
                    <a:pt x="44348" y="9544"/>
                  </a:cubicBezTo>
                  <a:cubicBezTo>
                    <a:pt x="43588" y="8876"/>
                    <a:pt x="42707" y="8420"/>
                    <a:pt x="41764" y="8085"/>
                  </a:cubicBezTo>
                  <a:cubicBezTo>
                    <a:pt x="42129" y="6900"/>
                    <a:pt x="41065" y="5866"/>
                    <a:pt x="39728" y="5714"/>
                  </a:cubicBezTo>
                  <a:cubicBezTo>
                    <a:pt x="39591" y="5694"/>
                    <a:pt x="39453" y="5685"/>
                    <a:pt x="39317" y="5685"/>
                  </a:cubicBezTo>
                  <a:cubicBezTo>
                    <a:pt x="38564" y="5685"/>
                    <a:pt x="37838" y="5981"/>
                    <a:pt x="37281" y="6480"/>
                  </a:cubicBezTo>
                  <a:lnTo>
                    <a:pt x="37281" y="6480"/>
                  </a:lnTo>
                  <a:cubicBezTo>
                    <a:pt x="37852" y="5445"/>
                    <a:pt x="37875" y="4071"/>
                    <a:pt x="37266" y="3040"/>
                  </a:cubicBezTo>
                  <a:cubicBezTo>
                    <a:pt x="36596" y="1834"/>
                    <a:pt x="35218" y="1148"/>
                    <a:pt x="33839" y="1148"/>
                  </a:cubicBezTo>
                  <a:cubicBezTo>
                    <a:pt x="33653" y="1148"/>
                    <a:pt x="33468" y="1160"/>
                    <a:pt x="33284" y="1186"/>
                  </a:cubicBezTo>
                  <a:cubicBezTo>
                    <a:pt x="31703" y="1429"/>
                    <a:pt x="30336" y="2493"/>
                    <a:pt x="29667" y="3891"/>
                  </a:cubicBezTo>
                  <a:cubicBezTo>
                    <a:pt x="30001" y="2857"/>
                    <a:pt x="29545" y="1733"/>
                    <a:pt x="28755" y="1003"/>
                  </a:cubicBezTo>
                  <a:cubicBezTo>
                    <a:pt x="27965" y="274"/>
                    <a:pt x="26810" y="0"/>
                    <a:pt x="25746" y="0"/>
                  </a:cubicBezTo>
                  <a:close/>
                </a:path>
              </a:pathLst>
            </a:custGeom>
            <a:solidFill>
              <a:srgbClr val="2A1A40"/>
            </a:solidFill>
            <a:ln>
              <a:noFill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2998837" y="2402825"/>
              <a:ext cx="83625" cy="97300"/>
            </a:xfrm>
            <a:custGeom>
              <a:avLst/>
              <a:gdLst/>
              <a:ahLst/>
              <a:cxnLst/>
              <a:rect l="l" t="t" r="r" b="b"/>
              <a:pathLst>
                <a:path w="3345" h="3892" extrusionOk="0">
                  <a:moveTo>
                    <a:pt x="3101" y="1"/>
                  </a:moveTo>
                  <a:cubicBezTo>
                    <a:pt x="2554" y="700"/>
                    <a:pt x="791" y="1612"/>
                    <a:pt x="1" y="1977"/>
                  </a:cubicBezTo>
                  <a:cubicBezTo>
                    <a:pt x="426" y="2129"/>
                    <a:pt x="1581" y="3101"/>
                    <a:pt x="2098" y="3892"/>
                  </a:cubicBezTo>
                  <a:lnTo>
                    <a:pt x="2128" y="3892"/>
                  </a:lnTo>
                  <a:cubicBezTo>
                    <a:pt x="2189" y="3892"/>
                    <a:pt x="2402" y="3861"/>
                    <a:pt x="2676" y="3496"/>
                  </a:cubicBezTo>
                  <a:cubicBezTo>
                    <a:pt x="2949" y="3071"/>
                    <a:pt x="2797" y="2676"/>
                    <a:pt x="2645" y="2433"/>
                  </a:cubicBezTo>
                  <a:cubicBezTo>
                    <a:pt x="2493" y="2159"/>
                    <a:pt x="1946" y="1764"/>
                    <a:pt x="1946" y="1764"/>
                  </a:cubicBezTo>
                  <a:lnTo>
                    <a:pt x="2706" y="1551"/>
                  </a:lnTo>
                  <a:cubicBezTo>
                    <a:pt x="2706" y="1551"/>
                    <a:pt x="3040" y="1369"/>
                    <a:pt x="3192" y="913"/>
                  </a:cubicBezTo>
                  <a:cubicBezTo>
                    <a:pt x="3344" y="457"/>
                    <a:pt x="3253" y="153"/>
                    <a:pt x="3253" y="153"/>
                  </a:cubicBezTo>
                  <a:cubicBezTo>
                    <a:pt x="3253" y="153"/>
                    <a:pt x="3162" y="92"/>
                    <a:pt x="3101" y="1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50"/>
          <p:cNvGrpSpPr/>
          <p:nvPr/>
        </p:nvGrpSpPr>
        <p:grpSpPr>
          <a:xfrm>
            <a:off x="3969123" y="4099790"/>
            <a:ext cx="5182143" cy="1034046"/>
            <a:chOff x="-969650" y="4469200"/>
            <a:chExt cx="3379291" cy="674305"/>
          </a:xfrm>
        </p:grpSpPr>
        <p:sp>
          <p:nvSpPr>
            <p:cNvPr id="1446" name="Google Shape;1446;p50"/>
            <p:cNvSpPr/>
            <p:nvPr/>
          </p:nvSpPr>
          <p:spPr>
            <a:xfrm>
              <a:off x="-969650" y="4469200"/>
              <a:ext cx="3379291" cy="673755"/>
            </a:xfrm>
            <a:custGeom>
              <a:avLst/>
              <a:gdLst/>
              <a:ahLst/>
              <a:cxnLst/>
              <a:rect l="l" t="t" r="r" b="b"/>
              <a:pathLst>
                <a:path w="115344" h="22997" extrusionOk="0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85725" dist="57150" dir="14220000" algn="bl" rotWithShape="0">
                <a:schemeClr val="dk1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-327108" y="4852610"/>
              <a:ext cx="1736434" cy="290895"/>
            </a:xfrm>
            <a:custGeom>
              <a:avLst/>
              <a:gdLst/>
              <a:ahLst/>
              <a:cxnLst/>
              <a:rect l="l" t="t" r="r" b="b"/>
              <a:pathLst>
                <a:path w="59269" h="9929" extrusionOk="0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5725" dist="57150" dir="14220000" algn="bl" rotWithShape="0">
                <a:schemeClr val="dk1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50"/>
          <p:cNvGrpSpPr/>
          <p:nvPr/>
        </p:nvGrpSpPr>
        <p:grpSpPr>
          <a:xfrm rot="5400000">
            <a:off x="-284250" y="-292011"/>
            <a:ext cx="1409392" cy="1400020"/>
            <a:chOff x="-2275568" y="3920889"/>
            <a:chExt cx="1409392" cy="1400020"/>
          </a:xfrm>
        </p:grpSpPr>
        <p:grpSp>
          <p:nvGrpSpPr>
            <p:cNvPr id="1449" name="Google Shape;1449;p50"/>
            <p:cNvGrpSpPr/>
            <p:nvPr/>
          </p:nvGrpSpPr>
          <p:grpSpPr>
            <a:xfrm>
              <a:off x="-2275568" y="3920889"/>
              <a:ext cx="1409392" cy="1400020"/>
              <a:chOff x="-2275568" y="3920889"/>
              <a:chExt cx="1409392" cy="1400020"/>
            </a:xfrm>
          </p:grpSpPr>
          <p:sp>
            <p:nvSpPr>
              <p:cNvPr id="1450" name="Google Shape;1450;p50"/>
              <p:cNvSpPr/>
              <p:nvPr/>
            </p:nvSpPr>
            <p:spPr>
              <a:xfrm rot="4686751">
                <a:off x="-1625125" y="4517453"/>
                <a:ext cx="519524" cy="910893"/>
              </a:xfrm>
              <a:custGeom>
                <a:avLst/>
                <a:gdLst/>
                <a:ahLst/>
                <a:cxnLst/>
                <a:rect l="l" t="t" r="r" b="b"/>
                <a:pathLst>
                  <a:path w="20780" h="36434" extrusionOk="0">
                    <a:moveTo>
                      <a:pt x="1905" y="19603"/>
                    </a:moveTo>
                    <a:cubicBezTo>
                      <a:pt x="3193" y="11482"/>
                      <a:pt x="9270" y="4957"/>
                      <a:pt x="15431" y="1"/>
                    </a:cubicBezTo>
                    <a:cubicBezTo>
                      <a:pt x="15431" y="1"/>
                      <a:pt x="14647" y="6190"/>
                      <a:pt x="18539" y="18175"/>
                    </a:cubicBezTo>
                    <a:cubicBezTo>
                      <a:pt x="20780" y="27444"/>
                      <a:pt x="13331" y="35593"/>
                      <a:pt x="9942" y="36181"/>
                    </a:cubicBezTo>
                    <a:cubicBezTo>
                      <a:pt x="8514" y="36433"/>
                      <a:pt x="1" y="31729"/>
                      <a:pt x="1905" y="196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0"/>
              <p:cNvSpPr/>
              <p:nvPr/>
            </p:nvSpPr>
            <p:spPr>
              <a:xfrm rot="4686751">
                <a:off x="-1568185" y="4454840"/>
                <a:ext cx="382468" cy="903442"/>
              </a:xfrm>
              <a:custGeom>
                <a:avLst/>
                <a:gdLst/>
                <a:ahLst/>
                <a:cxnLst/>
                <a:rect l="l" t="t" r="r" b="b"/>
                <a:pathLst>
                  <a:path w="15298" h="36136" extrusionOk="0">
                    <a:moveTo>
                      <a:pt x="15298" y="1"/>
                    </a:moveTo>
                    <a:lnTo>
                      <a:pt x="15298" y="1"/>
                    </a:lnTo>
                    <a:cubicBezTo>
                      <a:pt x="9165" y="4957"/>
                      <a:pt x="3144" y="11454"/>
                      <a:pt x="1856" y="19547"/>
                    </a:cubicBezTo>
                    <a:cubicBezTo>
                      <a:pt x="0" y="31392"/>
                      <a:pt x="8039" y="36135"/>
                      <a:pt x="9771" y="36135"/>
                    </a:cubicBezTo>
                    <a:cubicBezTo>
                      <a:pt x="9816" y="36135"/>
                      <a:pt x="9857" y="36132"/>
                      <a:pt x="9893" y="36125"/>
                    </a:cubicBezTo>
                    <a:lnTo>
                      <a:pt x="9921" y="36125"/>
                    </a:lnTo>
                    <a:cubicBezTo>
                      <a:pt x="14234" y="24924"/>
                      <a:pt x="3368" y="18875"/>
                      <a:pt x="15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0"/>
              <p:cNvSpPr/>
              <p:nvPr/>
            </p:nvSpPr>
            <p:spPr>
              <a:xfrm rot="4686751">
                <a:off x="-2282501" y="4078413"/>
                <a:ext cx="908793" cy="723234"/>
              </a:xfrm>
              <a:custGeom>
                <a:avLst/>
                <a:gdLst/>
                <a:ahLst/>
                <a:cxnLst/>
                <a:rect l="l" t="t" r="r" b="b"/>
                <a:pathLst>
                  <a:path w="36350" h="28928" extrusionOk="0">
                    <a:moveTo>
                      <a:pt x="15039" y="22039"/>
                    </a:moveTo>
                    <a:cubicBezTo>
                      <a:pt x="7057" y="17418"/>
                      <a:pt x="2717" y="8429"/>
                      <a:pt x="1" y="0"/>
                    </a:cubicBezTo>
                    <a:cubicBezTo>
                      <a:pt x="1" y="0"/>
                      <a:pt x="6161" y="3332"/>
                      <a:pt x="20247" y="4089"/>
                    </a:cubicBezTo>
                    <a:cubicBezTo>
                      <a:pt x="30833" y="5517"/>
                      <a:pt x="36349" y="16578"/>
                      <a:pt x="35593" y="20359"/>
                    </a:cubicBezTo>
                    <a:cubicBezTo>
                      <a:pt x="35285" y="21955"/>
                      <a:pt x="26940" y="28928"/>
                      <a:pt x="15039" y="220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0"/>
              <p:cNvSpPr/>
              <p:nvPr/>
            </p:nvSpPr>
            <p:spPr>
              <a:xfrm rot="4686751">
                <a:off x="-2176518" y="4166508"/>
                <a:ext cx="904592" cy="507599"/>
              </a:xfrm>
              <a:custGeom>
                <a:avLst/>
                <a:gdLst/>
                <a:ahLst/>
                <a:cxnLst/>
                <a:rect l="l" t="t" r="r" b="b"/>
                <a:pathLst>
                  <a:path w="36182" h="2030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114" y="18482"/>
                      <a:pt x="19183" y="6805"/>
                      <a:pt x="35425" y="20303"/>
                    </a:cubicBezTo>
                    <a:lnTo>
                      <a:pt x="35425" y="20275"/>
                    </a:lnTo>
                    <a:cubicBezTo>
                      <a:pt x="36181" y="16494"/>
                      <a:pt x="30665" y="5433"/>
                      <a:pt x="20079" y="4005"/>
                    </a:cubicBezTo>
                    <a:cubicBezTo>
                      <a:pt x="7338" y="3304"/>
                      <a:pt x="1093" y="53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0"/>
              <p:cNvSpPr/>
              <p:nvPr/>
            </p:nvSpPr>
            <p:spPr>
              <a:xfrm rot="4686751">
                <a:off x="-1799659" y="4126800"/>
                <a:ext cx="655331" cy="981596"/>
              </a:xfrm>
              <a:custGeom>
                <a:avLst/>
                <a:gdLst/>
                <a:ahLst/>
                <a:cxnLst/>
                <a:rect l="l" t="t" r="r" b="b"/>
                <a:pathLst>
                  <a:path w="26212" h="39262" extrusionOk="0">
                    <a:moveTo>
                      <a:pt x="3669" y="26660"/>
                    </a:moveTo>
                    <a:cubicBezTo>
                      <a:pt x="1" y="18203"/>
                      <a:pt x="1821" y="8402"/>
                      <a:pt x="4621" y="1"/>
                    </a:cubicBezTo>
                    <a:cubicBezTo>
                      <a:pt x="4621" y="1"/>
                      <a:pt x="7618" y="6330"/>
                      <a:pt x="18511" y="15291"/>
                    </a:cubicBezTo>
                    <a:cubicBezTo>
                      <a:pt x="26212" y="22712"/>
                      <a:pt x="24056" y="34893"/>
                      <a:pt x="21227" y="37498"/>
                    </a:cubicBezTo>
                    <a:cubicBezTo>
                      <a:pt x="20023" y="38590"/>
                      <a:pt x="9158" y="39262"/>
                      <a:pt x="3669" y="26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0"/>
              <p:cNvSpPr/>
              <p:nvPr/>
            </p:nvSpPr>
            <p:spPr>
              <a:xfrm rot="4686751">
                <a:off x="-1708783" y="4204732"/>
                <a:ext cx="537000" cy="933294"/>
              </a:xfrm>
              <a:custGeom>
                <a:avLst/>
                <a:gdLst/>
                <a:ahLst/>
                <a:cxnLst/>
                <a:rect l="l" t="t" r="r" b="b"/>
                <a:pathLst>
                  <a:path w="21479" h="37330" extrusionOk="0">
                    <a:moveTo>
                      <a:pt x="0" y="1"/>
                    </a:moveTo>
                    <a:cubicBezTo>
                      <a:pt x="392" y="23244"/>
                      <a:pt x="11398" y="16859"/>
                      <a:pt x="16494" y="37330"/>
                    </a:cubicBezTo>
                    <a:cubicBezTo>
                      <a:pt x="19351" y="34725"/>
                      <a:pt x="21479" y="22544"/>
                      <a:pt x="13778" y="15123"/>
                    </a:cubicBezTo>
                    <a:cubicBezTo>
                      <a:pt x="3921" y="7002"/>
                      <a:pt x="532" y="106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50"/>
              <p:cNvSpPr/>
              <p:nvPr/>
            </p:nvSpPr>
            <p:spPr>
              <a:xfrm rot="4686751">
                <a:off x="-2069624" y="4378951"/>
                <a:ext cx="674257" cy="673557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26941" extrusionOk="0">
                    <a:moveTo>
                      <a:pt x="1877" y="19771"/>
                    </a:moveTo>
                    <a:cubicBezTo>
                      <a:pt x="2241" y="20136"/>
                      <a:pt x="2773" y="20276"/>
                      <a:pt x="3249" y="20248"/>
                    </a:cubicBezTo>
                    <a:cubicBezTo>
                      <a:pt x="3725" y="20192"/>
                      <a:pt x="4173" y="20080"/>
                      <a:pt x="4593" y="19940"/>
                    </a:cubicBezTo>
                    <a:cubicBezTo>
                      <a:pt x="5013" y="19799"/>
                      <a:pt x="5433" y="19631"/>
                      <a:pt x="5825" y="19435"/>
                    </a:cubicBezTo>
                    <a:cubicBezTo>
                      <a:pt x="6610" y="19071"/>
                      <a:pt x="7338" y="18651"/>
                      <a:pt x="8038" y="18147"/>
                    </a:cubicBezTo>
                    <a:cubicBezTo>
                      <a:pt x="7422" y="18763"/>
                      <a:pt x="6890" y="19435"/>
                      <a:pt x="6414" y="20136"/>
                    </a:cubicBezTo>
                    <a:cubicBezTo>
                      <a:pt x="6161" y="20528"/>
                      <a:pt x="5937" y="20920"/>
                      <a:pt x="5769" y="21312"/>
                    </a:cubicBezTo>
                    <a:cubicBezTo>
                      <a:pt x="5573" y="21704"/>
                      <a:pt x="5377" y="22124"/>
                      <a:pt x="5265" y="22600"/>
                    </a:cubicBezTo>
                    <a:cubicBezTo>
                      <a:pt x="5041" y="23524"/>
                      <a:pt x="5629" y="24504"/>
                      <a:pt x="6582" y="24728"/>
                    </a:cubicBezTo>
                    <a:cubicBezTo>
                      <a:pt x="7086" y="24840"/>
                      <a:pt x="7618" y="24728"/>
                      <a:pt x="8010" y="24448"/>
                    </a:cubicBezTo>
                    <a:cubicBezTo>
                      <a:pt x="8402" y="24168"/>
                      <a:pt x="8710" y="23860"/>
                      <a:pt x="9018" y="23524"/>
                    </a:cubicBezTo>
                    <a:cubicBezTo>
                      <a:pt x="9326" y="23188"/>
                      <a:pt x="9606" y="22824"/>
                      <a:pt x="9858" y="22460"/>
                    </a:cubicBezTo>
                    <a:cubicBezTo>
                      <a:pt x="10334" y="21760"/>
                      <a:pt x="10726" y="21032"/>
                      <a:pt x="11090" y="20248"/>
                    </a:cubicBezTo>
                    <a:cubicBezTo>
                      <a:pt x="10894" y="21088"/>
                      <a:pt x="10754" y="21928"/>
                      <a:pt x="10698" y="22796"/>
                    </a:cubicBezTo>
                    <a:cubicBezTo>
                      <a:pt x="10670" y="23216"/>
                      <a:pt x="10670" y="23664"/>
                      <a:pt x="10698" y="24112"/>
                    </a:cubicBezTo>
                    <a:cubicBezTo>
                      <a:pt x="10726" y="24560"/>
                      <a:pt x="10782" y="25036"/>
                      <a:pt x="10922" y="25484"/>
                    </a:cubicBezTo>
                    <a:cubicBezTo>
                      <a:pt x="11202" y="26408"/>
                      <a:pt x="12182" y="26940"/>
                      <a:pt x="13106" y="26688"/>
                    </a:cubicBezTo>
                    <a:cubicBezTo>
                      <a:pt x="13610" y="26520"/>
                      <a:pt x="14003" y="26156"/>
                      <a:pt x="14227" y="25708"/>
                    </a:cubicBezTo>
                    <a:cubicBezTo>
                      <a:pt x="14423" y="25288"/>
                      <a:pt x="14535" y="24840"/>
                      <a:pt x="14619" y="24392"/>
                    </a:cubicBezTo>
                    <a:cubicBezTo>
                      <a:pt x="14731" y="23972"/>
                      <a:pt x="14787" y="23524"/>
                      <a:pt x="14815" y="23076"/>
                    </a:cubicBezTo>
                    <a:cubicBezTo>
                      <a:pt x="14899" y="22236"/>
                      <a:pt x="14871" y="21396"/>
                      <a:pt x="14787" y="20528"/>
                    </a:cubicBezTo>
                    <a:cubicBezTo>
                      <a:pt x="15039" y="21368"/>
                      <a:pt x="15347" y="22152"/>
                      <a:pt x="15739" y="22936"/>
                    </a:cubicBezTo>
                    <a:cubicBezTo>
                      <a:pt x="15935" y="23328"/>
                      <a:pt x="16159" y="23720"/>
                      <a:pt x="16411" y="24084"/>
                    </a:cubicBezTo>
                    <a:cubicBezTo>
                      <a:pt x="16663" y="24448"/>
                      <a:pt x="16915" y="24812"/>
                      <a:pt x="17279" y="25148"/>
                    </a:cubicBezTo>
                    <a:cubicBezTo>
                      <a:pt x="17979" y="25820"/>
                      <a:pt x="19099" y="25792"/>
                      <a:pt x="19771" y="25092"/>
                    </a:cubicBezTo>
                    <a:cubicBezTo>
                      <a:pt x="20135" y="24700"/>
                      <a:pt x="20275" y="24196"/>
                      <a:pt x="20247" y="23692"/>
                    </a:cubicBezTo>
                    <a:cubicBezTo>
                      <a:pt x="20191" y="23244"/>
                      <a:pt x="20079" y="22796"/>
                      <a:pt x="19939" y="22376"/>
                    </a:cubicBezTo>
                    <a:cubicBezTo>
                      <a:pt x="19799" y="21928"/>
                      <a:pt x="19631" y="21508"/>
                      <a:pt x="19435" y="21116"/>
                    </a:cubicBezTo>
                    <a:cubicBezTo>
                      <a:pt x="19099" y="20360"/>
                      <a:pt x="18651" y="19631"/>
                      <a:pt x="18147" y="18931"/>
                    </a:cubicBezTo>
                    <a:cubicBezTo>
                      <a:pt x="18791" y="19519"/>
                      <a:pt x="19435" y="20080"/>
                      <a:pt x="20163" y="20528"/>
                    </a:cubicBezTo>
                    <a:cubicBezTo>
                      <a:pt x="20527" y="20780"/>
                      <a:pt x="20919" y="21004"/>
                      <a:pt x="21312" y="21200"/>
                    </a:cubicBezTo>
                    <a:cubicBezTo>
                      <a:pt x="21732" y="21396"/>
                      <a:pt x="22124" y="21564"/>
                      <a:pt x="22600" y="21676"/>
                    </a:cubicBezTo>
                    <a:cubicBezTo>
                      <a:pt x="23552" y="21928"/>
                      <a:pt x="24504" y="21340"/>
                      <a:pt x="24728" y="20388"/>
                    </a:cubicBezTo>
                    <a:cubicBezTo>
                      <a:pt x="24840" y="19884"/>
                      <a:pt x="24728" y="19351"/>
                      <a:pt x="24448" y="18959"/>
                    </a:cubicBezTo>
                    <a:cubicBezTo>
                      <a:pt x="24168" y="18567"/>
                      <a:pt x="23860" y="18231"/>
                      <a:pt x="23524" y="17951"/>
                    </a:cubicBezTo>
                    <a:cubicBezTo>
                      <a:pt x="23188" y="17643"/>
                      <a:pt x="22824" y="17363"/>
                      <a:pt x="22460" y="17111"/>
                    </a:cubicBezTo>
                    <a:cubicBezTo>
                      <a:pt x="21788" y="16635"/>
                      <a:pt x="21031" y="16215"/>
                      <a:pt x="20247" y="15851"/>
                    </a:cubicBezTo>
                    <a:cubicBezTo>
                      <a:pt x="21087" y="16047"/>
                      <a:pt x="21928" y="16187"/>
                      <a:pt x="22796" y="16243"/>
                    </a:cubicBezTo>
                    <a:cubicBezTo>
                      <a:pt x="23244" y="16271"/>
                      <a:pt x="23664" y="16271"/>
                      <a:pt x="24140" y="16243"/>
                    </a:cubicBezTo>
                    <a:cubicBezTo>
                      <a:pt x="24588" y="16215"/>
                      <a:pt x="25036" y="16159"/>
                      <a:pt x="25484" y="16019"/>
                    </a:cubicBezTo>
                    <a:cubicBezTo>
                      <a:pt x="26408" y="15767"/>
                      <a:pt x="26968" y="14787"/>
                      <a:pt x="26688" y="13835"/>
                    </a:cubicBezTo>
                    <a:cubicBezTo>
                      <a:pt x="26520" y="13331"/>
                      <a:pt x="26156" y="12939"/>
                      <a:pt x="25708" y="12743"/>
                    </a:cubicBezTo>
                    <a:cubicBezTo>
                      <a:pt x="25288" y="12547"/>
                      <a:pt x="24840" y="12407"/>
                      <a:pt x="24420" y="12323"/>
                    </a:cubicBezTo>
                    <a:cubicBezTo>
                      <a:pt x="23972" y="12239"/>
                      <a:pt x="23524" y="12155"/>
                      <a:pt x="23076" y="12127"/>
                    </a:cubicBezTo>
                    <a:cubicBezTo>
                      <a:pt x="22236" y="12070"/>
                      <a:pt x="21396" y="12070"/>
                      <a:pt x="20555" y="12155"/>
                    </a:cubicBezTo>
                    <a:cubicBezTo>
                      <a:pt x="21368" y="11902"/>
                      <a:pt x="22180" y="11622"/>
                      <a:pt x="22936" y="11230"/>
                    </a:cubicBezTo>
                    <a:cubicBezTo>
                      <a:pt x="23328" y="11034"/>
                      <a:pt x="23720" y="10810"/>
                      <a:pt x="24084" y="10558"/>
                    </a:cubicBezTo>
                    <a:cubicBezTo>
                      <a:pt x="24448" y="10306"/>
                      <a:pt x="24812" y="10026"/>
                      <a:pt x="25148" y="9690"/>
                    </a:cubicBezTo>
                    <a:cubicBezTo>
                      <a:pt x="25820" y="8990"/>
                      <a:pt x="25792" y="7870"/>
                      <a:pt x="25092" y="7198"/>
                    </a:cubicBezTo>
                    <a:cubicBezTo>
                      <a:pt x="24700" y="6834"/>
                      <a:pt x="24196" y="6666"/>
                      <a:pt x="23720" y="6722"/>
                    </a:cubicBezTo>
                    <a:cubicBezTo>
                      <a:pt x="23244" y="6750"/>
                      <a:pt x="22796" y="6890"/>
                      <a:pt x="22376" y="7002"/>
                    </a:cubicBezTo>
                    <a:cubicBezTo>
                      <a:pt x="21928" y="7142"/>
                      <a:pt x="21536" y="7310"/>
                      <a:pt x="21115" y="7506"/>
                    </a:cubicBezTo>
                    <a:cubicBezTo>
                      <a:pt x="20359" y="7870"/>
                      <a:pt x="19631" y="8318"/>
                      <a:pt x="18931" y="8794"/>
                    </a:cubicBezTo>
                    <a:cubicBezTo>
                      <a:pt x="19519" y="8178"/>
                      <a:pt x="20079" y="7506"/>
                      <a:pt x="20527" y="6806"/>
                    </a:cubicBezTo>
                    <a:cubicBezTo>
                      <a:pt x="20779" y="6442"/>
                      <a:pt x="21003" y="6050"/>
                      <a:pt x="21199" y="5630"/>
                    </a:cubicBezTo>
                    <a:cubicBezTo>
                      <a:pt x="21396" y="5238"/>
                      <a:pt x="21592" y="4818"/>
                      <a:pt x="21704" y="4370"/>
                    </a:cubicBezTo>
                    <a:cubicBezTo>
                      <a:pt x="21928" y="3417"/>
                      <a:pt x="21340" y="2465"/>
                      <a:pt x="20387" y="2241"/>
                    </a:cubicBezTo>
                    <a:cubicBezTo>
                      <a:pt x="19883" y="2101"/>
                      <a:pt x="19351" y="2213"/>
                      <a:pt x="18959" y="2493"/>
                    </a:cubicBezTo>
                    <a:cubicBezTo>
                      <a:pt x="18567" y="2773"/>
                      <a:pt x="18231" y="3109"/>
                      <a:pt x="17951" y="3445"/>
                    </a:cubicBezTo>
                    <a:cubicBezTo>
                      <a:pt x="17643" y="3753"/>
                      <a:pt x="17363" y="4117"/>
                      <a:pt x="17111" y="4482"/>
                    </a:cubicBezTo>
                    <a:cubicBezTo>
                      <a:pt x="16635" y="5182"/>
                      <a:pt x="16215" y="5910"/>
                      <a:pt x="15851" y="6694"/>
                    </a:cubicBezTo>
                    <a:cubicBezTo>
                      <a:pt x="16075" y="5854"/>
                      <a:pt x="16215" y="5014"/>
                      <a:pt x="16243" y="4173"/>
                    </a:cubicBezTo>
                    <a:cubicBezTo>
                      <a:pt x="16271" y="3725"/>
                      <a:pt x="16271" y="3277"/>
                      <a:pt x="16243" y="2829"/>
                    </a:cubicBezTo>
                    <a:cubicBezTo>
                      <a:pt x="16215" y="2381"/>
                      <a:pt x="16159" y="1933"/>
                      <a:pt x="16019" y="1457"/>
                    </a:cubicBezTo>
                    <a:cubicBezTo>
                      <a:pt x="15767" y="533"/>
                      <a:pt x="14787" y="1"/>
                      <a:pt x="13835" y="281"/>
                    </a:cubicBezTo>
                    <a:cubicBezTo>
                      <a:pt x="13330" y="421"/>
                      <a:pt x="12938" y="785"/>
                      <a:pt x="12742" y="1233"/>
                    </a:cubicBezTo>
                    <a:cubicBezTo>
                      <a:pt x="12546" y="1653"/>
                      <a:pt x="12434" y="2101"/>
                      <a:pt x="12322" y="2549"/>
                    </a:cubicBezTo>
                    <a:cubicBezTo>
                      <a:pt x="12238" y="2997"/>
                      <a:pt x="12182" y="3417"/>
                      <a:pt x="12126" y="3865"/>
                    </a:cubicBezTo>
                    <a:cubicBezTo>
                      <a:pt x="12070" y="4706"/>
                      <a:pt x="12098" y="5574"/>
                      <a:pt x="12154" y="6414"/>
                    </a:cubicBezTo>
                    <a:cubicBezTo>
                      <a:pt x="11930" y="5574"/>
                      <a:pt x="11622" y="4790"/>
                      <a:pt x="11230" y="4033"/>
                    </a:cubicBezTo>
                    <a:cubicBezTo>
                      <a:pt x="11034" y="3613"/>
                      <a:pt x="10810" y="3249"/>
                      <a:pt x="10558" y="2857"/>
                    </a:cubicBezTo>
                    <a:cubicBezTo>
                      <a:pt x="10306" y="2493"/>
                      <a:pt x="10026" y="2129"/>
                      <a:pt x="9690" y="1793"/>
                    </a:cubicBezTo>
                    <a:cubicBezTo>
                      <a:pt x="8990" y="1121"/>
                      <a:pt x="7870" y="1149"/>
                      <a:pt x="7198" y="1849"/>
                    </a:cubicBezTo>
                    <a:cubicBezTo>
                      <a:pt x="6834" y="2241"/>
                      <a:pt x="6666" y="2745"/>
                      <a:pt x="6722" y="3249"/>
                    </a:cubicBezTo>
                    <a:cubicBezTo>
                      <a:pt x="6778" y="3725"/>
                      <a:pt x="6890" y="4145"/>
                      <a:pt x="7030" y="4594"/>
                    </a:cubicBezTo>
                    <a:cubicBezTo>
                      <a:pt x="7170" y="5014"/>
                      <a:pt x="7338" y="5434"/>
                      <a:pt x="7506" y="5826"/>
                    </a:cubicBezTo>
                    <a:cubicBezTo>
                      <a:pt x="7870" y="6582"/>
                      <a:pt x="8318" y="7310"/>
                      <a:pt x="8794" y="8010"/>
                    </a:cubicBezTo>
                    <a:cubicBezTo>
                      <a:pt x="8178" y="7422"/>
                      <a:pt x="7534" y="6890"/>
                      <a:pt x="6806" y="6414"/>
                    </a:cubicBezTo>
                    <a:cubicBezTo>
                      <a:pt x="6442" y="6162"/>
                      <a:pt x="6049" y="5938"/>
                      <a:pt x="5657" y="5742"/>
                    </a:cubicBezTo>
                    <a:cubicBezTo>
                      <a:pt x="5237" y="5546"/>
                      <a:pt x="4817" y="5378"/>
                      <a:pt x="4369" y="5266"/>
                    </a:cubicBezTo>
                    <a:cubicBezTo>
                      <a:pt x="3417" y="5042"/>
                      <a:pt x="2465" y="5602"/>
                      <a:pt x="2241" y="6554"/>
                    </a:cubicBezTo>
                    <a:cubicBezTo>
                      <a:pt x="2101" y="7086"/>
                      <a:pt x="2241" y="7590"/>
                      <a:pt x="2521" y="8010"/>
                    </a:cubicBezTo>
                    <a:cubicBezTo>
                      <a:pt x="2801" y="8402"/>
                      <a:pt x="3109" y="8710"/>
                      <a:pt x="3445" y="9018"/>
                    </a:cubicBezTo>
                    <a:cubicBezTo>
                      <a:pt x="3781" y="9298"/>
                      <a:pt x="4117" y="9578"/>
                      <a:pt x="4481" y="9830"/>
                    </a:cubicBezTo>
                    <a:cubicBezTo>
                      <a:pt x="5181" y="10334"/>
                      <a:pt x="5937" y="10726"/>
                      <a:pt x="6722" y="11090"/>
                    </a:cubicBezTo>
                    <a:cubicBezTo>
                      <a:pt x="5881" y="10894"/>
                      <a:pt x="5013" y="10754"/>
                      <a:pt x="4173" y="10698"/>
                    </a:cubicBezTo>
                    <a:cubicBezTo>
                      <a:pt x="3725" y="10670"/>
                      <a:pt x="3277" y="10670"/>
                      <a:pt x="2829" y="10698"/>
                    </a:cubicBezTo>
                    <a:cubicBezTo>
                      <a:pt x="2381" y="10726"/>
                      <a:pt x="1933" y="10782"/>
                      <a:pt x="1485" y="10922"/>
                    </a:cubicBezTo>
                    <a:cubicBezTo>
                      <a:pt x="533" y="11202"/>
                      <a:pt x="1" y="12183"/>
                      <a:pt x="281" y="13107"/>
                    </a:cubicBezTo>
                    <a:cubicBezTo>
                      <a:pt x="421" y="13611"/>
                      <a:pt x="785" y="14003"/>
                      <a:pt x="1233" y="14227"/>
                    </a:cubicBezTo>
                    <a:cubicBezTo>
                      <a:pt x="1681" y="14423"/>
                      <a:pt x="2101" y="14535"/>
                      <a:pt x="2549" y="14619"/>
                    </a:cubicBezTo>
                    <a:cubicBezTo>
                      <a:pt x="2997" y="14731"/>
                      <a:pt x="3445" y="14787"/>
                      <a:pt x="3865" y="14815"/>
                    </a:cubicBezTo>
                    <a:cubicBezTo>
                      <a:pt x="4705" y="14899"/>
                      <a:pt x="5573" y="14871"/>
                      <a:pt x="6414" y="14787"/>
                    </a:cubicBezTo>
                    <a:cubicBezTo>
                      <a:pt x="5601" y="15039"/>
                      <a:pt x="4789" y="15347"/>
                      <a:pt x="4033" y="15711"/>
                    </a:cubicBezTo>
                    <a:cubicBezTo>
                      <a:pt x="3641" y="15935"/>
                      <a:pt x="3249" y="16159"/>
                      <a:pt x="2885" y="16383"/>
                    </a:cubicBezTo>
                    <a:cubicBezTo>
                      <a:pt x="2493" y="16663"/>
                      <a:pt x="2129" y="16915"/>
                      <a:pt x="1821" y="17279"/>
                    </a:cubicBezTo>
                    <a:cubicBezTo>
                      <a:pt x="1149" y="17979"/>
                      <a:pt x="1177" y="19071"/>
                      <a:pt x="1877" y="19771"/>
                    </a:cubicBezTo>
                    <a:close/>
                  </a:path>
                </a:pathLst>
              </a:custGeom>
              <a:solidFill>
                <a:srgbClr val="F5F0E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7" name="Google Shape;1457;p50"/>
            <p:cNvSpPr/>
            <p:nvPr/>
          </p:nvSpPr>
          <p:spPr>
            <a:xfrm rot="4686751">
              <a:off x="-1803957" y="4654061"/>
              <a:ext cx="137256" cy="137256"/>
            </a:xfrm>
            <a:custGeom>
              <a:avLst/>
              <a:gdLst/>
              <a:ahLst/>
              <a:cxnLst/>
              <a:rect l="l" t="t" r="r" b="b"/>
              <a:pathLst>
                <a:path w="5490" h="5490" extrusionOk="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rgbClr val="FAC56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50"/>
          <p:cNvGrpSpPr/>
          <p:nvPr/>
        </p:nvGrpSpPr>
        <p:grpSpPr>
          <a:xfrm>
            <a:off x="8002617" y="7"/>
            <a:ext cx="1196485" cy="1315892"/>
            <a:chOff x="1716165" y="1362988"/>
            <a:chExt cx="897521" cy="987092"/>
          </a:xfrm>
        </p:grpSpPr>
        <p:sp>
          <p:nvSpPr>
            <p:cNvPr id="1459" name="Google Shape;1459;p50"/>
            <p:cNvSpPr/>
            <p:nvPr/>
          </p:nvSpPr>
          <p:spPr>
            <a:xfrm rot="994608" flipH="1">
              <a:off x="1784834" y="1468569"/>
              <a:ext cx="626750" cy="572680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0"/>
            <p:cNvSpPr/>
            <p:nvPr/>
          </p:nvSpPr>
          <p:spPr>
            <a:xfrm rot="-1857555" flipH="1">
              <a:off x="1884369" y="1657069"/>
              <a:ext cx="626674" cy="572611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1" name="Google Shape;1461;p50"/>
            <p:cNvGrpSpPr/>
            <p:nvPr/>
          </p:nvGrpSpPr>
          <p:grpSpPr>
            <a:xfrm>
              <a:off x="2114312" y="1362988"/>
              <a:ext cx="449651" cy="449651"/>
              <a:chOff x="1930662" y="2441838"/>
              <a:chExt cx="449651" cy="449651"/>
            </a:xfrm>
          </p:grpSpPr>
          <p:sp>
            <p:nvSpPr>
              <p:cNvPr id="1462" name="Google Shape;1462;p50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0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64" name="Google Shape;1464;p50"/>
          <p:cNvGrpSpPr/>
          <p:nvPr/>
        </p:nvGrpSpPr>
        <p:grpSpPr>
          <a:xfrm flipH="1">
            <a:off x="4885886" y="4446100"/>
            <a:ext cx="277421" cy="281299"/>
            <a:chOff x="825500" y="1074025"/>
            <a:chExt cx="323750" cy="328275"/>
          </a:xfrm>
        </p:grpSpPr>
        <p:sp>
          <p:nvSpPr>
            <p:cNvPr id="1465" name="Google Shape;1465;p50"/>
            <p:cNvSpPr/>
            <p:nvPr/>
          </p:nvSpPr>
          <p:spPr>
            <a:xfrm>
              <a:off x="956200" y="1074025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770" y="3161"/>
                  </a:moveTo>
                  <a:cubicBezTo>
                    <a:pt x="3375" y="4894"/>
                    <a:pt x="1217" y="6566"/>
                    <a:pt x="1217" y="6566"/>
                  </a:cubicBezTo>
                  <a:cubicBezTo>
                    <a:pt x="1217" y="6566"/>
                    <a:pt x="1" y="4134"/>
                    <a:pt x="426" y="2401"/>
                  </a:cubicBezTo>
                  <a:cubicBezTo>
                    <a:pt x="791" y="638"/>
                    <a:pt x="1764" y="0"/>
                    <a:pt x="2676" y="213"/>
                  </a:cubicBezTo>
                  <a:cubicBezTo>
                    <a:pt x="3588" y="395"/>
                    <a:pt x="4135" y="1368"/>
                    <a:pt x="3770" y="3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850575" y="1109725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3740" y="1217"/>
                  </a:moveTo>
                  <a:cubicBezTo>
                    <a:pt x="5077" y="2432"/>
                    <a:pt x="5442" y="5138"/>
                    <a:pt x="5442" y="5138"/>
                  </a:cubicBezTo>
                  <a:cubicBezTo>
                    <a:pt x="5442" y="5138"/>
                    <a:pt x="2737" y="4955"/>
                    <a:pt x="1430" y="3739"/>
                  </a:cubicBezTo>
                  <a:cubicBezTo>
                    <a:pt x="92" y="2524"/>
                    <a:pt x="1" y="1368"/>
                    <a:pt x="670" y="700"/>
                  </a:cubicBezTo>
                  <a:cubicBezTo>
                    <a:pt x="1308" y="1"/>
                    <a:pt x="2402" y="1"/>
                    <a:pt x="3740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825500" y="1212325"/>
              <a:ext cx="161900" cy="109450"/>
            </a:xfrm>
            <a:custGeom>
              <a:avLst/>
              <a:gdLst/>
              <a:ahLst/>
              <a:cxnLst/>
              <a:rect l="l" t="t" r="r" b="b"/>
              <a:pathLst>
                <a:path w="6476" h="4378" extrusionOk="0">
                  <a:moveTo>
                    <a:pt x="2220" y="547"/>
                  </a:moveTo>
                  <a:cubicBezTo>
                    <a:pt x="3952" y="0"/>
                    <a:pt x="6475" y="1034"/>
                    <a:pt x="6475" y="1034"/>
                  </a:cubicBezTo>
                  <a:cubicBezTo>
                    <a:pt x="6475" y="1034"/>
                    <a:pt x="4955" y="3283"/>
                    <a:pt x="3253" y="3860"/>
                  </a:cubicBezTo>
                  <a:cubicBezTo>
                    <a:pt x="1551" y="4377"/>
                    <a:pt x="518" y="3891"/>
                    <a:pt x="244" y="2979"/>
                  </a:cubicBezTo>
                  <a:cubicBezTo>
                    <a:pt x="1" y="2067"/>
                    <a:pt x="487" y="1064"/>
                    <a:pt x="2220" y="5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913650" y="1238150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66" y="3435"/>
                  </a:moveTo>
                  <a:cubicBezTo>
                    <a:pt x="761" y="1672"/>
                    <a:pt x="2919" y="1"/>
                    <a:pt x="2919" y="1"/>
                  </a:cubicBezTo>
                  <a:cubicBezTo>
                    <a:pt x="2919" y="1"/>
                    <a:pt x="4135" y="2432"/>
                    <a:pt x="3709" y="4195"/>
                  </a:cubicBezTo>
                  <a:cubicBezTo>
                    <a:pt x="3344" y="5928"/>
                    <a:pt x="2372" y="6566"/>
                    <a:pt x="1460" y="6353"/>
                  </a:cubicBezTo>
                  <a:cubicBezTo>
                    <a:pt x="548" y="6171"/>
                    <a:pt x="1" y="5198"/>
                    <a:pt x="366" y="3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986600" y="1238150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1703" y="3922"/>
                  </a:moveTo>
                  <a:cubicBezTo>
                    <a:pt x="396" y="2706"/>
                    <a:pt x="1" y="1"/>
                    <a:pt x="1" y="1"/>
                  </a:cubicBezTo>
                  <a:cubicBezTo>
                    <a:pt x="1" y="1"/>
                    <a:pt x="2706" y="183"/>
                    <a:pt x="4043" y="1399"/>
                  </a:cubicBezTo>
                  <a:cubicBezTo>
                    <a:pt x="5350" y="2615"/>
                    <a:pt x="5442" y="3770"/>
                    <a:pt x="4803" y="4438"/>
                  </a:cubicBezTo>
                  <a:cubicBezTo>
                    <a:pt x="4135" y="5137"/>
                    <a:pt x="3040" y="5137"/>
                    <a:pt x="1703" y="39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986600" y="1154575"/>
              <a:ext cx="162650" cy="109425"/>
            </a:xfrm>
            <a:custGeom>
              <a:avLst/>
              <a:gdLst/>
              <a:ahLst/>
              <a:cxnLst/>
              <a:rect l="l" t="t" r="r" b="b"/>
              <a:pathLst>
                <a:path w="6506" h="4377" extrusionOk="0">
                  <a:moveTo>
                    <a:pt x="4256" y="3830"/>
                  </a:moveTo>
                  <a:cubicBezTo>
                    <a:pt x="2554" y="4377"/>
                    <a:pt x="1" y="3344"/>
                    <a:pt x="1" y="3344"/>
                  </a:cubicBezTo>
                  <a:cubicBezTo>
                    <a:pt x="1" y="3344"/>
                    <a:pt x="1521" y="1094"/>
                    <a:pt x="3223" y="517"/>
                  </a:cubicBezTo>
                  <a:cubicBezTo>
                    <a:pt x="4955" y="0"/>
                    <a:pt x="5958" y="486"/>
                    <a:pt x="6232" y="1398"/>
                  </a:cubicBezTo>
                  <a:cubicBezTo>
                    <a:pt x="6505" y="2310"/>
                    <a:pt x="5958" y="3313"/>
                    <a:pt x="4256" y="38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943300" y="1191050"/>
              <a:ext cx="88925" cy="89675"/>
            </a:xfrm>
            <a:custGeom>
              <a:avLst/>
              <a:gdLst/>
              <a:ahLst/>
              <a:cxnLst/>
              <a:rect l="l" t="t" r="r" b="b"/>
              <a:pathLst>
                <a:path w="3557" h="3587" extrusionOk="0">
                  <a:moveTo>
                    <a:pt x="3374" y="2158"/>
                  </a:moveTo>
                  <a:cubicBezTo>
                    <a:pt x="3192" y="3040"/>
                    <a:pt x="2310" y="3587"/>
                    <a:pt x="1429" y="3374"/>
                  </a:cubicBezTo>
                  <a:cubicBezTo>
                    <a:pt x="547" y="3192"/>
                    <a:pt x="0" y="2310"/>
                    <a:pt x="213" y="1429"/>
                  </a:cubicBezTo>
                  <a:cubicBezTo>
                    <a:pt x="395" y="547"/>
                    <a:pt x="1277" y="0"/>
                    <a:pt x="2158" y="213"/>
                  </a:cubicBezTo>
                  <a:cubicBezTo>
                    <a:pt x="3009" y="456"/>
                    <a:pt x="3557" y="1277"/>
                    <a:pt x="3374" y="21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" name="Google Shape;1472;p50"/>
          <p:cNvGrpSpPr/>
          <p:nvPr/>
        </p:nvGrpSpPr>
        <p:grpSpPr>
          <a:xfrm flipH="1">
            <a:off x="278440" y="4727394"/>
            <a:ext cx="186247" cy="189503"/>
            <a:chOff x="2479800" y="2146225"/>
            <a:chExt cx="217350" cy="221150"/>
          </a:xfrm>
        </p:grpSpPr>
        <p:sp>
          <p:nvSpPr>
            <p:cNvPr id="1473" name="Google Shape;1473;p50"/>
            <p:cNvSpPr/>
            <p:nvPr/>
          </p:nvSpPr>
          <p:spPr>
            <a:xfrm>
              <a:off x="2567950" y="2146225"/>
              <a:ext cx="69925" cy="110200"/>
            </a:xfrm>
            <a:custGeom>
              <a:avLst/>
              <a:gdLst/>
              <a:ahLst/>
              <a:cxnLst/>
              <a:rect l="l" t="t" r="r" b="b"/>
              <a:pathLst>
                <a:path w="2797" h="4408" extrusionOk="0">
                  <a:moveTo>
                    <a:pt x="2523" y="2128"/>
                  </a:moveTo>
                  <a:cubicBezTo>
                    <a:pt x="2250" y="3313"/>
                    <a:pt x="821" y="4408"/>
                    <a:pt x="821" y="4408"/>
                  </a:cubicBezTo>
                  <a:cubicBezTo>
                    <a:pt x="821" y="4408"/>
                    <a:pt x="0" y="2766"/>
                    <a:pt x="274" y="1611"/>
                  </a:cubicBezTo>
                  <a:cubicBezTo>
                    <a:pt x="547" y="426"/>
                    <a:pt x="1155" y="0"/>
                    <a:pt x="1794" y="152"/>
                  </a:cubicBezTo>
                  <a:cubicBezTo>
                    <a:pt x="2401" y="335"/>
                    <a:pt x="2797" y="1003"/>
                    <a:pt x="2523" y="21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2498025" y="2172050"/>
              <a:ext cx="91225" cy="85125"/>
            </a:xfrm>
            <a:custGeom>
              <a:avLst/>
              <a:gdLst/>
              <a:ahLst/>
              <a:cxnLst/>
              <a:rect l="l" t="t" r="r" b="b"/>
              <a:pathLst>
                <a:path w="3649" h="3405" extrusionOk="0">
                  <a:moveTo>
                    <a:pt x="2493" y="791"/>
                  </a:moveTo>
                  <a:cubicBezTo>
                    <a:pt x="3375" y="1612"/>
                    <a:pt x="3648" y="3405"/>
                    <a:pt x="3648" y="3405"/>
                  </a:cubicBezTo>
                  <a:cubicBezTo>
                    <a:pt x="3648" y="3405"/>
                    <a:pt x="1825" y="3314"/>
                    <a:pt x="943" y="2463"/>
                  </a:cubicBezTo>
                  <a:cubicBezTo>
                    <a:pt x="62" y="1642"/>
                    <a:pt x="1" y="913"/>
                    <a:pt x="457" y="457"/>
                  </a:cubicBezTo>
                  <a:cubicBezTo>
                    <a:pt x="882" y="1"/>
                    <a:pt x="1581" y="1"/>
                    <a:pt x="2493" y="7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2479800" y="2241200"/>
              <a:ext cx="109450" cy="71450"/>
            </a:xfrm>
            <a:custGeom>
              <a:avLst/>
              <a:gdLst/>
              <a:ahLst/>
              <a:cxnLst/>
              <a:rect l="l" t="t" r="r" b="b"/>
              <a:pathLst>
                <a:path w="4378" h="2858" extrusionOk="0">
                  <a:moveTo>
                    <a:pt x="1520" y="335"/>
                  </a:moveTo>
                  <a:cubicBezTo>
                    <a:pt x="2675" y="1"/>
                    <a:pt x="4377" y="639"/>
                    <a:pt x="4377" y="639"/>
                  </a:cubicBezTo>
                  <a:cubicBezTo>
                    <a:pt x="4377" y="639"/>
                    <a:pt x="3374" y="2159"/>
                    <a:pt x="2219" y="2524"/>
                  </a:cubicBezTo>
                  <a:cubicBezTo>
                    <a:pt x="1064" y="2858"/>
                    <a:pt x="395" y="2554"/>
                    <a:pt x="183" y="1946"/>
                  </a:cubicBezTo>
                  <a:cubicBezTo>
                    <a:pt x="0" y="1338"/>
                    <a:pt x="395" y="700"/>
                    <a:pt x="1520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2539825" y="2257150"/>
              <a:ext cx="69175" cy="110225"/>
            </a:xfrm>
            <a:custGeom>
              <a:avLst/>
              <a:gdLst/>
              <a:ahLst/>
              <a:cxnLst/>
              <a:rect l="l" t="t" r="r" b="b"/>
              <a:pathLst>
                <a:path w="2767" h="4409" extrusionOk="0">
                  <a:moveTo>
                    <a:pt x="274" y="2281"/>
                  </a:moveTo>
                  <a:cubicBezTo>
                    <a:pt x="517" y="1126"/>
                    <a:pt x="1976" y="1"/>
                    <a:pt x="1976" y="1"/>
                  </a:cubicBezTo>
                  <a:cubicBezTo>
                    <a:pt x="1976" y="1"/>
                    <a:pt x="2767" y="1642"/>
                    <a:pt x="2493" y="2828"/>
                  </a:cubicBezTo>
                  <a:cubicBezTo>
                    <a:pt x="2250" y="4013"/>
                    <a:pt x="1642" y="4408"/>
                    <a:pt x="973" y="4256"/>
                  </a:cubicBezTo>
                  <a:cubicBezTo>
                    <a:pt x="365" y="4104"/>
                    <a:pt x="1" y="3466"/>
                    <a:pt x="274" y="22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2589225" y="2257150"/>
              <a:ext cx="91200" cy="85900"/>
            </a:xfrm>
            <a:custGeom>
              <a:avLst/>
              <a:gdLst/>
              <a:ahLst/>
              <a:cxnLst/>
              <a:rect l="l" t="t" r="r" b="b"/>
              <a:pathLst>
                <a:path w="3648" h="3436" extrusionOk="0">
                  <a:moveTo>
                    <a:pt x="1125" y="2645"/>
                  </a:moveTo>
                  <a:cubicBezTo>
                    <a:pt x="274" y="1794"/>
                    <a:pt x="0" y="1"/>
                    <a:pt x="0" y="1"/>
                  </a:cubicBezTo>
                  <a:cubicBezTo>
                    <a:pt x="0" y="1"/>
                    <a:pt x="1824" y="123"/>
                    <a:pt x="2706" y="974"/>
                  </a:cubicBezTo>
                  <a:cubicBezTo>
                    <a:pt x="3557" y="1794"/>
                    <a:pt x="3648" y="2524"/>
                    <a:pt x="3192" y="2980"/>
                  </a:cubicBezTo>
                  <a:cubicBezTo>
                    <a:pt x="2766" y="3436"/>
                    <a:pt x="2006" y="3436"/>
                    <a:pt x="1125" y="26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2588450" y="2202450"/>
              <a:ext cx="108700" cy="71450"/>
            </a:xfrm>
            <a:custGeom>
              <a:avLst/>
              <a:gdLst/>
              <a:ahLst/>
              <a:cxnLst/>
              <a:rect l="l" t="t" r="r" b="b"/>
              <a:pathLst>
                <a:path w="4348" h="2858" extrusionOk="0">
                  <a:moveTo>
                    <a:pt x="2828" y="2493"/>
                  </a:moveTo>
                  <a:cubicBezTo>
                    <a:pt x="1703" y="2858"/>
                    <a:pt x="1" y="2189"/>
                    <a:pt x="1" y="2189"/>
                  </a:cubicBezTo>
                  <a:cubicBezTo>
                    <a:pt x="1" y="2189"/>
                    <a:pt x="974" y="669"/>
                    <a:pt x="2159" y="335"/>
                  </a:cubicBezTo>
                  <a:cubicBezTo>
                    <a:pt x="3284" y="1"/>
                    <a:pt x="3983" y="304"/>
                    <a:pt x="4165" y="912"/>
                  </a:cubicBezTo>
                  <a:cubicBezTo>
                    <a:pt x="4347" y="1520"/>
                    <a:pt x="4013" y="2159"/>
                    <a:pt x="2828" y="2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2559575" y="2226775"/>
              <a:ext cx="60075" cy="59300"/>
            </a:xfrm>
            <a:custGeom>
              <a:avLst/>
              <a:gdLst/>
              <a:ahLst/>
              <a:cxnLst/>
              <a:rect l="l" t="t" r="r" b="b"/>
              <a:pathLst>
                <a:path w="2403" h="2372" extrusionOk="0">
                  <a:moveTo>
                    <a:pt x="2250" y="1429"/>
                  </a:moveTo>
                  <a:cubicBezTo>
                    <a:pt x="2098" y="2037"/>
                    <a:pt x="1521" y="2371"/>
                    <a:pt x="943" y="2249"/>
                  </a:cubicBezTo>
                  <a:cubicBezTo>
                    <a:pt x="335" y="2097"/>
                    <a:pt x="1" y="1520"/>
                    <a:pt x="122" y="942"/>
                  </a:cubicBezTo>
                  <a:cubicBezTo>
                    <a:pt x="274" y="365"/>
                    <a:pt x="852" y="0"/>
                    <a:pt x="1399" y="122"/>
                  </a:cubicBezTo>
                  <a:cubicBezTo>
                    <a:pt x="2007" y="243"/>
                    <a:pt x="2402" y="821"/>
                    <a:pt x="2250" y="1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0" name="Google Shape;1480;p50"/>
          <p:cNvGrpSpPr/>
          <p:nvPr/>
        </p:nvGrpSpPr>
        <p:grpSpPr>
          <a:xfrm flipH="1">
            <a:off x="116373" y="2758921"/>
            <a:ext cx="403086" cy="405699"/>
            <a:chOff x="3316425" y="1194075"/>
            <a:chExt cx="470400" cy="473450"/>
          </a:xfrm>
        </p:grpSpPr>
        <p:sp>
          <p:nvSpPr>
            <p:cNvPr id="1481" name="Google Shape;1481;p50"/>
            <p:cNvSpPr/>
            <p:nvPr/>
          </p:nvSpPr>
          <p:spPr>
            <a:xfrm>
              <a:off x="3508700" y="1194075"/>
              <a:ext cx="148950" cy="237125"/>
            </a:xfrm>
            <a:custGeom>
              <a:avLst/>
              <a:gdLst/>
              <a:ahLst/>
              <a:cxnLst/>
              <a:rect l="l" t="t" r="r" b="b"/>
              <a:pathLst>
                <a:path w="5958" h="9485" extrusionOk="0">
                  <a:moveTo>
                    <a:pt x="5380" y="4530"/>
                  </a:moveTo>
                  <a:cubicBezTo>
                    <a:pt x="4833" y="7083"/>
                    <a:pt x="1733" y="9484"/>
                    <a:pt x="1733" y="9484"/>
                  </a:cubicBezTo>
                  <a:cubicBezTo>
                    <a:pt x="1733" y="9484"/>
                    <a:pt x="0" y="5989"/>
                    <a:pt x="547" y="3435"/>
                  </a:cubicBezTo>
                  <a:cubicBezTo>
                    <a:pt x="1125" y="882"/>
                    <a:pt x="2462" y="1"/>
                    <a:pt x="3800" y="305"/>
                  </a:cubicBezTo>
                  <a:cubicBezTo>
                    <a:pt x="5137" y="578"/>
                    <a:pt x="5958" y="2007"/>
                    <a:pt x="5380" y="45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3356700" y="1245750"/>
              <a:ext cx="195325" cy="185450"/>
            </a:xfrm>
            <a:custGeom>
              <a:avLst/>
              <a:gdLst/>
              <a:ahLst/>
              <a:cxnLst/>
              <a:rect l="l" t="t" r="r" b="b"/>
              <a:pathLst>
                <a:path w="7813" h="7418" extrusionOk="0">
                  <a:moveTo>
                    <a:pt x="5351" y="1763"/>
                  </a:moveTo>
                  <a:cubicBezTo>
                    <a:pt x="7266" y="3496"/>
                    <a:pt x="7813" y="7417"/>
                    <a:pt x="7813" y="7417"/>
                  </a:cubicBezTo>
                  <a:cubicBezTo>
                    <a:pt x="7813" y="7417"/>
                    <a:pt x="3922" y="7143"/>
                    <a:pt x="2007" y="5411"/>
                  </a:cubicBezTo>
                  <a:cubicBezTo>
                    <a:pt x="123" y="3648"/>
                    <a:pt x="1" y="2007"/>
                    <a:pt x="913" y="1034"/>
                  </a:cubicBezTo>
                  <a:cubicBezTo>
                    <a:pt x="1825" y="0"/>
                    <a:pt x="3466" y="0"/>
                    <a:pt x="5351" y="17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3316425" y="1394700"/>
              <a:ext cx="235600" cy="155800"/>
            </a:xfrm>
            <a:custGeom>
              <a:avLst/>
              <a:gdLst/>
              <a:ahLst/>
              <a:cxnLst/>
              <a:rect l="l" t="t" r="r" b="b"/>
              <a:pathLst>
                <a:path w="9424" h="6232" extrusionOk="0">
                  <a:moveTo>
                    <a:pt x="3314" y="760"/>
                  </a:moveTo>
                  <a:cubicBezTo>
                    <a:pt x="5776" y="0"/>
                    <a:pt x="9424" y="1459"/>
                    <a:pt x="9424" y="1459"/>
                  </a:cubicBezTo>
                  <a:cubicBezTo>
                    <a:pt x="9424" y="1459"/>
                    <a:pt x="7266" y="4711"/>
                    <a:pt x="4804" y="5471"/>
                  </a:cubicBezTo>
                  <a:cubicBezTo>
                    <a:pt x="2341" y="6231"/>
                    <a:pt x="882" y="5562"/>
                    <a:pt x="457" y="4225"/>
                  </a:cubicBezTo>
                  <a:cubicBezTo>
                    <a:pt x="1" y="2948"/>
                    <a:pt x="822" y="1520"/>
                    <a:pt x="3314" y="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3445625" y="1431175"/>
              <a:ext cx="149725" cy="236350"/>
            </a:xfrm>
            <a:custGeom>
              <a:avLst/>
              <a:gdLst/>
              <a:ahLst/>
              <a:cxnLst/>
              <a:rect l="l" t="t" r="r" b="b"/>
              <a:pathLst>
                <a:path w="5989" h="9454" extrusionOk="0">
                  <a:moveTo>
                    <a:pt x="578" y="4924"/>
                  </a:moveTo>
                  <a:cubicBezTo>
                    <a:pt x="1155" y="2401"/>
                    <a:pt x="4225" y="0"/>
                    <a:pt x="4225" y="0"/>
                  </a:cubicBezTo>
                  <a:cubicBezTo>
                    <a:pt x="4225" y="0"/>
                    <a:pt x="5988" y="3495"/>
                    <a:pt x="5411" y="6049"/>
                  </a:cubicBezTo>
                  <a:cubicBezTo>
                    <a:pt x="4833" y="8572"/>
                    <a:pt x="3496" y="9453"/>
                    <a:pt x="2189" y="9149"/>
                  </a:cubicBezTo>
                  <a:cubicBezTo>
                    <a:pt x="851" y="8876"/>
                    <a:pt x="0" y="7477"/>
                    <a:pt x="578" y="4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3551250" y="1430400"/>
              <a:ext cx="196075" cy="186200"/>
            </a:xfrm>
            <a:custGeom>
              <a:avLst/>
              <a:gdLst/>
              <a:ahLst/>
              <a:cxnLst/>
              <a:rect l="l" t="t" r="r" b="b"/>
              <a:pathLst>
                <a:path w="7843" h="7448" extrusionOk="0">
                  <a:moveTo>
                    <a:pt x="2462" y="5654"/>
                  </a:moveTo>
                  <a:cubicBezTo>
                    <a:pt x="578" y="3891"/>
                    <a:pt x="0" y="1"/>
                    <a:pt x="0" y="1"/>
                  </a:cubicBezTo>
                  <a:cubicBezTo>
                    <a:pt x="0" y="1"/>
                    <a:pt x="3921" y="244"/>
                    <a:pt x="5806" y="2007"/>
                  </a:cubicBezTo>
                  <a:cubicBezTo>
                    <a:pt x="7721" y="3739"/>
                    <a:pt x="7842" y="5381"/>
                    <a:pt x="6930" y="6384"/>
                  </a:cubicBezTo>
                  <a:cubicBezTo>
                    <a:pt x="6019" y="7448"/>
                    <a:pt x="4408" y="7448"/>
                    <a:pt x="2462" y="56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3552000" y="1311100"/>
              <a:ext cx="234825" cy="155800"/>
            </a:xfrm>
            <a:custGeom>
              <a:avLst/>
              <a:gdLst/>
              <a:ahLst/>
              <a:cxnLst/>
              <a:rect l="l" t="t" r="r" b="b"/>
              <a:pathLst>
                <a:path w="9393" h="6232" extrusionOk="0">
                  <a:moveTo>
                    <a:pt x="6141" y="5472"/>
                  </a:moveTo>
                  <a:cubicBezTo>
                    <a:pt x="3648" y="6232"/>
                    <a:pt x="1" y="4803"/>
                    <a:pt x="1" y="4803"/>
                  </a:cubicBezTo>
                  <a:cubicBezTo>
                    <a:pt x="1" y="4803"/>
                    <a:pt x="2189" y="1520"/>
                    <a:pt x="4651" y="760"/>
                  </a:cubicBezTo>
                  <a:cubicBezTo>
                    <a:pt x="7113" y="1"/>
                    <a:pt x="8572" y="700"/>
                    <a:pt x="8967" y="2037"/>
                  </a:cubicBezTo>
                  <a:cubicBezTo>
                    <a:pt x="9393" y="3314"/>
                    <a:pt x="8603" y="4712"/>
                    <a:pt x="6141" y="5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3488925" y="1363525"/>
              <a:ext cx="129225" cy="128450"/>
            </a:xfrm>
            <a:custGeom>
              <a:avLst/>
              <a:gdLst/>
              <a:ahLst/>
              <a:cxnLst/>
              <a:rect l="l" t="t" r="r" b="b"/>
              <a:pathLst>
                <a:path w="5169" h="5138" extrusionOk="0">
                  <a:moveTo>
                    <a:pt x="4864" y="3071"/>
                  </a:moveTo>
                  <a:cubicBezTo>
                    <a:pt x="4560" y="4347"/>
                    <a:pt x="3284" y="5138"/>
                    <a:pt x="2037" y="4864"/>
                  </a:cubicBezTo>
                  <a:cubicBezTo>
                    <a:pt x="791" y="4560"/>
                    <a:pt x="1" y="3314"/>
                    <a:pt x="244" y="2068"/>
                  </a:cubicBezTo>
                  <a:cubicBezTo>
                    <a:pt x="548" y="791"/>
                    <a:pt x="1825" y="1"/>
                    <a:pt x="3071" y="274"/>
                  </a:cubicBezTo>
                  <a:cubicBezTo>
                    <a:pt x="4347" y="548"/>
                    <a:pt x="5168" y="1794"/>
                    <a:pt x="4864" y="30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8" name="Google Shape;1488;p50"/>
          <p:cNvSpPr txBox="1"/>
          <p:nvPr/>
        </p:nvSpPr>
        <p:spPr>
          <a:xfrm>
            <a:off x="1534025" y="454000"/>
            <a:ext cx="5535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2019 – Code Rosso</a:t>
            </a:r>
            <a:endParaRPr sz="4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89" name="Google Shape;1489;p50"/>
          <p:cNvSpPr txBox="1"/>
          <p:nvPr/>
        </p:nvSpPr>
        <p:spPr>
          <a:xfrm>
            <a:off x="212550" y="1709850"/>
            <a:ext cx="6404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Accès rapide à la justice pour les victimes de violences conjugales et de féminicides.</a:t>
            </a:r>
            <a:endParaRPr sz="32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Les autorités ont l'obligation d'agir dans un délai maximum de 3 jours à compter de la dénonciation.</a:t>
            </a: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51"/>
          <p:cNvSpPr/>
          <p:nvPr/>
        </p:nvSpPr>
        <p:spPr>
          <a:xfrm>
            <a:off x="713126" y="1710650"/>
            <a:ext cx="2501400" cy="25014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128588" dist="85725" dir="3540000" algn="bl" rotWithShape="0">
              <a:schemeClr val="dk1">
                <a:alpha val="6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5" name="Google Shape;1495;p51"/>
          <p:cNvGrpSpPr/>
          <p:nvPr/>
        </p:nvGrpSpPr>
        <p:grpSpPr>
          <a:xfrm>
            <a:off x="1940457" y="1729306"/>
            <a:ext cx="1207615" cy="2204546"/>
            <a:chOff x="-86015" y="991629"/>
            <a:chExt cx="1207615" cy="2204546"/>
          </a:xfrm>
        </p:grpSpPr>
        <p:sp>
          <p:nvSpPr>
            <p:cNvPr id="1496" name="Google Shape;1496;p51"/>
            <p:cNvSpPr/>
            <p:nvPr/>
          </p:nvSpPr>
          <p:spPr>
            <a:xfrm>
              <a:off x="-86015" y="1292854"/>
              <a:ext cx="817275" cy="1731000"/>
            </a:xfrm>
            <a:custGeom>
              <a:avLst/>
              <a:gdLst/>
              <a:ahLst/>
              <a:cxnLst/>
              <a:rect l="l" t="t" r="r" b="b"/>
              <a:pathLst>
                <a:path w="32691" h="69240" extrusionOk="0">
                  <a:moveTo>
                    <a:pt x="13984" y="0"/>
                  </a:moveTo>
                  <a:cubicBezTo>
                    <a:pt x="13715" y="0"/>
                    <a:pt x="13497" y="107"/>
                    <a:pt x="13344" y="344"/>
                  </a:cubicBezTo>
                  <a:cubicBezTo>
                    <a:pt x="11709" y="2779"/>
                    <a:pt x="8607" y="18190"/>
                    <a:pt x="7907" y="23627"/>
                  </a:cubicBezTo>
                  <a:cubicBezTo>
                    <a:pt x="7206" y="29031"/>
                    <a:pt x="1" y="56684"/>
                    <a:pt x="6072" y="66191"/>
                  </a:cubicBezTo>
                  <a:cubicBezTo>
                    <a:pt x="7213" y="67957"/>
                    <a:pt x="10060" y="69240"/>
                    <a:pt x="13454" y="69240"/>
                  </a:cubicBezTo>
                  <a:cubicBezTo>
                    <a:pt x="17303" y="69240"/>
                    <a:pt x="21856" y="67590"/>
                    <a:pt x="25419" y="63122"/>
                  </a:cubicBezTo>
                  <a:cubicBezTo>
                    <a:pt x="32691" y="54016"/>
                    <a:pt x="23584" y="9517"/>
                    <a:pt x="23584" y="9517"/>
                  </a:cubicBezTo>
                  <a:cubicBezTo>
                    <a:pt x="23584" y="9517"/>
                    <a:pt x="16522" y="0"/>
                    <a:pt x="13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93635" y="991629"/>
              <a:ext cx="447025" cy="391975"/>
            </a:xfrm>
            <a:custGeom>
              <a:avLst/>
              <a:gdLst/>
              <a:ahLst/>
              <a:cxnLst/>
              <a:rect l="l" t="t" r="r" b="b"/>
              <a:pathLst>
                <a:path w="17881" h="15679" extrusionOk="0">
                  <a:moveTo>
                    <a:pt x="8925" y="0"/>
                  </a:moveTo>
                  <a:cubicBezTo>
                    <a:pt x="7616" y="0"/>
                    <a:pt x="6290" y="328"/>
                    <a:pt x="5071" y="1018"/>
                  </a:cubicBezTo>
                  <a:cubicBezTo>
                    <a:pt x="1302" y="3153"/>
                    <a:pt x="1" y="7956"/>
                    <a:pt x="2102" y="11692"/>
                  </a:cubicBezTo>
                  <a:cubicBezTo>
                    <a:pt x="3547" y="14243"/>
                    <a:pt x="6214" y="15679"/>
                    <a:pt x="8955" y="15679"/>
                  </a:cubicBezTo>
                  <a:cubicBezTo>
                    <a:pt x="10265" y="15679"/>
                    <a:pt x="11592" y="15351"/>
                    <a:pt x="12810" y="14661"/>
                  </a:cubicBezTo>
                  <a:cubicBezTo>
                    <a:pt x="16579" y="12526"/>
                    <a:pt x="17880" y="7756"/>
                    <a:pt x="15746" y="3987"/>
                  </a:cubicBezTo>
                  <a:cubicBezTo>
                    <a:pt x="14323" y="1436"/>
                    <a:pt x="11664" y="0"/>
                    <a:pt x="89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436585" y="1093104"/>
              <a:ext cx="633250" cy="1104425"/>
            </a:xfrm>
            <a:custGeom>
              <a:avLst/>
              <a:gdLst/>
              <a:ahLst/>
              <a:cxnLst/>
              <a:rect l="l" t="t" r="r" b="b"/>
              <a:pathLst>
                <a:path w="25330" h="44177" extrusionOk="0">
                  <a:moveTo>
                    <a:pt x="9914" y="0"/>
                  </a:moveTo>
                  <a:cubicBezTo>
                    <a:pt x="5972" y="0"/>
                    <a:pt x="1980" y="1029"/>
                    <a:pt x="1980" y="1029"/>
                  </a:cubicBezTo>
                  <a:cubicBezTo>
                    <a:pt x="1980" y="1029"/>
                    <a:pt x="4015" y="25479"/>
                    <a:pt x="712" y="38522"/>
                  </a:cubicBezTo>
                  <a:cubicBezTo>
                    <a:pt x="1" y="41259"/>
                    <a:pt x="13036" y="44176"/>
                    <a:pt x="16943" y="44176"/>
                  </a:cubicBezTo>
                  <a:cubicBezTo>
                    <a:pt x="17797" y="44176"/>
                    <a:pt x="18215" y="44037"/>
                    <a:pt x="17958" y="43726"/>
                  </a:cubicBezTo>
                  <a:cubicBezTo>
                    <a:pt x="16857" y="42458"/>
                    <a:pt x="14889" y="40157"/>
                    <a:pt x="14322" y="39123"/>
                  </a:cubicBezTo>
                  <a:cubicBezTo>
                    <a:pt x="11854" y="34653"/>
                    <a:pt x="14556" y="28882"/>
                    <a:pt x="14556" y="28882"/>
                  </a:cubicBezTo>
                  <a:cubicBezTo>
                    <a:pt x="14556" y="28882"/>
                    <a:pt x="21194" y="28782"/>
                    <a:pt x="22528" y="27848"/>
                  </a:cubicBezTo>
                  <a:cubicBezTo>
                    <a:pt x="23829" y="26981"/>
                    <a:pt x="22995" y="24179"/>
                    <a:pt x="22861" y="23845"/>
                  </a:cubicBezTo>
                  <a:lnTo>
                    <a:pt x="22861" y="23812"/>
                  </a:lnTo>
                  <a:cubicBezTo>
                    <a:pt x="22861" y="23812"/>
                    <a:pt x="22942" y="23841"/>
                    <a:pt x="23056" y="23841"/>
                  </a:cubicBezTo>
                  <a:cubicBezTo>
                    <a:pt x="23308" y="23841"/>
                    <a:pt x="23726" y="23698"/>
                    <a:pt x="23795" y="22778"/>
                  </a:cubicBezTo>
                  <a:cubicBezTo>
                    <a:pt x="23862" y="21443"/>
                    <a:pt x="22728" y="21010"/>
                    <a:pt x="22728" y="21010"/>
                  </a:cubicBezTo>
                  <a:cubicBezTo>
                    <a:pt x="22728" y="21010"/>
                    <a:pt x="23295" y="20176"/>
                    <a:pt x="23362" y="19542"/>
                  </a:cubicBezTo>
                  <a:cubicBezTo>
                    <a:pt x="23395" y="19208"/>
                    <a:pt x="23195" y="18975"/>
                    <a:pt x="22962" y="18708"/>
                  </a:cubicBezTo>
                  <a:cubicBezTo>
                    <a:pt x="22728" y="18474"/>
                    <a:pt x="22461" y="18208"/>
                    <a:pt x="22328" y="17874"/>
                  </a:cubicBezTo>
                  <a:cubicBezTo>
                    <a:pt x="22028" y="17140"/>
                    <a:pt x="23362" y="16306"/>
                    <a:pt x="24363" y="15439"/>
                  </a:cubicBezTo>
                  <a:cubicBezTo>
                    <a:pt x="25330" y="14505"/>
                    <a:pt x="23529" y="13971"/>
                    <a:pt x="21561" y="12837"/>
                  </a:cubicBezTo>
                  <a:cubicBezTo>
                    <a:pt x="19626" y="11703"/>
                    <a:pt x="20226" y="10369"/>
                    <a:pt x="20126" y="8934"/>
                  </a:cubicBezTo>
                  <a:cubicBezTo>
                    <a:pt x="20026" y="7500"/>
                    <a:pt x="19492" y="3130"/>
                    <a:pt x="15156" y="962"/>
                  </a:cubicBezTo>
                  <a:cubicBezTo>
                    <a:pt x="13728" y="243"/>
                    <a:pt x="11827" y="0"/>
                    <a:pt x="9914" y="0"/>
                  </a:cubicBezTo>
                  <a:close/>
                </a:path>
              </a:pathLst>
            </a:custGeom>
            <a:solidFill>
              <a:srgbClr val="E2887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799635" y="1367329"/>
              <a:ext cx="113425" cy="76725"/>
            </a:xfrm>
            <a:custGeom>
              <a:avLst/>
              <a:gdLst/>
              <a:ahLst/>
              <a:cxnLst/>
              <a:rect l="l" t="t" r="r" b="b"/>
              <a:pathLst>
                <a:path w="4537" h="3069" extrusionOk="0">
                  <a:moveTo>
                    <a:pt x="4103" y="0"/>
                  </a:moveTo>
                  <a:lnTo>
                    <a:pt x="4103" y="0"/>
                  </a:lnTo>
                  <a:cubicBezTo>
                    <a:pt x="2635" y="1601"/>
                    <a:pt x="0" y="1601"/>
                    <a:pt x="0" y="1601"/>
                  </a:cubicBezTo>
                  <a:cubicBezTo>
                    <a:pt x="200" y="1868"/>
                    <a:pt x="1768" y="1968"/>
                    <a:pt x="1701" y="1968"/>
                  </a:cubicBezTo>
                  <a:lnTo>
                    <a:pt x="3336" y="3069"/>
                  </a:lnTo>
                  <a:lnTo>
                    <a:pt x="3536" y="1401"/>
                  </a:lnTo>
                  <a:cubicBezTo>
                    <a:pt x="4537" y="567"/>
                    <a:pt x="4103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913035" y="1559954"/>
              <a:ext cx="120125" cy="128450"/>
            </a:xfrm>
            <a:custGeom>
              <a:avLst/>
              <a:gdLst/>
              <a:ahLst/>
              <a:cxnLst/>
              <a:rect l="l" t="t" r="r" b="b"/>
              <a:pathLst>
                <a:path w="4805" h="5138" extrusionOk="0">
                  <a:moveTo>
                    <a:pt x="3904" y="1"/>
                  </a:moveTo>
                  <a:cubicBezTo>
                    <a:pt x="3603" y="334"/>
                    <a:pt x="1802" y="2336"/>
                    <a:pt x="1" y="2436"/>
                  </a:cubicBezTo>
                  <a:cubicBezTo>
                    <a:pt x="1" y="2436"/>
                    <a:pt x="1969" y="5038"/>
                    <a:pt x="3803" y="5138"/>
                  </a:cubicBezTo>
                  <a:lnTo>
                    <a:pt x="3803" y="5104"/>
                  </a:lnTo>
                  <a:cubicBezTo>
                    <a:pt x="3803" y="5104"/>
                    <a:pt x="3872" y="5126"/>
                    <a:pt x="3971" y="5126"/>
                  </a:cubicBezTo>
                  <a:cubicBezTo>
                    <a:pt x="4220" y="5126"/>
                    <a:pt x="4666" y="4990"/>
                    <a:pt x="4737" y="4037"/>
                  </a:cubicBezTo>
                  <a:cubicBezTo>
                    <a:pt x="4804" y="2703"/>
                    <a:pt x="3670" y="2302"/>
                    <a:pt x="3670" y="2302"/>
                  </a:cubicBezTo>
                  <a:cubicBezTo>
                    <a:pt x="3670" y="2302"/>
                    <a:pt x="4237" y="1468"/>
                    <a:pt x="4304" y="835"/>
                  </a:cubicBezTo>
                  <a:cubicBezTo>
                    <a:pt x="4337" y="501"/>
                    <a:pt x="4137" y="267"/>
                    <a:pt x="3904" y="1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149985" y="1035729"/>
              <a:ext cx="677175" cy="579300"/>
            </a:xfrm>
            <a:custGeom>
              <a:avLst/>
              <a:gdLst/>
              <a:ahLst/>
              <a:cxnLst/>
              <a:rect l="l" t="t" r="r" b="b"/>
              <a:pathLst>
                <a:path w="27087" h="23172" extrusionOk="0">
                  <a:moveTo>
                    <a:pt x="17162" y="1"/>
                  </a:moveTo>
                  <a:cubicBezTo>
                    <a:pt x="12550" y="1"/>
                    <a:pt x="7038" y="2395"/>
                    <a:pt x="4171" y="10095"/>
                  </a:cubicBezTo>
                  <a:cubicBezTo>
                    <a:pt x="1" y="21136"/>
                    <a:pt x="16313" y="23171"/>
                    <a:pt x="16313" y="23171"/>
                  </a:cubicBezTo>
                  <a:cubicBezTo>
                    <a:pt x="16513" y="18068"/>
                    <a:pt x="17814" y="15566"/>
                    <a:pt x="22450" y="11396"/>
                  </a:cubicBezTo>
                  <a:cubicBezTo>
                    <a:pt x="27087" y="7226"/>
                    <a:pt x="22450" y="1155"/>
                    <a:pt x="22450" y="1155"/>
                  </a:cubicBezTo>
                  <a:cubicBezTo>
                    <a:pt x="21069" y="470"/>
                    <a:pt x="19204" y="1"/>
                    <a:pt x="17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377660" y="1446779"/>
              <a:ext cx="210500" cy="205625"/>
            </a:xfrm>
            <a:custGeom>
              <a:avLst/>
              <a:gdLst/>
              <a:ahLst/>
              <a:cxnLst/>
              <a:rect l="l" t="t" r="r" b="b"/>
              <a:pathLst>
                <a:path w="8420" h="8225" extrusionOk="0">
                  <a:moveTo>
                    <a:pt x="3942" y="0"/>
                  </a:moveTo>
                  <a:cubicBezTo>
                    <a:pt x="3740" y="0"/>
                    <a:pt x="3527" y="18"/>
                    <a:pt x="3303" y="58"/>
                  </a:cubicBezTo>
                  <a:cubicBezTo>
                    <a:pt x="0" y="658"/>
                    <a:pt x="367" y="6863"/>
                    <a:pt x="4504" y="8063"/>
                  </a:cubicBezTo>
                  <a:cubicBezTo>
                    <a:pt x="4888" y="8174"/>
                    <a:pt x="5229" y="8224"/>
                    <a:pt x="5531" y="8224"/>
                  </a:cubicBezTo>
                  <a:cubicBezTo>
                    <a:pt x="8420" y="8224"/>
                    <a:pt x="7705" y="3626"/>
                    <a:pt x="7372" y="3293"/>
                  </a:cubicBezTo>
                  <a:cubicBezTo>
                    <a:pt x="7372" y="3293"/>
                    <a:pt x="6650" y="0"/>
                    <a:pt x="3942" y="0"/>
                  </a:cubicBezTo>
                  <a:close/>
                </a:path>
              </a:pathLst>
            </a:custGeom>
            <a:solidFill>
              <a:srgbClr val="E2887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777935" y="1273629"/>
              <a:ext cx="122625" cy="81200"/>
            </a:xfrm>
            <a:custGeom>
              <a:avLst/>
              <a:gdLst/>
              <a:ahLst/>
              <a:cxnLst/>
              <a:rect l="l" t="t" r="r" b="b"/>
              <a:pathLst>
                <a:path w="4905" h="3248" extrusionOk="0">
                  <a:moveTo>
                    <a:pt x="3719" y="1"/>
                  </a:moveTo>
                  <a:cubicBezTo>
                    <a:pt x="2649" y="1"/>
                    <a:pt x="744" y="659"/>
                    <a:pt x="1" y="3248"/>
                  </a:cubicBezTo>
                  <a:cubicBezTo>
                    <a:pt x="1" y="3248"/>
                    <a:pt x="1652" y="1146"/>
                    <a:pt x="3719" y="1146"/>
                  </a:cubicBezTo>
                  <a:cubicBezTo>
                    <a:pt x="4039" y="1146"/>
                    <a:pt x="4369" y="1197"/>
                    <a:pt x="4704" y="1313"/>
                  </a:cubicBezTo>
                  <a:cubicBezTo>
                    <a:pt x="4704" y="1313"/>
                    <a:pt x="4904" y="546"/>
                    <a:pt x="4404" y="146"/>
                  </a:cubicBezTo>
                  <a:cubicBezTo>
                    <a:pt x="4288" y="60"/>
                    <a:pt x="4041" y="1"/>
                    <a:pt x="37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451035" y="1610004"/>
              <a:ext cx="139300" cy="209325"/>
            </a:xfrm>
            <a:custGeom>
              <a:avLst/>
              <a:gdLst/>
              <a:ahLst/>
              <a:cxnLst/>
              <a:rect l="l" t="t" r="r" b="b"/>
              <a:pathLst>
                <a:path w="5572" h="8373" extrusionOk="0">
                  <a:moveTo>
                    <a:pt x="2369" y="0"/>
                  </a:moveTo>
                  <a:lnTo>
                    <a:pt x="1" y="8339"/>
                  </a:lnTo>
                  <a:lnTo>
                    <a:pt x="5572" y="8373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FAE0C8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149200" y="2039275"/>
              <a:ext cx="972400" cy="1156900"/>
            </a:xfrm>
            <a:custGeom>
              <a:avLst/>
              <a:gdLst/>
              <a:ahLst/>
              <a:cxnLst/>
              <a:rect l="l" t="t" r="r" b="b"/>
              <a:pathLst>
                <a:path w="38896" h="46276" extrusionOk="0">
                  <a:moveTo>
                    <a:pt x="17973" y="1"/>
                  </a:moveTo>
                  <a:cubicBezTo>
                    <a:pt x="14283" y="1"/>
                    <a:pt x="11476" y="1316"/>
                    <a:pt x="11476" y="1316"/>
                  </a:cubicBezTo>
                  <a:cubicBezTo>
                    <a:pt x="1" y="7521"/>
                    <a:pt x="3870" y="45981"/>
                    <a:pt x="3870" y="45981"/>
                  </a:cubicBezTo>
                  <a:cubicBezTo>
                    <a:pt x="3870" y="45981"/>
                    <a:pt x="7628" y="46276"/>
                    <a:pt x="12576" y="46276"/>
                  </a:cubicBezTo>
                  <a:cubicBezTo>
                    <a:pt x="22147" y="46276"/>
                    <a:pt x="36170" y="45174"/>
                    <a:pt x="36060" y="38710"/>
                  </a:cubicBezTo>
                  <a:cubicBezTo>
                    <a:pt x="35893" y="28936"/>
                    <a:pt x="38895" y="26701"/>
                    <a:pt x="37928" y="22465"/>
                  </a:cubicBezTo>
                  <a:cubicBezTo>
                    <a:pt x="36960" y="18195"/>
                    <a:pt x="31490" y="9655"/>
                    <a:pt x="31490" y="9655"/>
                  </a:cubicBezTo>
                  <a:cubicBezTo>
                    <a:pt x="27836" y="1808"/>
                    <a:pt x="22298" y="1"/>
                    <a:pt x="17973" y="1"/>
                  </a:cubicBezTo>
                  <a:close/>
                </a:path>
              </a:pathLst>
            </a:custGeom>
            <a:solidFill>
              <a:srgbClr val="F397B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313500" y="1826150"/>
              <a:ext cx="561475" cy="489125"/>
            </a:xfrm>
            <a:custGeom>
              <a:avLst/>
              <a:gdLst/>
              <a:ahLst/>
              <a:cxnLst/>
              <a:rect l="l" t="t" r="r" b="b"/>
              <a:pathLst>
                <a:path w="22459" h="19565" extrusionOk="0">
                  <a:moveTo>
                    <a:pt x="7405" y="1"/>
                  </a:moveTo>
                  <a:cubicBezTo>
                    <a:pt x="0" y="17713"/>
                    <a:pt x="3436" y="15979"/>
                    <a:pt x="6805" y="18047"/>
                  </a:cubicBezTo>
                  <a:cubicBezTo>
                    <a:pt x="8184" y="18912"/>
                    <a:pt x="10934" y="19564"/>
                    <a:pt x="13544" y="19564"/>
                  </a:cubicBezTo>
                  <a:cubicBezTo>
                    <a:pt x="17370" y="19564"/>
                    <a:pt x="20894" y="18162"/>
                    <a:pt x="19347" y="13977"/>
                  </a:cubicBezTo>
                  <a:cubicBezTo>
                    <a:pt x="16850" y="7133"/>
                    <a:pt x="22458" y="2592"/>
                    <a:pt x="19181" y="2592"/>
                  </a:cubicBezTo>
                  <a:cubicBezTo>
                    <a:pt x="19088" y="2592"/>
                    <a:pt x="18988" y="2595"/>
                    <a:pt x="18880" y="2603"/>
                  </a:cubicBezTo>
                  <a:cubicBezTo>
                    <a:pt x="18727" y="2612"/>
                    <a:pt x="18568" y="2616"/>
                    <a:pt x="18404" y="2616"/>
                  </a:cubicBezTo>
                  <a:cubicBezTo>
                    <a:pt x="14421" y="2616"/>
                    <a:pt x="7405" y="1"/>
                    <a:pt x="7405" y="1"/>
                  </a:cubicBezTo>
                  <a:close/>
                </a:path>
              </a:pathLst>
            </a:custGeom>
            <a:solidFill>
              <a:srgbClr val="F397B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51"/>
          <p:cNvGrpSpPr/>
          <p:nvPr/>
        </p:nvGrpSpPr>
        <p:grpSpPr>
          <a:xfrm>
            <a:off x="1367919" y="1714467"/>
            <a:ext cx="1160025" cy="2317375"/>
            <a:chOff x="4031375" y="3514625"/>
            <a:chExt cx="1160025" cy="2317375"/>
          </a:xfrm>
        </p:grpSpPr>
        <p:sp>
          <p:nvSpPr>
            <p:cNvPr id="1508" name="Google Shape;1508;p51"/>
            <p:cNvSpPr/>
            <p:nvPr/>
          </p:nvSpPr>
          <p:spPr>
            <a:xfrm>
              <a:off x="4219850" y="4675100"/>
              <a:ext cx="971550" cy="1156900"/>
            </a:xfrm>
            <a:custGeom>
              <a:avLst/>
              <a:gdLst/>
              <a:ahLst/>
              <a:cxnLst/>
              <a:rect l="l" t="t" r="r" b="b"/>
              <a:pathLst>
                <a:path w="38862" h="46276" extrusionOk="0">
                  <a:moveTo>
                    <a:pt x="17917" y="1"/>
                  </a:moveTo>
                  <a:cubicBezTo>
                    <a:pt x="14223" y="1"/>
                    <a:pt x="11409" y="1316"/>
                    <a:pt x="11409" y="1316"/>
                  </a:cubicBezTo>
                  <a:cubicBezTo>
                    <a:pt x="1" y="7520"/>
                    <a:pt x="3837" y="45981"/>
                    <a:pt x="3837" y="45981"/>
                  </a:cubicBezTo>
                  <a:cubicBezTo>
                    <a:pt x="3837" y="45981"/>
                    <a:pt x="7595" y="46275"/>
                    <a:pt x="12543" y="46275"/>
                  </a:cubicBezTo>
                  <a:cubicBezTo>
                    <a:pt x="22114" y="46275"/>
                    <a:pt x="36136" y="45174"/>
                    <a:pt x="36026" y="38709"/>
                  </a:cubicBezTo>
                  <a:cubicBezTo>
                    <a:pt x="35859" y="28935"/>
                    <a:pt x="38862" y="26700"/>
                    <a:pt x="37894" y="22464"/>
                  </a:cubicBezTo>
                  <a:cubicBezTo>
                    <a:pt x="36927" y="18194"/>
                    <a:pt x="31423" y="9655"/>
                    <a:pt x="31423" y="9655"/>
                  </a:cubicBezTo>
                  <a:cubicBezTo>
                    <a:pt x="27787" y="1807"/>
                    <a:pt x="22247" y="1"/>
                    <a:pt x="17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4457525" y="3634700"/>
              <a:ext cx="454500" cy="402000"/>
            </a:xfrm>
            <a:custGeom>
              <a:avLst/>
              <a:gdLst/>
              <a:ahLst/>
              <a:cxnLst/>
              <a:rect l="l" t="t" r="r" b="b"/>
              <a:pathLst>
                <a:path w="18180" h="16080" extrusionOk="0">
                  <a:moveTo>
                    <a:pt x="6772" y="1"/>
                  </a:moveTo>
                  <a:cubicBezTo>
                    <a:pt x="2502" y="1"/>
                    <a:pt x="0" y="4004"/>
                    <a:pt x="0" y="8274"/>
                  </a:cubicBezTo>
                  <a:cubicBezTo>
                    <a:pt x="0" y="12577"/>
                    <a:pt x="3503" y="16079"/>
                    <a:pt x="7773" y="16079"/>
                  </a:cubicBezTo>
                  <a:cubicBezTo>
                    <a:pt x="12076" y="16079"/>
                    <a:pt x="18180" y="11442"/>
                    <a:pt x="18180" y="7173"/>
                  </a:cubicBezTo>
                  <a:cubicBezTo>
                    <a:pt x="18180" y="2870"/>
                    <a:pt x="11108" y="1"/>
                    <a:pt x="6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4477525" y="3721325"/>
              <a:ext cx="587125" cy="1141525"/>
            </a:xfrm>
            <a:custGeom>
              <a:avLst/>
              <a:gdLst/>
              <a:ahLst/>
              <a:cxnLst/>
              <a:rect l="l" t="t" r="r" b="b"/>
              <a:pathLst>
                <a:path w="23485" h="45661" extrusionOk="0">
                  <a:moveTo>
                    <a:pt x="9593" y="1"/>
                  </a:moveTo>
                  <a:cubicBezTo>
                    <a:pt x="5652" y="1"/>
                    <a:pt x="1635" y="1039"/>
                    <a:pt x="1635" y="1039"/>
                  </a:cubicBezTo>
                  <a:cubicBezTo>
                    <a:pt x="1635" y="1039"/>
                    <a:pt x="2269" y="22454"/>
                    <a:pt x="2036" y="29760"/>
                  </a:cubicBezTo>
                  <a:cubicBezTo>
                    <a:pt x="1936" y="32262"/>
                    <a:pt x="1" y="40834"/>
                    <a:pt x="1" y="40834"/>
                  </a:cubicBezTo>
                  <a:cubicBezTo>
                    <a:pt x="1" y="40834"/>
                    <a:pt x="4604" y="40901"/>
                    <a:pt x="8407" y="41902"/>
                  </a:cubicBezTo>
                  <a:cubicBezTo>
                    <a:pt x="12810" y="43074"/>
                    <a:pt x="16341" y="45660"/>
                    <a:pt x="17600" y="45660"/>
                  </a:cubicBezTo>
                  <a:cubicBezTo>
                    <a:pt x="17666" y="45660"/>
                    <a:pt x="17727" y="45653"/>
                    <a:pt x="17780" y="45638"/>
                  </a:cubicBezTo>
                  <a:cubicBezTo>
                    <a:pt x="18781" y="45404"/>
                    <a:pt x="14611" y="40801"/>
                    <a:pt x="14278" y="40134"/>
                  </a:cubicBezTo>
                  <a:cubicBezTo>
                    <a:pt x="11643" y="34930"/>
                    <a:pt x="14244" y="28726"/>
                    <a:pt x="14244" y="28726"/>
                  </a:cubicBezTo>
                  <a:cubicBezTo>
                    <a:pt x="14244" y="28726"/>
                    <a:pt x="19415" y="28659"/>
                    <a:pt x="20749" y="27758"/>
                  </a:cubicBezTo>
                  <a:cubicBezTo>
                    <a:pt x="21983" y="26891"/>
                    <a:pt x="22617" y="23989"/>
                    <a:pt x="22484" y="23655"/>
                  </a:cubicBezTo>
                  <a:lnTo>
                    <a:pt x="22484" y="23622"/>
                  </a:lnTo>
                  <a:cubicBezTo>
                    <a:pt x="22484" y="23622"/>
                    <a:pt x="22564" y="23651"/>
                    <a:pt x="22678" y="23651"/>
                  </a:cubicBezTo>
                  <a:cubicBezTo>
                    <a:pt x="22931" y="23651"/>
                    <a:pt x="23349" y="23508"/>
                    <a:pt x="23418" y="22588"/>
                  </a:cubicBezTo>
                  <a:cubicBezTo>
                    <a:pt x="23484" y="21254"/>
                    <a:pt x="22384" y="20820"/>
                    <a:pt x="22384" y="20820"/>
                  </a:cubicBezTo>
                  <a:cubicBezTo>
                    <a:pt x="22384" y="20820"/>
                    <a:pt x="22917" y="19986"/>
                    <a:pt x="22984" y="19386"/>
                  </a:cubicBezTo>
                  <a:cubicBezTo>
                    <a:pt x="23051" y="19052"/>
                    <a:pt x="22817" y="18785"/>
                    <a:pt x="22584" y="18552"/>
                  </a:cubicBezTo>
                  <a:cubicBezTo>
                    <a:pt x="22384" y="18285"/>
                    <a:pt x="22083" y="18051"/>
                    <a:pt x="21950" y="17718"/>
                  </a:cubicBezTo>
                  <a:cubicBezTo>
                    <a:pt x="21816" y="17284"/>
                    <a:pt x="23284" y="16784"/>
                    <a:pt x="23284" y="15883"/>
                  </a:cubicBezTo>
                  <a:cubicBezTo>
                    <a:pt x="23318" y="14882"/>
                    <a:pt x="23117" y="14749"/>
                    <a:pt x="21149" y="13615"/>
                  </a:cubicBezTo>
                  <a:cubicBezTo>
                    <a:pt x="19215" y="12481"/>
                    <a:pt x="20415" y="9445"/>
                    <a:pt x="20282" y="7977"/>
                  </a:cubicBezTo>
                  <a:cubicBezTo>
                    <a:pt x="20215" y="6543"/>
                    <a:pt x="19081" y="3107"/>
                    <a:pt x="14745" y="939"/>
                  </a:cubicBezTo>
                  <a:cubicBezTo>
                    <a:pt x="13342" y="238"/>
                    <a:pt x="11476" y="1"/>
                    <a:pt x="9593" y="1"/>
                  </a:cubicBezTo>
                  <a:close/>
                </a:path>
              </a:pathLst>
            </a:custGeom>
            <a:solidFill>
              <a:srgbClr val="8E3A3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4833625" y="3993300"/>
              <a:ext cx="112600" cy="76750"/>
            </a:xfrm>
            <a:custGeom>
              <a:avLst/>
              <a:gdLst/>
              <a:ahLst/>
              <a:cxnLst/>
              <a:rect l="l" t="t" r="r" b="b"/>
              <a:pathLst>
                <a:path w="4504" h="3070" extrusionOk="0">
                  <a:moveTo>
                    <a:pt x="4037" y="1"/>
                  </a:moveTo>
                  <a:cubicBezTo>
                    <a:pt x="2569" y="1568"/>
                    <a:pt x="0" y="1568"/>
                    <a:pt x="0" y="1568"/>
                  </a:cubicBezTo>
                  <a:cubicBezTo>
                    <a:pt x="167" y="1835"/>
                    <a:pt x="1702" y="1902"/>
                    <a:pt x="1702" y="1935"/>
                  </a:cubicBezTo>
                  <a:lnTo>
                    <a:pt x="3303" y="3069"/>
                  </a:lnTo>
                  <a:lnTo>
                    <a:pt x="3503" y="1402"/>
                  </a:lnTo>
                  <a:cubicBezTo>
                    <a:pt x="4504" y="568"/>
                    <a:pt x="4037" y="1"/>
                    <a:pt x="4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4945375" y="4185100"/>
              <a:ext cx="119275" cy="126775"/>
            </a:xfrm>
            <a:custGeom>
              <a:avLst/>
              <a:gdLst/>
              <a:ahLst/>
              <a:cxnLst/>
              <a:rect l="l" t="t" r="r" b="b"/>
              <a:pathLst>
                <a:path w="4771" h="5071" extrusionOk="0">
                  <a:moveTo>
                    <a:pt x="3870" y="1"/>
                  </a:moveTo>
                  <a:cubicBezTo>
                    <a:pt x="3569" y="368"/>
                    <a:pt x="1768" y="2336"/>
                    <a:pt x="0" y="2402"/>
                  </a:cubicBezTo>
                  <a:cubicBezTo>
                    <a:pt x="0" y="2402"/>
                    <a:pt x="2002" y="5004"/>
                    <a:pt x="3770" y="5071"/>
                  </a:cubicBezTo>
                  <a:lnTo>
                    <a:pt x="3770" y="5038"/>
                  </a:lnTo>
                  <a:cubicBezTo>
                    <a:pt x="3770" y="5038"/>
                    <a:pt x="3850" y="5067"/>
                    <a:pt x="3964" y="5067"/>
                  </a:cubicBezTo>
                  <a:cubicBezTo>
                    <a:pt x="4217" y="5067"/>
                    <a:pt x="4635" y="4924"/>
                    <a:pt x="4704" y="4004"/>
                  </a:cubicBezTo>
                  <a:cubicBezTo>
                    <a:pt x="4770" y="2669"/>
                    <a:pt x="3670" y="2269"/>
                    <a:pt x="3670" y="2269"/>
                  </a:cubicBezTo>
                  <a:cubicBezTo>
                    <a:pt x="3670" y="2269"/>
                    <a:pt x="4203" y="1435"/>
                    <a:pt x="4270" y="835"/>
                  </a:cubicBezTo>
                  <a:cubicBezTo>
                    <a:pt x="4337" y="501"/>
                    <a:pt x="4103" y="234"/>
                    <a:pt x="3870" y="1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4187325" y="3662175"/>
              <a:ext cx="672175" cy="717250"/>
            </a:xfrm>
            <a:custGeom>
              <a:avLst/>
              <a:gdLst/>
              <a:ahLst/>
              <a:cxnLst/>
              <a:rect l="l" t="t" r="r" b="b"/>
              <a:pathLst>
                <a:path w="26887" h="28690" extrusionOk="0">
                  <a:moveTo>
                    <a:pt x="17051" y="1"/>
                  </a:moveTo>
                  <a:cubicBezTo>
                    <a:pt x="12460" y="1"/>
                    <a:pt x="6982" y="2365"/>
                    <a:pt x="4137" y="9977"/>
                  </a:cubicBezTo>
                  <a:cubicBezTo>
                    <a:pt x="1" y="20984"/>
                    <a:pt x="13677" y="28690"/>
                    <a:pt x="13677" y="28690"/>
                  </a:cubicBezTo>
                  <a:cubicBezTo>
                    <a:pt x="13977" y="22085"/>
                    <a:pt x="17713" y="15414"/>
                    <a:pt x="22317" y="11277"/>
                  </a:cubicBezTo>
                  <a:cubicBezTo>
                    <a:pt x="26886" y="7141"/>
                    <a:pt x="22317" y="1137"/>
                    <a:pt x="22317" y="1137"/>
                  </a:cubicBezTo>
                  <a:cubicBezTo>
                    <a:pt x="20937" y="462"/>
                    <a:pt x="19080" y="1"/>
                    <a:pt x="17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4413325" y="4070925"/>
              <a:ext cx="208725" cy="203925"/>
            </a:xfrm>
            <a:custGeom>
              <a:avLst/>
              <a:gdLst/>
              <a:ahLst/>
              <a:cxnLst/>
              <a:rect l="l" t="t" r="r" b="b"/>
              <a:pathLst>
                <a:path w="8349" h="8157" extrusionOk="0">
                  <a:moveTo>
                    <a:pt x="3942" y="0"/>
                  </a:moveTo>
                  <a:cubicBezTo>
                    <a:pt x="3730" y="0"/>
                    <a:pt x="3506" y="21"/>
                    <a:pt x="3269" y="64"/>
                  </a:cubicBezTo>
                  <a:cubicBezTo>
                    <a:pt x="0" y="632"/>
                    <a:pt x="367" y="6803"/>
                    <a:pt x="4437" y="7970"/>
                  </a:cubicBezTo>
                  <a:cubicBezTo>
                    <a:pt x="4849" y="8098"/>
                    <a:pt x="5211" y="8156"/>
                    <a:pt x="5529" y="8156"/>
                  </a:cubicBezTo>
                  <a:cubicBezTo>
                    <a:pt x="8349" y="8156"/>
                    <a:pt x="7669" y="3597"/>
                    <a:pt x="7339" y="3267"/>
                  </a:cubicBezTo>
                  <a:cubicBezTo>
                    <a:pt x="7339" y="3267"/>
                    <a:pt x="6623" y="0"/>
                    <a:pt x="3942" y="0"/>
                  </a:cubicBezTo>
                  <a:close/>
                </a:path>
              </a:pathLst>
            </a:custGeom>
            <a:solidFill>
              <a:srgbClr val="8E3A3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4810275" y="3899100"/>
              <a:ext cx="122600" cy="80050"/>
            </a:xfrm>
            <a:custGeom>
              <a:avLst/>
              <a:gdLst/>
              <a:ahLst/>
              <a:cxnLst/>
              <a:rect l="l" t="t" r="r" b="b"/>
              <a:pathLst>
                <a:path w="4904" h="3202" extrusionOk="0">
                  <a:moveTo>
                    <a:pt x="3748" y="1"/>
                  </a:moveTo>
                  <a:cubicBezTo>
                    <a:pt x="2694" y="1"/>
                    <a:pt x="772" y="629"/>
                    <a:pt x="0" y="3201"/>
                  </a:cubicBezTo>
                  <a:cubicBezTo>
                    <a:pt x="0" y="3201"/>
                    <a:pt x="1671" y="1132"/>
                    <a:pt x="3697" y="1132"/>
                  </a:cubicBezTo>
                  <a:cubicBezTo>
                    <a:pt x="4015" y="1132"/>
                    <a:pt x="4341" y="1183"/>
                    <a:pt x="4670" y="1300"/>
                  </a:cubicBezTo>
                  <a:cubicBezTo>
                    <a:pt x="4670" y="1300"/>
                    <a:pt x="4904" y="500"/>
                    <a:pt x="4404" y="133"/>
                  </a:cubicBezTo>
                  <a:cubicBezTo>
                    <a:pt x="4297" y="56"/>
                    <a:pt x="4060" y="1"/>
                    <a:pt x="3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4085600" y="3552975"/>
              <a:ext cx="463675" cy="462875"/>
            </a:xfrm>
            <a:custGeom>
              <a:avLst/>
              <a:gdLst/>
              <a:ahLst/>
              <a:cxnLst/>
              <a:rect l="l" t="t" r="r" b="b"/>
              <a:pathLst>
                <a:path w="18547" h="18515" extrusionOk="0">
                  <a:moveTo>
                    <a:pt x="9273" y="1"/>
                  </a:moveTo>
                  <a:cubicBezTo>
                    <a:pt x="4170" y="1"/>
                    <a:pt x="0" y="4137"/>
                    <a:pt x="0" y="9274"/>
                  </a:cubicBezTo>
                  <a:cubicBezTo>
                    <a:pt x="0" y="14378"/>
                    <a:pt x="4170" y="18514"/>
                    <a:pt x="9273" y="18514"/>
                  </a:cubicBezTo>
                  <a:cubicBezTo>
                    <a:pt x="14377" y="18514"/>
                    <a:pt x="18547" y="14378"/>
                    <a:pt x="18547" y="9274"/>
                  </a:cubicBezTo>
                  <a:cubicBezTo>
                    <a:pt x="18547" y="4137"/>
                    <a:pt x="14377" y="1"/>
                    <a:pt x="9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4426675" y="3595525"/>
              <a:ext cx="120925" cy="120925"/>
            </a:xfrm>
            <a:custGeom>
              <a:avLst/>
              <a:gdLst/>
              <a:ahLst/>
              <a:cxnLst/>
              <a:rect l="l" t="t" r="r" b="b"/>
              <a:pathLst>
                <a:path w="4837" h="4837" extrusionOk="0">
                  <a:moveTo>
                    <a:pt x="2435" y="0"/>
                  </a:moveTo>
                  <a:cubicBezTo>
                    <a:pt x="1101" y="0"/>
                    <a:pt x="0" y="1101"/>
                    <a:pt x="0" y="2435"/>
                  </a:cubicBezTo>
                  <a:cubicBezTo>
                    <a:pt x="0" y="3770"/>
                    <a:pt x="1101" y="4837"/>
                    <a:pt x="2435" y="4837"/>
                  </a:cubicBezTo>
                  <a:cubicBezTo>
                    <a:pt x="3769" y="4837"/>
                    <a:pt x="4837" y="3770"/>
                    <a:pt x="4837" y="2435"/>
                  </a:cubicBezTo>
                  <a:cubicBezTo>
                    <a:pt x="4837" y="1101"/>
                    <a:pt x="3769" y="0"/>
                    <a:pt x="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4393300" y="3552150"/>
              <a:ext cx="102600" cy="101775"/>
            </a:xfrm>
            <a:custGeom>
              <a:avLst/>
              <a:gdLst/>
              <a:ahLst/>
              <a:cxnLst/>
              <a:rect l="l" t="t" r="r" b="b"/>
              <a:pathLst>
                <a:path w="4104" h="4071" extrusionOk="0">
                  <a:moveTo>
                    <a:pt x="2069" y="1"/>
                  </a:moveTo>
                  <a:cubicBezTo>
                    <a:pt x="935" y="1"/>
                    <a:pt x="1" y="901"/>
                    <a:pt x="1" y="2035"/>
                  </a:cubicBezTo>
                  <a:cubicBezTo>
                    <a:pt x="1" y="3169"/>
                    <a:pt x="935" y="4070"/>
                    <a:pt x="2069" y="4070"/>
                  </a:cubicBezTo>
                  <a:cubicBezTo>
                    <a:pt x="3170" y="4070"/>
                    <a:pt x="4104" y="3169"/>
                    <a:pt x="4104" y="2035"/>
                  </a:cubicBezTo>
                  <a:cubicBezTo>
                    <a:pt x="4104" y="901"/>
                    <a:pt x="3170" y="1"/>
                    <a:pt x="2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4253200" y="3516300"/>
              <a:ext cx="130950" cy="131775"/>
            </a:xfrm>
            <a:custGeom>
              <a:avLst/>
              <a:gdLst/>
              <a:ahLst/>
              <a:cxnLst/>
              <a:rect l="l" t="t" r="r" b="b"/>
              <a:pathLst>
                <a:path w="5238" h="5271" extrusionOk="0">
                  <a:moveTo>
                    <a:pt x="2603" y="0"/>
                  </a:moveTo>
                  <a:cubicBezTo>
                    <a:pt x="1168" y="0"/>
                    <a:pt x="1" y="1201"/>
                    <a:pt x="1" y="2635"/>
                  </a:cubicBezTo>
                  <a:cubicBezTo>
                    <a:pt x="1" y="4070"/>
                    <a:pt x="1168" y="5271"/>
                    <a:pt x="2603" y="5271"/>
                  </a:cubicBezTo>
                  <a:cubicBezTo>
                    <a:pt x="4070" y="5271"/>
                    <a:pt x="5238" y="4070"/>
                    <a:pt x="5238" y="2635"/>
                  </a:cubicBezTo>
                  <a:cubicBezTo>
                    <a:pt x="5238" y="1201"/>
                    <a:pt x="4070" y="0"/>
                    <a:pt x="2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4347450" y="3528800"/>
              <a:ext cx="79250" cy="79250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1" y="1"/>
                  </a:moveTo>
                  <a:cubicBezTo>
                    <a:pt x="734" y="1"/>
                    <a:pt x="0" y="734"/>
                    <a:pt x="0" y="1602"/>
                  </a:cubicBezTo>
                  <a:cubicBezTo>
                    <a:pt x="0" y="2469"/>
                    <a:pt x="734" y="3169"/>
                    <a:pt x="1601" y="3169"/>
                  </a:cubicBezTo>
                  <a:cubicBezTo>
                    <a:pt x="2469" y="3169"/>
                    <a:pt x="3169" y="2469"/>
                    <a:pt x="3169" y="1602"/>
                  </a:cubicBezTo>
                  <a:cubicBezTo>
                    <a:pt x="3169" y="734"/>
                    <a:pt x="2469" y="1"/>
                    <a:pt x="1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4164800" y="3514625"/>
              <a:ext cx="133475" cy="133450"/>
            </a:xfrm>
            <a:custGeom>
              <a:avLst/>
              <a:gdLst/>
              <a:ahLst/>
              <a:cxnLst/>
              <a:rect l="l" t="t" r="r" b="b"/>
              <a:pathLst>
                <a:path w="5339" h="5338" extrusionOk="0">
                  <a:moveTo>
                    <a:pt x="2670" y="0"/>
                  </a:moveTo>
                  <a:cubicBezTo>
                    <a:pt x="1202" y="0"/>
                    <a:pt x="1" y="1201"/>
                    <a:pt x="1" y="2669"/>
                  </a:cubicBezTo>
                  <a:cubicBezTo>
                    <a:pt x="1" y="4137"/>
                    <a:pt x="1202" y="5338"/>
                    <a:pt x="2670" y="5338"/>
                  </a:cubicBezTo>
                  <a:cubicBezTo>
                    <a:pt x="4171" y="5338"/>
                    <a:pt x="5338" y="4137"/>
                    <a:pt x="5338" y="2669"/>
                  </a:cubicBezTo>
                  <a:cubicBezTo>
                    <a:pt x="5338" y="1201"/>
                    <a:pt x="4171" y="0"/>
                    <a:pt x="2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4066400" y="3626375"/>
              <a:ext cx="150150" cy="150125"/>
            </a:xfrm>
            <a:custGeom>
              <a:avLst/>
              <a:gdLst/>
              <a:ahLst/>
              <a:cxnLst/>
              <a:rect l="l" t="t" r="r" b="b"/>
              <a:pathLst>
                <a:path w="6006" h="6005" extrusionOk="0">
                  <a:moveTo>
                    <a:pt x="3003" y="0"/>
                  </a:moveTo>
                  <a:cubicBezTo>
                    <a:pt x="1335" y="0"/>
                    <a:pt x="1" y="1335"/>
                    <a:pt x="1" y="3003"/>
                  </a:cubicBezTo>
                  <a:cubicBezTo>
                    <a:pt x="1" y="4637"/>
                    <a:pt x="1335" y="6005"/>
                    <a:pt x="3003" y="6005"/>
                  </a:cubicBezTo>
                  <a:cubicBezTo>
                    <a:pt x="4637" y="6005"/>
                    <a:pt x="6005" y="4637"/>
                    <a:pt x="6005" y="3003"/>
                  </a:cubicBezTo>
                  <a:cubicBezTo>
                    <a:pt x="6005" y="1335"/>
                    <a:pt x="4637" y="0"/>
                    <a:pt x="3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4103100" y="3572175"/>
              <a:ext cx="118450" cy="118425"/>
            </a:xfrm>
            <a:custGeom>
              <a:avLst/>
              <a:gdLst/>
              <a:ahLst/>
              <a:cxnLst/>
              <a:rect l="l" t="t" r="r" b="b"/>
              <a:pathLst>
                <a:path w="4738" h="4737" extrusionOk="0">
                  <a:moveTo>
                    <a:pt x="2369" y="0"/>
                  </a:moveTo>
                  <a:cubicBezTo>
                    <a:pt x="1068" y="0"/>
                    <a:pt x="1" y="1034"/>
                    <a:pt x="1" y="2368"/>
                  </a:cubicBezTo>
                  <a:cubicBezTo>
                    <a:pt x="1" y="3669"/>
                    <a:pt x="1035" y="4737"/>
                    <a:pt x="2369" y="4737"/>
                  </a:cubicBezTo>
                  <a:cubicBezTo>
                    <a:pt x="3670" y="4737"/>
                    <a:pt x="4737" y="3703"/>
                    <a:pt x="4737" y="2368"/>
                  </a:cubicBezTo>
                  <a:cubicBezTo>
                    <a:pt x="4737" y="1068"/>
                    <a:pt x="3670" y="0"/>
                    <a:pt x="2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4031375" y="3728950"/>
              <a:ext cx="171825" cy="155975"/>
            </a:xfrm>
            <a:custGeom>
              <a:avLst/>
              <a:gdLst/>
              <a:ahLst/>
              <a:cxnLst/>
              <a:rect l="l" t="t" r="r" b="b"/>
              <a:pathLst>
                <a:path w="6873" h="6239" extrusionOk="0">
                  <a:moveTo>
                    <a:pt x="3424" y="0"/>
                  </a:moveTo>
                  <a:cubicBezTo>
                    <a:pt x="2628" y="0"/>
                    <a:pt x="1835" y="301"/>
                    <a:pt x="1235" y="901"/>
                  </a:cubicBezTo>
                  <a:cubicBezTo>
                    <a:pt x="1" y="2135"/>
                    <a:pt x="1" y="4103"/>
                    <a:pt x="1235" y="5337"/>
                  </a:cubicBezTo>
                  <a:cubicBezTo>
                    <a:pt x="1835" y="5938"/>
                    <a:pt x="2628" y="6238"/>
                    <a:pt x="3424" y="6238"/>
                  </a:cubicBezTo>
                  <a:cubicBezTo>
                    <a:pt x="4221" y="6238"/>
                    <a:pt x="5021" y="5938"/>
                    <a:pt x="5638" y="5337"/>
                  </a:cubicBezTo>
                  <a:cubicBezTo>
                    <a:pt x="6872" y="4103"/>
                    <a:pt x="6872" y="2135"/>
                    <a:pt x="5638" y="901"/>
                  </a:cubicBezTo>
                  <a:cubicBezTo>
                    <a:pt x="5021" y="301"/>
                    <a:pt x="4221" y="0"/>
                    <a:pt x="3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4078075" y="3821925"/>
              <a:ext cx="176000" cy="160975"/>
            </a:xfrm>
            <a:custGeom>
              <a:avLst/>
              <a:gdLst/>
              <a:ahLst/>
              <a:cxnLst/>
              <a:rect l="l" t="t" r="r" b="b"/>
              <a:pathLst>
                <a:path w="7040" h="6439" extrusionOk="0">
                  <a:moveTo>
                    <a:pt x="3516" y="1"/>
                  </a:moveTo>
                  <a:cubicBezTo>
                    <a:pt x="2694" y="1"/>
                    <a:pt x="1869" y="318"/>
                    <a:pt x="1235" y="951"/>
                  </a:cubicBezTo>
                  <a:cubicBezTo>
                    <a:pt x="1" y="2219"/>
                    <a:pt x="1" y="4220"/>
                    <a:pt x="1235" y="5488"/>
                  </a:cubicBezTo>
                  <a:cubicBezTo>
                    <a:pt x="1869" y="6122"/>
                    <a:pt x="2694" y="6439"/>
                    <a:pt x="3516" y="6439"/>
                  </a:cubicBezTo>
                  <a:cubicBezTo>
                    <a:pt x="4337" y="6439"/>
                    <a:pt x="5155" y="6122"/>
                    <a:pt x="5772" y="5488"/>
                  </a:cubicBezTo>
                  <a:cubicBezTo>
                    <a:pt x="7039" y="4220"/>
                    <a:pt x="7039" y="2219"/>
                    <a:pt x="5772" y="951"/>
                  </a:cubicBezTo>
                  <a:cubicBezTo>
                    <a:pt x="5155" y="318"/>
                    <a:pt x="4337" y="1"/>
                    <a:pt x="3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4179000" y="3911575"/>
              <a:ext cx="129275" cy="129275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569" y="1"/>
                  </a:moveTo>
                  <a:cubicBezTo>
                    <a:pt x="1134" y="1"/>
                    <a:pt x="0" y="1168"/>
                    <a:pt x="0" y="2602"/>
                  </a:cubicBezTo>
                  <a:cubicBezTo>
                    <a:pt x="0" y="4003"/>
                    <a:pt x="1134" y="5171"/>
                    <a:pt x="2569" y="5171"/>
                  </a:cubicBezTo>
                  <a:cubicBezTo>
                    <a:pt x="4003" y="5171"/>
                    <a:pt x="5170" y="4003"/>
                    <a:pt x="5170" y="2602"/>
                  </a:cubicBezTo>
                  <a:cubicBezTo>
                    <a:pt x="5170" y="1168"/>
                    <a:pt x="4003" y="1"/>
                    <a:pt x="2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4530900" y="4241775"/>
              <a:ext cx="70925" cy="70950"/>
            </a:xfrm>
            <a:custGeom>
              <a:avLst/>
              <a:gdLst/>
              <a:ahLst/>
              <a:cxnLst/>
              <a:rect l="l" t="t" r="r" b="b"/>
              <a:pathLst>
                <a:path w="2837" h="2838" extrusionOk="0">
                  <a:moveTo>
                    <a:pt x="1380" y="1"/>
                  </a:moveTo>
                  <a:cubicBezTo>
                    <a:pt x="636" y="1"/>
                    <a:pt x="1" y="655"/>
                    <a:pt x="1" y="1436"/>
                  </a:cubicBezTo>
                  <a:cubicBezTo>
                    <a:pt x="1" y="2237"/>
                    <a:pt x="635" y="2837"/>
                    <a:pt x="1435" y="2837"/>
                  </a:cubicBezTo>
                  <a:cubicBezTo>
                    <a:pt x="2202" y="2837"/>
                    <a:pt x="2836" y="2237"/>
                    <a:pt x="2836" y="1436"/>
                  </a:cubicBezTo>
                  <a:cubicBezTo>
                    <a:pt x="2836" y="636"/>
                    <a:pt x="2202" y="2"/>
                    <a:pt x="1435" y="2"/>
                  </a:cubicBezTo>
                  <a:cubicBezTo>
                    <a:pt x="1417" y="1"/>
                    <a:pt x="1398" y="1"/>
                    <a:pt x="1380" y="1"/>
                  </a:cubicBezTo>
                  <a:close/>
                </a:path>
              </a:pathLst>
            </a:custGeom>
            <a:solidFill>
              <a:srgbClr val="FAE0C8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51"/>
          <p:cNvGrpSpPr/>
          <p:nvPr/>
        </p:nvGrpSpPr>
        <p:grpSpPr>
          <a:xfrm>
            <a:off x="754131" y="1969220"/>
            <a:ext cx="1081625" cy="2249500"/>
            <a:chOff x="2955625" y="3424550"/>
            <a:chExt cx="1081625" cy="2249500"/>
          </a:xfrm>
        </p:grpSpPr>
        <p:sp>
          <p:nvSpPr>
            <p:cNvPr id="1529" name="Google Shape;1529;p51"/>
            <p:cNvSpPr/>
            <p:nvPr/>
          </p:nvSpPr>
          <p:spPr>
            <a:xfrm>
              <a:off x="2955625" y="3778975"/>
              <a:ext cx="528725" cy="493725"/>
            </a:xfrm>
            <a:custGeom>
              <a:avLst/>
              <a:gdLst/>
              <a:ahLst/>
              <a:cxnLst/>
              <a:rect l="l" t="t" r="r" b="b"/>
              <a:pathLst>
                <a:path w="21149" h="19749" extrusionOk="0">
                  <a:moveTo>
                    <a:pt x="12700" y="0"/>
                  </a:moveTo>
                  <a:cubicBezTo>
                    <a:pt x="12659" y="0"/>
                    <a:pt x="12617" y="1"/>
                    <a:pt x="12576" y="1"/>
                  </a:cubicBezTo>
                  <a:cubicBezTo>
                    <a:pt x="6405" y="1"/>
                    <a:pt x="0" y="2769"/>
                    <a:pt x="0" y="8940"/>
                  </a:cubicBezTo>
                  <a:cubicBezTo>
                    <a:pt x="0" y="15112"/>
                    <a:pt x="3803" y="19748"/>
                    <a:pt x="9974" y="19748"/>
                  </a:cubicBezTo>
                  <a:cubicBezTo>
                    <a:pt x="16145" y="19748"/>
                    <a:pt x="21149" y="14745"/>
                    <a:pt x="21149" y="8574"/>
                  </a:cubicBezTo>
                  <a:cubicBezTo>
                    <a:pt x="21149" y="2444"/>
                    <a:pt x="18779" y="0"/>
                    <a:pt x="1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3015650" y="4448425"/>
              <a:ext cx="1021600" cy="1170800"/>
            </a:xfrm>
            <a:custGeom>
              <a:avLst/>
              <a:gdLst/>
              <a:ahLst/>
              <a:cxnLst/>
              <a:rect l="l" t="t" r="r" b="b"/>
              <a:pathLst>
                <a:path w="40864" h="46832" extrusionOk="0">
                  <a:moveTo>
                    <a:pt x="16991" y="0"/>
                  </a:moveTo>
                  <a:cubicBezTo>
                    <a:pt x="13708" y="0"/>
                    <a:pt x="11342" y="709"/>
                    <a:pt x="11342" y="709"/>
                  </a:cubicBezTo>
                  <a:cubicBezTo>
                    <a:pt x="1" y="6847"/>
                    <a:pt x="6072" y="46542"/>
                    <a:pt x="6072" y="46542"/>
                  </a:cubicBezTo>
                  <a:cubicBezTo>
                    <a:pt x="6072" y="46542"/>
                    <a:pt x="9788" y="46831"/>
                    <a:pt x="14686" y="46831"/>
                  </a:cubicBezTo>
                  <a:cubicBezTo>
                    <a:pt x="24188" y="46831"/>
                    <a:pt x="38138" y="45742"/>
                    <a:pt x="38028" y="39337"/>
                  </a:cubicBezTo>
                  <a:cubicBezTo>
                    <a:pt x="37861" y="29596"/>
                    <a:pt x="40863" y="27395"/>
                    <a:pt x="39896" y="23192"/>
                  </a:cubicBezTo>
                  <a:cubicBezTo>
                    <a:pt x="38995" y="18989"/>
                    <a:pt x="33525" y="10516"/>
                    <a:pt x="33525" y="10516"/>
                  </a:cubicBezTo>
                  <a:cubicBezTo>
                    <a:pt x="29442" y="1720"/>
                    <a:pt x="22105" y="0"/>
                    <a:pt x="16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3506000" y="3424550"/>
              <a:ext cx="386150" cy="386150"/>
            </a:xfrm>
            <a:custGeom>
              <a:avLst/>
              <a:gdLst/>
              <a:ahLst/>
              <a:cxnLst/>
              <a:rect l="l" t="t" r="r" b="b"/>
              <a:pathLst>
                <a:path w="15446" h="15446" extrusionOk="0">
                  <a:moveTo>
                    <a:pt x="7740" y="1"/>
                  </a:moveTo>
                  <a:cubicBezTo>
                    <a:pt x="3470" y="1"/>
                    <a:pt x="1" y="3470"/>
                    <a:pt x="1" y="7740"/>
                  </a:cubicBezTo>
                  <a:cubicBezTo>
                    <a:pt x="1" y="11976"/>
                    <a:pt x="3470" y="15445"/>
                    <a:pt x="7740" y="15445"/>
                  </a:cubicBezTo>
                  <a:cubicBezTo>
                    <a:pt x="11976" y="15445"/>
                    <a:pt x="15445" y="11976"/>
                    <a:pt x="15445" y="7740"/>
                  </a:cubicBezTo>
                  <a:cubicBezTo>
                    <a:pt x="15445" y="3470"/>
                    <a:pt x="11976" y="1"/>
                    <a:pt x="7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3300600" y="3524325"/>
              <a:ext cx="631575" cy="1111975"/>
            </a:xfrm>
            <a:custGeom>
              <a:avLst/>
              <a:gdLst/>
              <a:ahLst/>
              <a:cxnLst/>
              <a:rect l="l" t="t" r="r" b="b"/>
              <a:pathLst>
                <a:path w="25263" h="44479" extrusionOk="0">
                  <a:moveTo>
                    <a:pt x="10662" y="0"/>
                  </a:moveTo>
                  <a:cubicBezTo>
                    <a:pt x="6779" y="0"/>
                    <a:pt x="2846" y="1013"/>
                    <a:pt x="2846" y="1013"/>
                  </a:cubicBezTo>
                  <a:cubicBezTo>
                    <a:pt x="2846" y="1013"/>
                    <a:pt x="6249" y="27199"/>
                    <a:pt x="978" y="39141"/>
                  </a:cubicBezTo>
                  <a:cubicBezTo>
                    <a:pt x="1" y="41368"/>
                    <a:pt x="10209" y="44479"/>
                    <a:pt x="15479" y="44479"/>
                  </a:cubicBezTo>
                  <a:cubicBezTo>
                    <a:pt x="16682" y="44479"/>
                    <a:pt x="17628" y="44316"/>
                    <a:pt x="18124" y="43944"/>
                  </a:cubicBezTo>
                  <a:cubicBezTo>
                    <a:pt x="18424" y="43711"/>
                    <a:pt x="15655" y="40875"/>
                    <a:pt x="15255" y="39308"/>
                  </a:cubicBezTo>
                  <a:cubicBezTo>
                    <a:pt x="12987" y="30835"/>
                    <a:pt x="15289" y="28500"/>
                    <a:pt x="15289" y="28500"/>
                  </a:cubicBezTo>
                  <a:cubicBezTo>
                    <a:pt x="15289" y="28500"/>
                    <a:pt x="21827" y="28366"/>
                    <a:pt x="23161" y="27466"/>
                  </a:cubicBezTo>
                  <a:cubicBezTo>
                    <a:pt x="24428" y="26565"/>
                    <a:pt x="23628" y="23830"/>
                    <a:pt x="23494" y="23496"/>
                  </a:cubicBezTo>
                  <a:lnTo>
                    <a:pt x="23494" y="23463"/>
                  </a:lnTo>
                  <a:cubicBezTo>
                    <a:pt x="23494" y="23463"/>
                    <a:pt x="23562" y="23485"/>
                    <a:pt x="23662" y="23485"/>
                  </a:cubicBezTo>
                  <a:cubicBezTo>
                    <a:pt x="23911" y="23485"/>
                    <a:pt x="24357" y="23349"/>
                    <a:pt x="24428" y="22395"/>
                  </a:cubicBezTo>
                  <a:cubicBezTo>
                    <a:pt x="24495" y="21061"/>
                    <a:pt x="23361" y="20661"/>
                    <a:pt x="23361" y="20661"/>
                  </a:cubicBezTo>
                  <a:cubicBezTo>
                    <a:pt x="23361" y="20661"/>
                    <a:pt x="23928" y="19860"/>
                    <a:pt x="23995" y="19260"/>
                  </a:cubicBezTo>
                  <a:cubicBezTo>
                    <a:pt x="24028" y="18926"/>
                    <a:pt x="23828" y="18659"/>
                    <a:pt x="23594" y="18426"/>
                  </a:cubicBezTo>
                  <a:cubicBezTo>
                    <a:pt x="23361" y="18192"/>
                    <a:pt x="23094" y="17959"/>
                    <a:pt x="22961" y="17625"/>
                  </a:cubicBezTo>
                  <a:cubicBezTo>
                    <a:pt x="22627" y="16925"/>
                    <a:pt x="23428" y="16791"/>
                    <a:pt x="24328" y="15991"/>
                  </a:cubicBezTo>
                  <a:cubicBezTo>
                    <a:pt x="25262" y="15057"/>
                    <a:pt x="24028" y="13823"/>
                    <a:pt x="22127" y="12689"/>
                  </a:cubicBezTo>
                  <a:cubicBezTo>
                    <a:pt x="20192" y="11554"/>
                    <a:pt x="20826" y="10220"/>
                    <a:pt x="20692" y="8819"/>
                  </a:cubicBezTo>
                  <a:cubicBezTo>
                    <a:pt x="20626" y="7351"/>
                    <a:pt x="20125" y="3048"/>
                    <a:pt x="15822" y="947"/>
                  </a:cubicBezTo>
                  <a:cubicBezTo>
                    <a:pt x="14417" y="239"/>
                    <a:pt x="12545" y="0"/>
                    <a:pt x="10662" y="0"/>
                  </a:cubicBezTo>
                  <a:close/>
                </a:path>
              </a:pathLst>
            </a:custGeom>
            <a:solidFill>
              <a:srgbClr val="E2887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3682800" y="3794825"/>
              <a:ext cx="112600" cy="75925"/>
            </a:xfrm>
            <a:custGeom>
              <a:avLst/>
              <a:gdLst/>
              <a:ahLst/>
              <a:cxnLst/>
              <a:rect l="l" t="t" r="r" b="b"/>
              <a:pathLst>
                <a:path w="4504" h="3037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2569" y="1602"/>
                    <a:pt x="1" y="1602"/>
                    <a:pt x="1" y="1602"/>
                  </a:cubicBezTo>
                  <a:cubicBezTo>
                    <a:pt x="167" y="1835"/>
                    <a:pt x="1702" y="1935"/>
                    <a:pt x="1702" y="1935"/>
                  </a:cubicBezTo>
                  <a:lnTo>
                    <a:pt x="3270" y="3036"/>
                  </a:lnTo>
                  <a:lnTo>
                    <a:pt x="3503" y="1368"/>
                  </a:lnTo>
                  <a:cubicBezTo>
                    <a:pt x="4504" y="601"/>
                    <a:pt x="4037" y="1"/>
                    <a:pt x="4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3792875" y="3985800"/>
              <a:ext cx="119275" cy="125950"/>
            </a:xfrm>
            <a:custGeom>
              <a:avLst/>
              <a:gdLst/>
              <a:ahLst/>
              <a:cxnLst/>
              <a:rect l="l" t="t" r="r" b="b"/>
              <a:pathLst>
                <a:path w="4771" h="5038" extrusionOk="0">
                  <a:moveTo>
                    <a:pt x="3837" y="0"/>
                  </a:moveTo>
                  <a:cubicBezTo>
                    <a:pt x="3570" y="334"/>
                    <a:pt x="1769" y="2302"/>
                    <a:pt x="1" y="2369"/>
                  </a:cubicBezTo>
                  <a:cubicBezTo>
                    <a:pt x="1" y="2369"/>
                    <a:pt x="1969" y="4971"/>
                    <a:pt x="3770" y="5037"/>
                  </a:cubicBezTo>
                  <a:lnTo>
                    <a:pt x="3770" y="5004"/>
                  </a:lnTo>
                  <a:cubicBezTo>
                    <a:pt x="3770" y="5004"/>
                    <a:pt x="3850" y="5033"/>
                    <a:pt x="3963" y="5033"/>
                  </a:cubicBezTo>
                  <a:cubicBezTo>
                    <a:pt x="4214" y="5033"/>
                    <a:pt x="4625" y="4890"/>
                    <a:pt x="4671" y="3970"/>
                  </a:cubicBezTo>
                  <a:cubicBezTo>
                    <a:pt x="4771" y="2636"/>
                    <a:pt x="3637" y="2235"/>
                    <a:pt x="3637" y="2235"/>
                  </a:cubicBezTo>
                  <a:cubicBezTo>
                    <a:pt x="3637" y="2235"/>
                    <a:pt x="4170" y="1468"/>
                    <a:pt x="4270" y="834"/>
                  </a:cubicBezTo>
                  <a:cubicBezTo>
                    <a:pt x="4304" y="501"/>
                    <a:pt x="4104" y="234"/>
                    <a:pt x="3837" y="0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3041500" y="3467325"/>
              <a:ext cx="666350" cy="570200"/>
            </a:xfrm>
            <a:custGeom>
              <a:avLst/>
              <a:gdLst/>
              <a:ahLst/>
              <a:cxnLst/>
              <a:rect l="l" t="t" r="r" b="b"/>
              <a:pathLst>
                <a:path w="26654" h="22808" extrusionOk="0">
                  <a:moveTo>
                    <a:pt x="16950" y="0"/>
                  </a:moveTo>
                  <a:cubicBezTo>
                    <a:pt x="12404" y="0"/>
                    <a:pt x="6956" y="2362"/>
                    <a:pt x="4104" y="9898"/>
                  </a:cubicBezTo>
                  <a:cubicBezTo>
                    <a:pt x="1" y="20773"/>
                    <a:pt x="16046" y="22807"/>
                    <a:pt x="16046" y="22807"/>
                  </a:cubicBezTo>
                  <a:cubicBezTo>
                    <a:pt x="16313" y="17771"/>
                    <a:pt x="17547" y="15269"/>
                    <a:pt x="22117" y="11199"/>
                  </a:cubicBezTo>
                  <a:cubicBezTo>
                    <a:pt x="26653" y="7096"/>
                    <a:pt x="22117" y="1125"/>
                    <a:pt x="22117" y="1125"/>
                  </a:cubicBezTo>
                  <a:cubicBezTo>
                    <a:pt x="20764" y="454"/>
                    <a:pt x="18944" y="0"/>
                    <a:pt x="16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3100725" y="3750275"/>
              <a:ext cx="142275" cy="147925"/>
            </a:xfrm>
            <a:custGeom>
              <a:avLst/>
              <a:gdLst/>
              <a:ahLst/>
              <a:cxnLst/>
              <a:rect l="l" t="t" r="r" b="b"/>
              <a:pathLst>
                <a:path w="5691" h="5917" extrusionOk="0">
                  <a:moveTo>
                    <a:pt x="1281" y="0"/>
                  </a:moveTo>
                  <a:cubicBezTo>
                    <a:pt x="1069" y="0"/>
                    <a:pt x="884" y="98"/>
                    <a:pt x="734" y="315"/>
                  </a:cubicBezTo>
                  <a:cubicBezTo>
                    <a:pt x="0" y="1416"/>
                    <a:pt x="1568" y="3584"/>
                    <a:pt x="3469" y="5585"/>
                  </a:cubicBezTo>
                  <a:cubicBezTo>
                    <a:pt x="3710" y="5817"/>
                    <a:pt x="3986" y="5916"/>
                    <a:pt x="4251" y="5916"/>
                  </a:cubicBezTo>
                  <a:cubicBezTo>
                    <a:pt x="5016" y="5916"/>
                    <a:pt x="5691" y="5093"/>
                    <a:pt x="5171" y="4251"/>
                  </a:cubicBezTo>
                  <a:cubicBezTo>
                    <a:pt x="3776" y="2036"/>
                    <a:pt x="2247" y="0"/>
                    <a:pt x="1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3265825" y="3872575"/>
              <a:ext cx="208125" cy="202350"/>
            </a:xfrm>
            <a:custGeom>
              <a:avLst/>
              <a:gdLst/>
              <a:ahLst/>
              <a:cxnLst/>
              <a:rect l="l" t="t" r="r" b="b"/>
              <a:pathLst>
                <a:path w="8325" h="8094" extrusionOk="0">
                  <a:moveTo>
                    <a:pt x="3892" y="1"/>
                  </a:moveTo>
                  <a:cubicBezTo>
                    <a:pt x="3686" y="1"/>
                    <a:pt x="3467" y="19"/>
                    <a:pt x="3237" y="59"/>
                  </a:cubicBezTo>
                  <a:cubicBezTo>
                    <a:pt x="1" y="627"/>
                    <a:pt x="368" y="6764"/>
                    <a:pt x="4404" y="7932"/>
                  </a:cubicBezTo>
                  <a:cubicBezTo>
                    <a:pt x="4793" y="8043"/>
                    <a:pt x="5138" y="8094"/>
                    <a:pt x="5442" y="8094"/>
                  </a:cubicBezTo>
                  <a:cubicBezTo>
                    <a:pt x="8325" y="8094"/>
                    <a:pt x="7638" y="3560"/>
                    <a:pt x="7306" y="3228"/>
                  </a:cubicBezTo>
                  <a:cubicBezTo>
                    <a:pt x="7306" y="3228"/>
                    <a:pt x="6615" y="1"/>
                    <a:pt x="3892" y="1"/>
                  </a:cubicBezTo>
                  <a:close/>
                </a:path>
              </a:pathLst>
            </a:custGeom>
            <a:solidFill>
              <a:srgbClr val="E2887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3659450" y="3702675"/>
              <a:ext cx="120950" cy="78825"/>
            </a:xfrm>
            <a:custGeom>
              <a:avLst/>
              <a:gdLst/>
              <a:ahLst/>
              <a:cxnLst/>
              <a:rect l="l" t="t" r="r" b="b"/>
              <a:pathLst>
                <a:path w="4838" h="3153" extrusionOk="0">
                  <a:moveTo>
                    <a:pt x="3659" y="0"/>
                  </a:moveTo>
                  <a:cubicBezTo>
                    <a:pt x="2614" y="0"/>
                    <a:pt x="737" y="639"/>
                    <a:pt x="1" y="3153"/>
                  </a:cubicBezTo>
                  <a:cubicBezTo>
                    <a:pt x="1" y="3153"/>
                    <a:pt x="1594" y="1094"/>
                    <a:pt x="3603" y="1094"/>
                  </a:cubicBezTo>
                  <a:cubicBezTo>
                    <a:pt x="3938" y="1094"/>
                    <a:pt x="4285" y="1151"/>
                    <a:pt x="4637" y="1285"/>
                  </a:cubicBezTo>
                  <a:cubicBezTo>
                    <a:pt x="4637" y="1285"/>
                    <a:pt x="4837" y="484"/>
                    <a:pt x="4337" y="151"/>
                  </a:cubicBezTo>
                  <a:cubicBezTo>
                    <a:pt x="4233" y="63"/>
                    <a:pt x="3987" y="0"/>
                    <a:pt x="3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3172375" y="4453625"/>
              <a:ext cx="638875" cy="258350"/>
            </a:xfrm>
            <a:custGeom>
              <a:avLst/>
              <a:gdLst/>
              <a:ahLst/>
              <a:cxnLst/>
              <a:rect l="l" t="t" r="r" b="b"/>
              <a:pathLst>
                <a:path w="25555" h="10334" extrusionOk="0">
                  <a:moveTo>
                    <a:pt x="6141" y="1"/>
                  </a:moveTo>
                  <a:cubicBezTo>
                    <a:pt x="6141" y="1"/>
                    <a:pt x="3038" y="2636"/>
                    <a:pt x="870" y="7740"/>
                  </a:cubicBezTo>
                  <a:cubicBezTo>
                    <a:pt x="0" y="9727"/>
                    <a:pt x="3549" y="10333"/>
                    <a:pt x="8208" y="10333"/>
                  </a:cubicBezTo>
                  <a:cubicBezTo>
                    <a:pt x="15515" y="10333"/>
                    <a:pt x="25555" y="8840"/>
                    <a:pt x="25555" y="8840"/>
                  </a:cubicBezTo>
                  <a:cubicBezTo>
                    <a:pt x="17782" y="201"/>
                    <a:pt x="6141" y="1"/>
                    <a:pt x="6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3196623" y="4971500"/>
              <a:ext cx="375300" cy="702550"/>
            </a:xfrm>
            <a:custGeom>
              <a:avLst/>
              <a:gdLst/>
              <a:ahLst/>
              <a:cxnLst/>
              <a:rect l="l" t="t" r="r" b="b"/>
              <a:pathLst>
                <a:path w="15012" h="29788" extrusionOk="0">
                  <a:moveTo>
                    <a:pt x="0" y="1"/>
                  </a:moveTo>
                  <a:cubicBezTo>
                    <a:pt x="334" y="7506"/>
                    <a:pt x="1735" y="29021"/>
                    <a:pt x="1735" y="29021"/>
                  </a:cubicBezTo>
                  <a:cubicBezTo>
                    <a:pt x="1735" y="29021"/>
                    <a:pt x="5197" y="29787"/>
                    <a:pt x="8475" y="29787"/>
                  </a:cubicBezTo>
                  <a:cubicBezTo>
                    <a:pt x="11200" y="29787"/>
                    <a:pt x="13799" y="29258"/>
                    <a:pt x="14177" y="27320"/>
                  </a:cubicBezTo>
                  <a:cubicBezTo>
                    <a:pt x="15011" y="23084"/>
                    <a:pt x="14677" y="1068"/>
                    <a:pt x="14677" y="1068"/>
                  </a:cubicBezTo>
                  <a:lnTo>
                    <a:pt x="14677" y="1068"/>
                  </a:lnTo>
                  <a:cubicBezTo>
                    <a:pt x="12949" y="1263"/>
                    <a:pt x="11337" y="1341"/>
                    <a:pt x="9862" y="1341"/>
                  </a:cubicBezTo>
                  <a:cubicBezTo>
                    <a:pt x="3764" y="13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2887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1" name="Google Shape;1541;p51"/>
          <p:cNvSpPr txBox="1"/>
          <p:nvPr/>
        </p:nvSpPr>
        <p:spPr>
          <a:xfrm>
            <a:off x="2090500" y="255675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Conclusion</a:t>
            </a:r>
            <a:endParaRPr sz="4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42" name="Google Shape;1542;p51"/>
          <p:cNvSpPr txBox="1"/>
          <p:nvPr/>
        </p:nvSpPr>
        <p:spPr>
          <a:xfrm>
            <a:off x="3609475" y="1000575"/>
            <a:ext cx="52788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2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L’Italie a parcouru un long chemin depuis l’exclusion des femmes jusqu’à la garantie de l’égalité.</a:t>
            </a:r>
            <a:endParaRPr sz="32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Les réformes législatives reflètent à la fois la pression sociale et le courage des femmes militantes.</a:t>
            </a:r>
            <a:endParaRPr sz="32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Aujourd’hui, les femmes italiennes jouent un rôle central dans la politique, l’économie et la société</a:t>
            </a: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38"/>
          <p:cNvGrpSpPr/>
          <p:nvPr/>
        </p:nvGrpSpPr>
        <p:grpSpPr>
          <a:xfrm flipH="1">
            <a:off x="-177725" y="2906700"/>
            <a:ext cx="2705875" cy="2423025"/>
            <a:chOff x="4642400" y="2726575"/>
            <a:chExt cx="2705875" cy="2423025"/>
          </a:xfrm>
        </p:grpSpPr>
        <p:sp>
          <p:nvSpPr>
            <p:cNvPr id="801" name="Google Shape;801;p38"/>
            <p:cNvSpPr/>
            <p:nvPr/>
          </p:nvSpPr>
          <p:spPr>
            <a:xfrm>
              <a:off x="4865725" y="4560800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5779350" y="4145650"/>
              <a:ext cx="666525" cy="946550"/>
            </a:xfrm>
            <a:custGeom>
              <a:avLst/>
              <a:gdLst/>
              <a:ahLst/>
              <a:cxnLst/>
              <a:rect l="l" t="t" r="r" b="b"/>
              <a:pathLst>
                <a:path w="26661" h="37862" extrusionOk="0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6378625" y="3558975"/>
              <a:ext cx="863950" cy="784825"/>
            </a:xfrm>
            <a:custGeom>
              <a:avLst/>
              <a:gdLst/>
              <a:ahLst/>
              <a:cxnLst/>
              <a:rect l="l" t="t" r="r" b="b"/>
              <a:pathLst>
                <a:path w="34558" h="31393" extrusionOk="0">
                  <a:moveTo>
                    <a:pt x="12798" y="23384"/>
                  </a:moveTo>
                  <a:cubicBezTo>
                    <a:pt x="5321" y="18007"/>
                    <a:pt x="1877" y="8626"/>
                    <a:pt x="1" y="1"/>
                  </a:cubicBezTo>
                  <a:cubicBezTo>
                    <a:pt x="1" y="1"/>
                    <a:pt x="5797" y="3893"/>
                    <a:pt x="19743" y="6021"/>
                  </a:cubicBezTo>
                  <a:cubicBezTo>
                    <a:pt x="30133" y="8458"/>
                    <a:pt x="34557" y="20023"/>
                    <a:pt x="33437" y="23720"/>
                  </a:cubicBezTo>
                  <a:cubicBezTo>
                    <a:pt x="32961" y="25260"/>
                    <a:pt x="24000" y="31393"/>
                    <a:pt x="12798" y="23384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6390525" y="3574375"/>
              <a:ext cx="863950" cy="784825"/>
            </a:xfrm>
            <a:custGeom>
              <a:avLst/>
              <a:gdLst/>
              <a:ahLst/>
              <a:cxnLst/>
              <a:rect l="l" t="t" r="r" b="b"/>
              <a:pathLst>
                <a:path w="34558" h="31393" extrusionOk="0">
                  <a:moveTo>
                    <a:pt x="12826" y="23384"/>
                  </a:moveTo>
                  <a:cubicBezTo>
                    <a:pt x="5321" y="18007"/>
                    <a:pt x="1877" y="8626"/>
                    <a:pt x="1" y="1"/>
                  </a:cubicBezTo>
                  <a:cubicBezTo>
                    <a:pt x="1" y="1"/>
                    <a:pt x="5798" y="3893"/>
                    <a:pt x="19743" y="6021"/>
                  </a:cubicBezTo>
                  <a:cubicBezTo>
                    <a:pt x="30133" y="8458"/>
                    <a:pt x="34557" y="19995"/>
                    <a:pt x="33437" y="23720"/>
                  </a:cubicBezTo>
                  <a:cubicBezTo>
                    <a:pt x="32961" y="25260"/>
                    <a:pt x="24000" y="31393"/>
                    <a:pt x="12826" y="233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6394025" y="3576475"/>
              <a:ext cx="860450" cy="590900"/>
            </a:xfrm>
            <a:custGeom>
              <a:avLst/>
              <a:gdLst/>
              <a:ahLst/>
              <a:cxnLst/>
              <a:rect l="l" t="t" r="r" b="b"/>
              <a:pathLst>
                <a:path w="34418" h="23636" extrusionOk="0">
                  <a:moveTo>
                    <a:pt x="1" y="1"/>
                  </a:moveTo>
                  <a:lnTo>
                    <a:pt x="1" y="1"/>
                  </a:lnTo>
                  <a:cubicBezTo>
                    <a:pt x="12266" y="19771"/>
                    <a:pt x="18455" y="8626"/>
                    <a:pt x="33297" y="23636"/>
                  </a:cubicBezTo>
                  <a:cubicBezTo>
                    <a:pt x="34417" y="19911"/>
                    <a:pt x="29993" y="8374"/>
                    <a:pt x="19603" y="5937"/>
                  </a:cubicBezTo>
                  <a:cubicBezTo>
                    <a:pt x="6974" y="4005"/>
                    <a:pt x="1037" y="61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6688775" y="2726575"/>
              <a:ext cx="592300" cy="910150"/>
            </a:xfrm>
            <a:custGeom>
              <a:avLst/>
              <a:gdLst/>
              <a:ahLst/>
              <a:cxnLst/>
              <a:rect l="l" t="t" r="r" b="b"/>
              <a:pathLst>
                <a:path w="23692" h="36406" extrusionOk="0">
                  <a:moveTo>
                    <a:pt x="2801" y="24363"/>
                  </a:moveTo>
                  <a:cubicBezTo>
                    <a:pt x="0" y="16354"/>
                    <a:pt x="2353" y="7505"/>
                    <a:pt x="5517" y="0"/>
                  </a:cubicBezTo>
                  <a:cubicBezTo>
                    <a:pt x="5517" y="0"/>
                    <a:pt x="7813" y="6021"/>
                    <a:pt x="17167" y="14954"/>
                  </a:cubicBezTo>
                  <a:cubicBezTo>
                    <a:pt x="23691" y="22291"/>
                    <a:pt x="20891" y="33297"/>
                    <a:pt x="18119" y="35481"/>
                  </a:cubicBezTo>
                  <a:cubicBezTo>
                    <a:pt x="16943" y="36405"/>
                    <a:pt x="6945" y="36293"/>
                    <a:pt x="2801" y="24363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6690875" y="2743375"/>
              <a:ext cx="592300" cy="910150"/>
            </a:xfrm>
            <a:custGeom>
              <a:avLst/>
              <a:gdLst/>
              <a:ahLst/>
              <a:cxnLst/>
              <a:rect l="l" t="t" r="r" b="b"/>
              <a:pathLst>
                <a:path w="23692" h="36406" extrusionOk="0">
                  <a:moveTo>
                    <a:pt x="2801" y="24336"/>
                  </a:moveTo>
                  <a:cubicBezTo>
                    <a:pt x="0" y="16355"/>
                    <a:pt x="2353" y="7477"/>
                    <a:pt x="5517" y="0"/>
                  </a:cubicBezTo>
                  <a:cubicBezTo>
                    <a:pt x="5517" y="0"/>
                    <a:pt x="7813" y="5993"/>
                    <a:pt x="17167" y="14954"/>
                  </a:cubicBezTo>
                  <a:cubicBezTo>
                    <a:pt x="23691" y="22291"/>
                    <a:pt x="20919" y="33297"/>
                    <a:pt x="18119" y="35481"/>
                  </a:cubicBezTo>
                  <a:cubicBezTo>
                    <a:pt x="16943" y="36405"/>
                    <a:pt x="6945" y="36265"/>
                    <a:pt x="2801" y="24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6799375" y="2747575"/>
              <a:ext cx="483800" cy="882825"/>
            </a:xfrm>
            <a:custGeom>
              <a:avLst/>
              <a:gdLst/>
              <a:ahLst/>
              <a:cxnLst/>
              <a:rect l="l" t="t" r="r" b="b"/>
              <a:pathLst>
                <a:path w="19352" h="35313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1" y="21311"/>
                    <a:pt x="10530" y="16187"/>
                    <a:pt x="13779" y="35313"/>
                  </a:cubicBezTo>
                  <a:cubicBezTo>
                    <a:pt x="16579" y="33129"/>
                    <a:pt x="19351" y="22123"/>
                    <a:pt x="12827" y="14786"/>
                  </a:cubicBezTo>
                  <a:cubicBezTo>
                    <a:pt x="4369" y="6665"/>
                    <a:pt x="1681" y="1009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5448900" y="4475400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6599850" y="3293175"/>
              <a:ext cx="673525" cy="663250"/>
            </a:xfrm>
            <a:custGeom>
              <a:avLst/>
              <a:gdLst/>
              <a:ahLst/>
              <a:cxnLst/>
              <a:rect l="l" t="t" r="r" b="b"/>
              <a:pathLst>
                <a:path w="26941" h="26530" extrusionOk="0">
                  <a:moveTo>
                    <a:pt x="12604" y="1"/>
                  </a:moveTo>
                  <a:cubicBezTo>
                    <a:pt x="11851" y="1"/>
                    <a:pt x="11152" y="494"/>
                    <a:pt x="10922" y="1251"/>
                  </a:cubicBezTo>
                  <a:cubicBezTo>
                    <a:pt x="10810" y="1699"/>
                    <a:pt x="10754" y="2176"/>
                    <a:pt x="10698" y="2624"/>
                  </a:cubicBezTo>
                  <a:cubicBezTo>
                    <a:pt x="10670" y="3072"/>
                    <a:pt x="10670" y="3520"/>
                    <a:pt x="10698" y="3940"/>
                  </a:cubicBezTo>
                  <a:cubicBezTo>
                    <a:pt x="10754" y="4808"/>
                    <a:pt x="10894" y="5648"/>
                    <a:pt x="11090" y="6488"/>
                  </a:cubicBezTo>
                  <a:cubicBezTo>
                    <a:pt x="10754" y="5704"/>
                    <a:pt x="10334" y="4976"/>
                    <a:pt x="9858" y="4276"/>
                  </a:cubicBezTo>
                  <a:cubicBezTo>
                    <a:pt x="9606" y="3912"/>
                    <a:pt x="9326" y="3548"/>
                    <a:pt x="9018" y="3212"/>
                  </a:cubicBezTo>
                  <a:cubicBezTo>
                    <a:pt x="8710" y="2876"/>
                    <a:pt x="8402" y="2568"/>
                    <a:pt x="8010" y="2288"/>
                  </a:cubicBezTo>
                  <a:cubicBezTo>
                    <a:pt x="7719" y="2080"/>
                    <a:pt x="7351" y="1965"/>
                    <a:pt x="6975" y="1965"/>
                  </a:cubicBezTo>
                  <a:cubicBezTo>
                    <a:pt x="6844" y="1965"/>
                    <a:pt x="6712" y="1979"/>
                    <a:pt x="6582" y="2008"/>
                  </a:cubicBezTo>
                  <a:cubicBezTo>
                    <a:pt x="5630" y="2260"/>
                    <a:pt x="5042" y="3212"/>
                    <a:pt x="5266" y="4136"/>
                  </a:cubicBezTo>
                  <a:cubicBezTo>
                    <a:pt x="5378" y="4612"/>
                    <a:pt x="5574" y="5032"/>
                    <a:pt x="5770" y="5424"/>
                  </a:cubicBezTo>
                  <a:cubicBezTo>
                    <a:pt x="5966" y="5816"/>
                    <a:pt x="6190" y="6208"/>
                    <a:pt x="6414" y="6600"/>
                  </a:cubicBezTo>
                  <a:cubicBezTo>
                    <a:pt x="6890" y="7300"/>
                    <a:pt x="7450" y="7972"/>
                    <a:pt x="8038" y="8588"/>
                  </a:cubicBezTo>
                  <a:cubicBezTo>
                    <a:pt x="7338" y="8084"/>
                    <a:pt x="6610" y="7664"/>
                    <a:pt x="5826" y="7300"/>
                  </a:cubicBezTo>
                  <a:cubicBezTo>
                    <a:pt x="5434" y="7104"/>
                    <a:pt x="5014" y="6936"/>
                    <a:pt x="4593" y="6796"/>
                  </a:cubicBezTo>
                  <a:cubicBezTo>
                    <a:pt x="4173" y="6656"/>
                    <a:pt x="3725" y="6544"/>
                    <a:pt x="3249" y="6488"/>
                  </a:cubicBezTo>
                  <a:cubicBezTo>
                    <a:pt x="3210" y="6486"/>
                    <a:pt x="3171" y="6485"/>
                    <a:pt x="3132" y="6485"/>
                  </a:cubicBezTo>
                  <a:cubicBezTo>
                    <a:pt x="2687" y="6485"/>
                    <a:pt x="2211" y="6632"/>
                    <a:pt x="1877" y="6992"/>
                  </a:cubicBezTo>
                  <a:cubicBezTo>
                    <a:pt x="1177" y="7664"/>
                    <a:pt x="1149" y="8756"/>
                    <a:pt x="1821" y="9484"/>
                  </a:cubicBezTo>
                  <a:cubicBezTo>
                    <a:pt x="2129" y="9821"/>
                    <a:pt x="2493" y="10101"/>
                    <a:pt x="2885" y="10353"/>
                  </a:cubicBezTo>
                  <a:cubicBezTo>
                    <a:pt x="3249" y="10577"/>
                    <a:pt x="3641" y="10801"/>
                    <a:pt x="4033" y="11025"/>
                  </a:cubicBezTo>
                  <a:cubicBezTo>
                    <a:pt x="4789" y="11389"/>
                    <a:pt x="5602" y="11697"/>
                    <a:pt x="6414" y="11949"/>
                  </a:cubicBezTo>
                  <a:cubicBezTo>
                    <a:pt x="5925" y="11900"/>
                    <a:pt x="5437" y="11870"/>
                    <a:pt x="4949" y="11870"/>
                  </a:cubicBezTo>
                  <a:cubicBezTo>
                    <a:pt x="4597" y="11870"/>
                    <a:pt x="4245" y="11886"/>
                    <a:pt x="3893" y="11921"/>
                  </a:cubicBezTo>
                  <a:cubicBezTo>
                    <a:pt x="3445" y="11949"/>
                    <a:pt x="2997" y="12033"/>
                    <a:pt x="2549" y="12117"/>
                  </a:cubicBezTo>
                  <a:cubicBezTo>
                    <a:pt x="2101" y="12201"/>
                    <a:pt x="1681" y="12313"/>
                    <a:pt x="1233" y="12509"/>
                  </a:cubicBezTo>
                  <a:cubicBezTo>
                    <a:pt x="813" y="12733"/>
                    <a:pt x="449" y="13125"/>
                    <a:pt x="281" y="13629"/>
                  </a:cubicBezTo>
                  <a:cubicBezTo>
                    <a:pt x="1" y="14553"/>
                    <a:pt x="561" y="15533"/>
                    <a:pt x="1485" y="15813"/>
                  </a:cubicBezTo>
                  <a:cubicBezTo>
                    <a:pt x="1933" y="15953"/>
                    <a:pt x="2381" y="16009"/>
                    <a:pt x="2829" y="16037"/>
                  </a:cubicBezTo>
                  <a:cubicBezTo>
                    <a:pt x="3053" y="16051"/>
                    <a:pt x="3277" y="16058"/>
                    <a:pt x="3501" y="16058"/>
                  </a:cubicBezTo>
                  <a:cubicBezTo>
                    <a:pt x="3725" y="16058"/>
                    <a:pt x="3949" y="16051"/>
                    <a:pt x="4173" y="16037"/>
                  </a:cubicBezTo>
                  <a:cubicBezTo>
                    <a:pt x="5014" y="15981"/>
                    <a:pt x="5882" y="15841"/>
                    <a:pt x="6722" y="15645"/>
                  </a:cubicBezTo>
                  <a:lnTo>
                    <a:pt x="6722" y="15645"/>
                  </a:lnTo>
                  <a:cubicBezTo>
                    <a:pt x="5938" y="16009"/>
                    <a:pt x="5182" y="16401"/>
                    <a:pt x="4481" y="16905"/>
                  </a:cubicBezTo>
                  <a:cubicBezTo>
                    <a:pt x="4117" y="17157"/>
                    <a:pt x="3781" y="17437"/>
                    <a:pt x="3445" y="17718"/>
                  </a:cubicBezTo>
                  <a:cubicBezTo>
                    <a:pt x="3109" y="18026"/>
                    <a:pt x="2801" y="18362"/>
                    <a:pt x="2521" y="18726"/>
                  </a:cubicBezTo>
                  <a:cubicBezTo>
                    <a:pt x="2241" y="19146"/>
                    <a:pt x="2101" y="19650"/>
                    <a:pt x="2241" y="20182"/>
                  </a:cubicBezTo>
                  <a:cubicBezTo>
                    <a:pt x="2433" y="20973"/>
                    <a:pt x="3158" y="21518"/>
                    <a:pt x="3960" y="21518"/>
                  </a:cubicBezTo>
                  <a:cubicBezTo>
                    <a:pt x="4095" y="21518"/>
                    <a:pt x="4232" y="21502"/>
                    <a:pt x="4369" y="21470"/>
                  </a:cubicBezTo>
                  <a:cubicBezTo>
                    <a:pt x="4817" y="21358"/>
                    <a:pt x="5238" y="21190"/>
                    <a:pt x="5658" y="20994"/>
                  </a:cubicBezTo>
                  <a:cubicBezTo>
                    <a:pt x="6050" y="20798"/>
                    <a:pt x="6442" y="20574"/>
                    <a:pt x="6806" y="20322"/>
                  </a:cubicBezTo>
                  <a:cubicBezTo>
                    <a:pt x="7534" y="19846"/>
                    <a:pt x="8178" y="19314"/>
                    <a:pt x="8822" y="18726"/>
                  </a:cubicBezTo>
                  <a:lnTo>
                    <a:pt x="8822" y="18726"/>
                  </a:lnTo>
                  <a:cubicBezTo>
                    <a:pt x="8318" y="19426"/>
                    <a:pt x="7870" y="20154"/>
                    <a:pt x="7506" y="20910"/>
                  </a:cubicBezTo>
                  <a:cubicBezTo>
                    <a:pt x="7338" y="21302"/>
                    <a:pt x="7170" y="21722"/>
                    <a:pt x="7030" y="22142"/>
                  </a:cubicBezTo>
                  <a:cubicBezTo>
                    <a:pt x="6890" y="22590"/>
                    <a:pt x="6778" y="23010"/>
                    <a:pt x="6722" y="23486"/>
                  </a:cubicBezTo>
                  <a:cubicBezTo>
                    <a:pt x="6666" y="23990"/>
                    <a:pt x="6834" y="24494"/>
                    <a:pt x="7198" y="24886"/>
                  </a:cubicBezTo>
                  <a:cubicBezTo>
                    <a:pt x="7544" y="25247"/>
                    <a:pt x="8009" y="25430"/>
                    <a:pt x="8475" y="25430"/>
                  </a:cubicBezTo>
                  <a:cubicBezTo>
                    <a:pt x="8913" y="25430"/>
                    <a:pt x="9351" y="25268"/>
                    <a:pt x="9690" y="24942"/>
                  </a:cubicBezTo>
                  <a:cubicBezTo>
                    <a:pt x="10026" y="24606"/>
                    <a:pt x="10306" y="24242"/>
                    <a:pt x="10558" y="23878"/>
                  </a:cubicBezTo>
                  <a:cubicBezTo>
                    <a:pt x="10810" y="23486"/>
                    <a:pt x="11034" y="23122"/>
                    <a:pt x="11230" y="22702"/>
                  </a:cubicBezTo>
                  <a:cubicBezTo>
                    <a:pt x="11622" y="21946"/>
                    <a:pt x="11930" y="21162"/>
                    <a:pt x="12154" y="20322"/>
                  </a:cubicBezTo>
                  <a:lnTo>
                    <a:pt x="12154" y="20322"/>
                  </a:lnTo>
                  <a:cubicBezTo>
                    <a:pt x="12098" y="21190"/>
                    <a:pt x="12070" y="22030"/>
                    <a:pt x="12154" y="22870"/>
                  </a:cubicBezTo>
                  <a:cubicBezTo>
                    <a:pt x="12182" y="23318"/>
                    <a:pt x="12238" y="23738"/>
                    <a:pt x="12322" y="24186"/>
                  </a:cubicBezTo>
                  <a:cubicBezTo>
                    <a:pt x="12435" y="24634"/>
                    <a:pt x="12547" y="25082"/>
                    <a:pt x="12743" y="25503"/>
                  </a:cubicBezTo>
                  <a:cubicBezTo>
                    <a:pt x="12939" y="25951"/>
                    <a:pt x="13331" y="26315"/>
                    <a:pt x="13835" y="26455"/>
                  </a:cubicBezTo>
                  <a:cubicBezTo>
                    <a:pt x="14007" y="26505"/>
                    <a:pt x="14180" y="26529"/>
                    <a:pt x="14350" y="26529"/>
                  </a:cubicBezTo>
                  <a:cubicBezTo>
                    <a:pt x="15118" y="26529"/>
                    <a:pt x="15818" y="26035"/>
                    <a:pt x="16047" y="25279"/>
                  </a:cubicBezTo>
                  <a:cubicBezTo>
                    <a:pt x="16159" y="24802"/>
                    <a:pt x="16215" y="24354"/>
                    <a:pt x="16243" y="23906"/>
                  </a:cubicBezTo>
                  <a:cubicBezTo>
                    <a:pt x="16271" y="23458"/>
                    <a:pt x="16299" y="23010"/>
                    <a:pt x="16243" y="22562"/>
                  </a:cubicBezTo>
                  <a:cubicBezTo>
                    <a:pt x="16215" y="21722"/>
                    <a:pt x="16075" y="20882"/>
                    <a:pt x="15851" y="20042"/>
                  </a:cubicBezTo>
                  <a:lnTo>
                    <a:pt x="15851" y="20042"/>
                  </a:lnTo>
                  <a:cubicBezTo>
                    <a:pt x="16215" y="20798"/>
                    <a:pt x="16635" y="21554"/>
                    <a:pt x="17111" y="22254"/>
                  </a:cubicBezTo>
                  <a:cubicBezTo>
                    <a:pt x="17363" y="22618"/>
                    <a:pt x="17643" y="22982"/>
                    <a:pt x="17951" y="23290"/>
                  </a:cubicBezTo>
                  <a:cubicBezTo>
                    <a:pt x="18259" y="23626"/>
                    <a:pt x="18567" y="23962"/>
                    <a:pt x="18959" y="24242"/>
                  </a:cubicBezTo>
                  <a:cubicBezTo>
                    <a:pt x="19237" y="24441"/>
                    <a:pt x="19585" y="24555"/>
                    <a:pt x="19943" y="24555"/>
                  </a:cubicBezTo>
                  <a:cubicBezTo>
                    <a:pt x="20091" y="24555"/>
                    <a:pt x="20240" y="24535"/>
                    <a:pt x="20388" y="24494"/>
                  </a:cubicBezTo>
                  <a:cubicBezTo>
                    <a:pt x="21340" y="24270"/>
                    <a:pt x="21928" y="23318"/>
                    <a:pt x="21704" y="22366"/>
                  </a:cubicBezTo>
                  <a:cubicBezTo>
                    <a:pt x="21592" y="21918"/>
                    <a:pt x="21396" y="21498"/>
                    <a:pt x="21200" y="21106"/>
                  </a:cubicBezTo>
                  <a:cubicBezTo>
                    <a:pt x="21004" y="20686"/>
                    <a:pt x="20780" y="20294"/>
                    <a:pt x="20556" y="19930"/>
                  </a:cubicBezTo>
                  <a:cubicBezTo>
                    <a:pt x="20080" y="19230"/>
                    <a:pt x="19519" y="18558"/>
                    <a:pt x="18931" y="17942"/>
                  </a:cubicBezTo>
                  <a:lnTo>
                    <a:pt x="18931" y="17942"/>
                  </a:lnTo>
                  <a:cubicBezTo>
                    <a:pt x="19631" y="18418"/>
                    <a:pt x="20360" y="18866"/>
                    <a:pt x="21144" y="19230"/>
                  </a:cubicBezTo>
                  <a:cubicBezTo>
                    <a:pt x="21536" y="19426"/>
                    <a:pt x="21956" y="19594"/>
                    <a:pt x="22376" y="19734"/>
                  </a:cubicBezTo>
                  <a:cubicBezTo>
                    <a:pt x="22796" y="19846"/>
                    <a:pt x="23244" y="19986"/>
                    <a:pt x="23720" y="20014"/>
                  </a:cubicBezTo>
                  <a:cubicBezTo>
                    <a:pt x="23780" y="20021"/>
                    <a:pt x="23841" y="20024"/>
                    <a:pt x="23902" y="20024"/>
                  </a:cubicBezTo>
                  <a:cubicBezTo>
                    <a:pt x="24327" y="20024"/>
                    <a:pt x="24774" y="19856"/>
                    <a:pt x="25092" y="19538"/>
                  </a:cubicBezTo>
                  <a:cubicBezTo>
                    <a:pt x="25792" y="18866"/>
                    <a:pt x="25820" y="17746"/>
                    <a:pt x="25148" y="17045"/>
                  </a:cubicBezTo>
                  <a:cubicBezTo>
                    <a:pt x="24812" y="16709"/>
                    <a:pt x="24476" y="16429"/>
                    <a:pt x="24084" y="16177"/>
                  </a:cubicBezTo>
                  <a:cubicBezTo>
                    <a:pt x="23720" y="15925"/>
                    <a:pt x="23328" y="15701"/>
                    <a:pt x="22936" y="15505"/>
                  </a:cubicBezTo>
                  <a:cubicBezTo>
                    <a:pt x="22180" y="15141"/>
                    <a:pt x="21368" y="14833"/>
                    <a:pt x="20556" y="14581"/>
                  </a:cubicBezTo>
                  <a:lnTo>
                    <a:pt x="20556" y="14581"/>
                  </a:lnTo>
                  <a:cubicBezTo>
                    <a:pt x="21018" y="14627"/>
                    <a:pt x="21481" y="14648"/>
                    <a:pt x="21943" y="14648"/>
                  </a:cubicBezTo>
                  <a:cubicBezTo>
                    <a:pt x="22321" y="14648"/>
                    <a:pt x="22698" y="14634"/>
                    <a:pt x="23076" y="14609"/>
                  </a:cubicBezTo>
                  <a:cubicBezTo>
                    <a:pt x="23524" y="14581"/>
                    <a:pt x="23972" y="14497"/>
                    <a:pt x="24420" y="14413"/>
                  </a:cubicBezTo>
                  <a:cubicBezTo>
                    <a:pt x="24840" y="14329"/>
                    <a:pt x="25288" y="14189"/>
                    <a:pt x="25736" y="13993"/>
                  </a:cubicBezTo>
                  <a:cubicBezTo>
                    <a:pt x="26156" y="13797"/>
                    <a:pt x="26520" y="13405"/>
                    <a:pt x="26688" y="12901"/>
                  </a:cubicBezTo>
                  <a:cubicBezTo>
                    <a:pt x="26940" y="11949"/>
                    <a:pt x="26408" y="10969"/>
                    <a:pt x="25484" y="10717"/>
                  </a:cubicBezTo>
                  <a:cubicBezTo>
                    <a:pt x="25036" y="10577"/>
                    <a:pt x="24588" y="10521"/>
                    <a:pt x="24140" y="10493"/>
                  </a:cubicBezTo>
                  <a:cubicBezTo>
                    <a:pt x="23916" y="10479"/>
                    <a:pt x="23692" y="10472"/>
                    <a:pt x="23468" y="10472"/>
                  </a:cubicBezTo>
                  <a:cubicBezTo>
                    <a:pt x="23244" y="10472"/>
                    <a:pt x="23020" y="10479"/>
                    <a:pt x="22796" y="10493"/>
                  </a:cubicBezTo>
                  <a:cubicBezTo>
                    <a:pt x="21956" y="10549"/>
                    <a:pt x="21088" y="10689"/>
                    <a:pt x="20248" y="10885"/>
                  </a:cubicBezTo>
                  <a:cubicBezTo>
                    <a:pt x="21032" y="10521"/>
                    <a:pt x="21788" y="10101"/>
                    <a:pt x="22488" y="9624"/>
                  </a:cubicBezTo>
                  <a:cubicBezTo>
                    <a:pt x="22852" y="9372"/>
                    <a:pt x="23188" y="9092"/>
                    <a:pt x="23524" y="8784"/>
                  </a:cubicBezTo>
                  <a:cubicBezTo>
                    <a:pt x="23860" y="8504"/>
                    <a:pt x="24168" y="8168"/>
                    <a:pt x="24448" y="7776"/>
                  </a:cubicBezTo>
                  <a:cubicBezTo>
                    <a:pt x="24728" y="7384"/>
                    <a:pt x="24840" y="6852"/>
                    <a:pt x="24728" y="6348"/>
                  </a:cubicBezTo>
                  <a:cubicBezTo>
                    <a:pt x="24537" y="5537"/>
                    <a:pt x="23818" y="5011"/>
                    <a:pt x="23021" y="5011"/>
                  </a:cubicBezTo>
                  <a:cubicBezTo>
                    <a:pt x="22882" y="5011"/>
                    <a:pt x="22741" y="5027"/>
                    <a:pt x="22600" y="5060"/>
                  </a:cubicBezTo>
                  <a:cubicBezTo>
                    <a:pt x="22124" y="5172"/>
                    <a:pt x="21732" y="5340"/>
                    <a:pt x="21312" y="5536"/>
                  </a:cubicBezTo>
                  <a:cubicBezTo>
                    <a:pt x="20920" y="5732"/>
                    <a:pt x="20528" y="5956"/>
                    <a:pt x="20164" y="6208"/>
                  </a:cubicBezTo>
                  <a:cubicBezTo>
                    <a:pt x="19435" y="6684"/>
                    <a:pt x="18791" y="7216"/>
                    <a:pt x="18147" y="7804"/>
                  </a:cubicBezTo>
                  <a:cubicBezTo>
                    <a:pt x="18651" y="7104"/>
                    <a:pt x="19099" y="6376"/>
                    <a:pt x="19435" y="5620"/>
                  </a:cubicBezTo>
                  <a:cubicBezTo>
                    <a:pt x="19631" y="5200"/>
                    <a:pt x="19799" y="4808"/>
                    <a:pt x="19940" y="4360"/>
                  </a:cubicBezTo>
                  <a:cubicBezTo>
                    <a:pt x="20080" y="3940"/>
                    <a:pt x="20192" y="3520"/>
                    <a:pt x="20248" y="3044"/>
                  </a:cubicBezTo>
                  <a:cubicBezTo>
                    <a:pt x="20276" y="2540"/>
                    <a:pt x="20136" y="2036"/>
                    <a:pt x="19771" y="1643"/>
                  </a:cubicBezTo>
                  <a:cubicBezTo>
                    <a:pt x="19425" y="1283"/>
                    <a:pt x="18960" y="1100"/>
                    <a:pt x="18494" y="1100"/>
                  </a:cubicBezTo>
                  <a:cubicBezTo>
                    <a:pt x="18057" y="1100"/>
                    <a:pt x="17618" y="1262"/>
                    <a:pt x="17279" y="1587"/>
                  </a:cubicBezTo>
                  <a:cubicBezTo>
                    <a:pt x="16915" y="1923"/>
                    <a:pt x="16663" y="2288"/>
                    <a:pt x="16411" y="2652"/>
                  </a:cubicBezTo>
                  <a:cubicBezTo>
                    <a:pt x="16159" y="3016"/>
                    <a:pt x="15935" y="3408"/>
                    <a:pt x="15739" y="3800"/>
                  </a:cubicBezTo>
                  <a:cubicBezTo>
                    <a:pt x="15347" y="4584"/>
                    <a:pt x="15039" y="5368"/>
                    <a:pt x="14787" y="6208"/>
                  </a:cubicBezTo>
                  <a:cubicBezTo>
                    <a:pt x="14871" y="5340"/>
                    <a:pt x="14899" y="4500"/>
                    <a:pt x="14815" y="3660"/>
                  </a:cubicBezTo>
                  <a:cubicBezTo>
                    <a:pt x="14787" y="3212"/>
                    <a:pt x="14731" y="2764"/>
                    <a:pt x="14647" y="2344"/>
                  </a:cubicBezTo>
                  <a:cubicBezTo>
                    <a:pt x="14535" y="1895"/>
                    <a:pt x="14423" y="1447"/>
                    <a:pt x="14227" y="1027"/>
                  </a:cubicBezTo>
                  <a:cubicBezTo>
                    <a:pt x="14031" y="579"/>
                    <a:pt x="13639" y="215"/>
                    <a:pt x="13107" y="75"/>
                  </a:cubicBezTo>
                  <a:cubicBezTo>
                    <a:pt x="12939" y="25"/>
                    <a:pt x="12770" y="1"/>
                    <a:pt x="12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6608950" y="3280350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1793" y="9689"/>
                  </a:moveTo>
                  <a:cubicBezTo>
                    <a:pt x="2129" y="10025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05" y="11230"/>
                  </a:cubicBezTo>
                  <a:cubicBezTo>
                    <a:pt x="4790" y="11622"/>
                    <a:pt x="5574" y="11930"/>
                    <a:pt x="6414" y="12154"/>
                  </a:cubicBezTo>
                  <a:cubicBezTo>
                    <a:pt x="5546" y="12098"/>
                    <a:pt x="4706" y="12070"/>
                    <a:pt x="3865" y="12154"/>
                  </a:cubicBezTo>
                  <a:cubicBezTo>
                    <a:pt x="3417" y="12182"/>
                    <a:pt x="2969" y="12238"/>
                    <a:pt x="2549" y="12322"/>
                  </a:cubicBezTo>
                  <a:cubicBezTo>
                    <a:pt x="2101" y="12434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57" y="16046"/>
                  </a:cubicBezTo>
                  <a:cubicBezTo>
                    <a:pt x="1905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4" y="16214"/>
                    <a:pt x="5854" y="16074"/>
                    <a:pt x="6694" y="15878"/>
                  </a:cubicBezTo>
                  <a:cubicBezTo>
                    <a:pt x="5910" y="16214"/>
                    <a:pt x="5182" y="16634"/>
                    <a:pt x="4482" y="17110"/>
                  </a:cubicBezTo>
                  <a:cubicBezTo>
                    <a:pt x="4117" y="17362"/>
                    <a:pt x="3753" y="17642"/>
                    <a:pt x="3417" y="17950"/>
                  </a:cubicBezTo>
                  <a:cubicBezTo>
                    <a:pt x="3081" y="18259"/>
                    <a:pt x="2773" y="18567"/>
                    <a:pt x="2493" y="18959"/>
                  </a:cubicBezTo>
                  <a:cubicBezTo>
                    <a:pt x="2213" y="19351"/>
                    <a:pt x="2101" y="19883"/>
                    <a:pt x="2213" y="20387"/>
                  </a:cubicBezTo>
                  <a:cubicBezTo>
                    <a:pt x="2465" y="21339"/>
                    <a:pt x="3417" y="21927"/>
                    <a:pt x="4341" y="21703"/>
                  </a:cubicBezTo>
                  <a:cubicBezTo>
                    <a:pt x="4818" y="21591"/>
                    <a:pt x="5238" y="21395"/>
                    <a:pt x="5630" y="21199"/>
                  </a:cubicBezTo>
                  <a:cubicBezTo>
                    <a:pt x="6050" y="21003"/>
                    <a:pt x="6414" y="20779"/>
                    <a:pt x="6806" y="20555"/>
                  </a:cubicBezTo>
                  <a:cubicBezTo>
                    <a:pt x="7506" y="20079"/>
                    <a:pt x="8178" y="19519"/>
                    <a:pt x="8794" y="18931"/>
                  </a:cubicBezTo>
                  <a:cubicBezTo>
                    <a:pt x="8290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02" y="22375"/>
                  </a:cubicBezTo>
                  <a:cubicBezTo>
                    <a:pt x="6862" y="22795"/>
                    <a:pt x="6750" y="23243"/>
                    <a:pt x="6722" y="23719"/>
                  </a:cubicBezTo>
                  <a:cubicBezTo>
                    <a:pt x="6666" y="24195"/>
                    <a:pt x="6834" y="24727"/>
                    <a:pt x="7198" y="25091"/>
                  </a:cubicBezTo>
                  <a:cubicBezTo>
                    <a:pt x="7870" y="25792"/>
                    <a:pt x="8990" y="25820"/>
                    <a:pt x="9690" y="25147"/>
                  </a:cubicBezTo>
                  <a:cubicBezTo>
                    <a:pt x="10026" y="24839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79"/>
                    <a:pt x="11902" y="21367"/>
                    <a:pt x="12155" y="20555"/>
                  </a:cubicBezTo>
                  <a:cubicBezTo>
                    <a:pt x="12071" y="21395"/>
                    <a:pt x="12071" y="22235"/>
                    <a:pt x="12127" y="23075"/>
                  </a:cubicBezTo>
                  <a:cubicBezTo>
                    <a:pt x="12155" y="23523"/>
                    <a:pt x="12239" y="23971"/>
                    <a:pt x="12323" y="24419"/>
                  </a:cubicBezTo>
                  <a:cubicBezTo>
                    <a:pt x="12407" y="24867"/>
                    <a:pt x="12547" y="25287"/>
                    <a:pt x="12715" y="25735"/>
                  </a:cubicBezTo>
                  <a:cubicBezTo>
                    <a:pt x="12939" y="26156"/>
                    <a:pt x="13331" y="26520"/>
                    <a:pt x="13835" y="26688"/>
                  </a:cubicBezTo>
                  <a:cubicBezTo>
                    <a:pt x="14759" y="26968"/>
                    <a:pt x="15739" y="26408"/>
                    <a:pt x="16019" y="25483"/>
                  </a:cubicBezTo>
                  <a:cubicBezTo>
                    <a:pt x="16159" y="25035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07" y="21787"/>
                    <a:pt x="17111" y="22487"/>
                  </a:cubicBezTo>
                  <a:cubicBezTo>
                    <a:pt x="17363" y="22851"/>
                    <a:pt x="17643" y="23187"/>
                    <a:pt x="17923" y="23523"/>
                  </a:cubicBezTo>
                  <a:cubicBezTo>
                    <a:pt x="18231" y="23859"/>
                    <a:pt x="18567" y="24167"/>
                    <a:pt x="18931" y="24447"/>
                  </a:cubicBezTo>
                  <a:cubicBezTo>
                    <a:pt x="19351" y="24727"/>
                    <a:pt x="19856" y="24867"/>
                    <a:pt x="20388" y="24727"/>
                  </a:cubicBezTo>
                  <a:cubicBezTo>
                    <a:pt x="21340" y="24503"/>
                    <a:pt x="21900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80" y="20527"/>
                    <a:pt x="20528" y="20163"/>
                  </a:cubicBezTo>
                  <a:cubicBezTo>
                    <a:pt x="20052" y="19435"/>
                    <a:pt x="19519" y="18791"/>
                    <a:pt x="18931" y="18147"/>
                  </a:cubicBezTo>
                  <a:cubicBezTo>
                    <a:pt x="19632" y="18651"/>
                    <a:pt x="20360" y="19099"/>
                    <a:pt x="21116" y="19463"/>
                  </a:cubicBezTo>
                  <a:cubicBezTo>
                    <a:pt x="21508" y="19631"/>
                    <a:pt x="21928" y="19799"/>
                    <a:pt x="22348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8"/>
                    <a:pt x="25148" y="17278"/>
                  </a:cubicBezTo>
                  <a:cubicBezTo>
                    <a:pt x="24812" y="16942"/>
                    <a:pt x="24448" y="16662"/>
                    <a:pt x="24084" y="16410"/>
                  </a:cubicBezTo>
                  <a:cubicBezTo>
                    <a:pt x="23692" y="16158"/>
                    <a:pt x="23328" y="15934"/>
                    <a:pt x="22908" y="15738"/>
                  </a:cubicBezTo>
                  <a:cubicBezTo>
                    <a:pt x="22152" y="15346"/>
                    <a:pt x="21368" y="15038"/>
                    <a:pt x="20528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392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08" y="10810"/>
                    <a:pt x="24560" y="10754"/>
                    <a:pt x="24112" y="10698"/>
                  </a:cubicBezTo>
                  <a:cubicBezTo>
                    <a:pt x="23664" y="10670"/>
                    <a:pt x="23216" y="10670"/>
                    <a:pt x="22768" y="10698"/>
                  </a:cubicBezTo>
                  <a:cubicBezTo>
                    <a:pt x="21928" y="10754"/>
                    <a:pt x="21088" y="10894"/>
                    <a:pt x="20248" y="11090"/>
                  </a:cubicBezTo>
                  <a:cubicBezTo>
                    <a:pt x="21032" y="10754"/>
                    <a:pt x="21760" y="10334"/>
                    <a:pt x="22460" y="9857"/>
                  </a:cubicBezTo>
                  <a:cubicBezTo>
                    <a:pt x="22824" y="9605"/>
                    <a:pt x="23188" y="9325"/>
                    <a:pt x="23524" y="9017"/>
                  </a:cubicBezTo>
                  <a:cubicBezTo>
                    <a:pt x="23832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00" y="6581"/>
                  </a:cubicBezTo>
                  <a:cubicBezTo>
                    <a:pt x="24476" y="5629"/>
                    <a:pt x="23524" y="5041"/>
                    <a:pt x="22572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892" y="5965"/>
                    <a:pt x="20500" y="6189"/>
                    <a:pt x="20136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23" y="7337"/>
                    <a:pt x="19071" y="6609"/>
                    <a:pt x="19435" y="5825"/>
                  </a:cubicBezTo>
                  <a:cubicBezTo>
                    <a:pt x="19632" y="5433"/>
                    <a:pt x="19800" y="5013"/>
                    <a:pt x="19940" y="4593"/>
                  </a:cubicBezTo>
                  <a:cubicBezTo>
                    <a:pt x="20052" y="4173"/>
                    <a:pt x="20192" y="3725"/>
                    <a:pt x="20220" y="3249"/>
                  </a:cubicBezTo>
                  <a:cubicBezTo>
                    <a:pt x="20276" y="2773"/>
                    <a:pt x="20108" y="2240"/>
                    <a:pt x="19744" y="1876"/>
                  </a:cubicBezTo>
                  <a:cubicBezTo>
                    <a:pt x="19071" y="1176"/>
                    <a:pt x="17951" y="1148"/>
                    <a:pt x="17251" y="1820"/>
                  </a:cubicBezTo>
                  <a:cubicBezTo>
                    <a:pt x="16915" y="2128"/>
                    <a:pt x="16635" y="2493"/>
                    <a:pt x="16383" y="2885"/>
                  </a:cubicBezTo>
                  <a:cubicBezTo>
                    <a:pt x="16131" y="3249"/>
                    <a:pt x="15907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71" y="4733"/>
                    <a:pt x="14815" y="3893"/>
                  </a:cubicBezTo>
                  <a:cubicBezTo>
                    <a:pt x="14787" y="3445"/>
                    <a:pt x="14703" y="2997"/>
                    <a:pt x="14619" y="2549"/>
                  </a:cubicBezTo>
                  <a:cubicBezTo>
                    <a:pt x="14535" y="2100"/>
                    <a:pt x="14395" y="1680"/>
                    <a:pt x="14199" y="1232"/>
                  </a:cubicBezTo>
                  <a:cubicBezTo>
                    <a:pt x="14003" y="812"/>
                    <a:pt x="13611" y="448"/>
                    <a:pt x="13107" y="280"/>
                  </a:cubicBezTo>
                  <a:cubicBezTo>
                    <a:pt x="12183" y="0"/>
                    <a:pt x="11202" y="560"/>
                    <a:pt x="10922" y="1484"/>
                  </a:cubicBezTo>
                  <a:cubicBezTo>
                    <a:pt x="10782" y="1932"/>
                    <a:pt x="10726" y="2380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06" y="5181"/>
                    <a:pt x="9830" y="4481"/>
                  </a:cubicBezTo>
                  <a:cubicBezTo>
                    <a:pt x="9578" y="4117"/>
                    <a:pt x="9298" y="3781"/>
                    <a:pt x="9018" y="3445"/>
                  </a:cubicBezTo>
                  <a:cubicBezTo>
                    <a:pt x="8710" y="3109"/>
                    <a:pt x="8374" y="2801"/>
                    <a:pt x="8010" y="2521"/>
                  </a:cubicBezTo>
                  <a:cubicBezTo>
                    <a:pt x="7590" y="2240"/>
                    <a:pt x="7086" y="2100"/>
                    <a:pt x="6554" y="2240"/>
                  </a:cubicBezTo>
                  <a:cubicBezTo>
                    <a:pt x="5602" y="2465"/>
                    <a:pt x="5042" y="3417"/>
                    <a:pt x="5266" y="4369"/>
                  </a:cubicBezTo>
                  <a:cubicBezTo>
                    <a:pt x="5378" y="4817"/>
                    <a:pt x="5546" y="5237"/>
                    <a:pt x="5742" y="5657"/>
                  </a:cubicBezTo>
                  <a:cubicBezTo>
                    <a:pt x="5938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582" y="7869"/>
                    <a:pt x="5826" y="7505"/>
                  </a:cubicBezTo>
                  <a:cubicBezTo>
                    <a:pt x="5434" y="7337"/>
                    <a:pt x="5014" y="7169"/>
                    <a:pt x="4594" y="7029"/>
                  </a:cubicBezTo>
                  <a:cubicBezTo>
                    <a:pt x="4145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89"/>
                    <a:pt x="1793" y="9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6877800" y="3549175"/>
              <a:ext cx="137250" cy="137250"/>
            </a:xfrm>
            <a:custGeom>
              <a:avLst/>
              <a:gdLst/>
              <a:ahLst/>
              <a:cxnLst/>
              <a:rect l="l" t="t" r="r" b="b"/>
              <a:pathLst>
                <a:path w="5490" h="5490" extrusionOk="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6212700" y="4011675"/>
              <a:ext cx="1135575" cy="1135825"/>
            </a:xfrm>
            <a:custGeom>
              <a:avLst/>
              <a:gdLst/>
              <a:ahLst/>
              <a:cxnLst/>
              <a:rect l="l" t="t" r="r" b="b"/>
              <a:pathLst>
                <a:path w="45423" h="45433" extrusionOk="0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6467550" y="4264675"/>
              <a:ext cx="621000" cy="618900"/>
            </a:xfrm>
            <a:custGeom>
              <a:avLst/>
              <a:gdLst/>
              <a:ahLst/>
              <a:cxnLst/>
              <a:rect l="l" t="t" r="r" b="b"/>
              <a:pathLst>
                <a:path w="24840" h="24756" extrusionOk="0">
                  <a:moveTo>
                    <a:pt x="15094" y="24671"/>
                  </a:moveTo>
                  <a:lnTo>
                    <a:pt x="15094" y="24671"/>
                  </a:lnTo>
                  <a:lnTo>
                    <a:pt x="15094" y="24671"/>
                  </a:lnTo>
                  <a:lnTo>
                    <a:pt x="15094" y="24671"/>
                  </a:lnTo>
                  <a:lnTo>
                    <a:pt x="15094" y="24671"/>
                  </a:lnTo>
                  <a:cubicBezTo>
                    <a:pt x="14758" y="24755"/>
                    <a:pt x="14338" y="24643"/>
                    <a:pt x="13974" y="24447"/>
                  </a:cubicBezTo>
                  <a:cubicBezTo>
                    <a:pt x="13806" y="24335"/>
                    <a:pt x="13638" y="24195"/>
                    <a:pt x="13470" y="24027"/>
                  </a:cubicBezTo>
                  <a:cubicBezTo>
                    <a:pt x="13330" y="23859"/>
                    <a:pt x="13218" y="23691"/>
                    <a:pt x="13106" y="23467"/>
                  </a:cubicBezTo>
                  <a:cubicBezTo>
                    <a:pt x="12994" y="23243"/>
                    <a:pt x="12882" y="23019"/>
                    <a:pt x="12798" y="22767"/>
                  </a:cubicBezTo>
                  <a:cubicBezTo>
                    <a:pt x="12742" y="22515"/>
                    <a:pt x="12658" y="22291"/>
                    <a:pt x="12630" y="22039"/>
                  </a:cubicBezTo>
                  <a:cubicBezTo>
                    <a:pt x="12518" y="21535"/>
                    <a:pt x="12490" y="21059"/>
                    <a:pt x="12462" y="20555"/>
                  </a:cubicBezTo>
                  <a:lnTo>
                    <a:pt x="12462" y="20275"/>
                  </a:lnTo>
                  <a:lnTo>
                    <a:pt x="12462" y="20275"/>
                  </a:lnTo>
                  <a:lnTo>
                    <a:pt x="12462" y="20555"/>
                  </a:lnTo>
                  <a:cubicBezTo>
                    <a:pt x="12462" y="21059"/>
                    <a:pt x="12434" y="21535"/>
                    <a:pt x="12322" y="22039"/>
                  </a:cubicBezTo>
                  <a:cubicBezTo>
                    <a:pt x="12238" y="22543"/>
                    <a:pt x="12098" y="23019"/>
                    <a:pt x="11874" y="23495"/>
                  </a:cubicBezTo>
                  <a:cubicBezTo>
                    <a:pt x="11790" y="23691"/>
                    <a:pt x="11650" y="23859"/>
                    <a:pt x="11510" y="24027"/>
                  </a:cubicBezTo>
                  <a:cubicBezTo>
                    <a:pt x="11370" y="24195"/>
                    <a:pt x="11202" y="24335"/>
                    <a:pt x="11006" y="24447"/>
                  </a:cubicBezTo>
                  <a:cubicBezTo>
                    <a:pt x="10922" y="24503"/>
                    <a:pt x="10838" y="24559"/>
                    <a:pt x="10754" y="24615"/>
                  </a:cubicBezTo>
                  <a:cubicBezTo>
                    <a:pt x="10642" y="24643"/>
                    <a:pt x="10558" y="24671"/>
                    <a:pt x="10474" y="24699"/>
                  </a:cubicBezTo>
                  <a:cubicBezTo>
                    <a:pt x="10278" y="24727"/>
                    <a:pt x="10081" y="24755"/>
                    <a:pt x="9913" y="24727"/>
                  </a:cubicBezTo>
                  <a:lnTo>
                    <a:pt x="9913" y="24727"/>
                  </a:lnTo>
                  <a:lnTo>
                    <a:pt x="9913" y="24727"/>
                  </a:lnTo>
                  <a:lnTo>
                    <a:pt x="9913" y="24727"/>
                  </a:lnTo>
                  <a:lnTo>
                    <a:pt x="9913" y="24727"/>
                  </a:lnTo>
                  <a:cubicBezTo>
                    <a:pt x="9745" y="24671"/>
                    <a:pt x="9577" y="24587"/>
                    <a:pt x="9409" y="24475"/>
                  </a:cubicBezTo>
                  <a:cubicBezTo>
                    <a:pt x="9269" y="24363"/>
                    <a:pt x="9129" y="24223"/>
                    <a:pt x="8989" y="24055"/>
                  </a:cubicBezTo>
                  <a:cubicBezTo>
                    <a:pt x="8877" y="23887"/>
                    <a:pt x="8765" y="23691"/>
                    <a:pt x="8709" y="23467"/>
                  </a:cubicBezTo>
                  <a:cubicBezTo>
                    <a:pt x="8681" y="23355"/>
                    <a:pt x="8653" y="23271"/>
                    <a:pt x="8625" y="23159"/>
                  </a:cubicBezTo>
                  <a:cubicBezTo>
                    <a:pt x="8597" y="23047"/>
                    <a:pt x="8597" y="22935"/>
                    <a:pt x="8569" y="22823"/>
                  </a:cubicBezTo>
                  <a:cubicBezTo>
                    <a:pt x="8541" y="21787"/>
                    <a:pt x="8821" y="20807"/>
                    <a:pt x="9185" y="19883"/>
                  </a:cubicBezTo>
                  <a:cubicBezTo>
                    <a:pt x="9213" y="19799"/>
                    <a:pt x="9269" y="19715"/>
                    <a:pt x="9297" y="19603"/>
                  </a:cubicBezTo>
                  <a:lnTo>
                    <a:pt x="9297" y="19603"/>
                  </a:lnTo>
                  <a:cubicBezTo>
                    <a:pt x="9269" y="19687"/>
                    <a:pt x="9213" y="19799"/>
                    <a:pt x="9185" y="19883"/>
                  </a:cubicBezTo>
                  <a:cubicBezTo>
                    <a:pt x="8961" y="20331"/>
                    <a:pt x="8737" y="20779"/>
                    <a:pt x="8457" y="21199"/>
                  </a:cubicBezTo>
                  <a:cubicBezTo>
                    <a:pt x="8177" y="21619"/>
                    <a:pt x="7841" y="22011"/>
                    <a:pt x="7449" y="22319"/>
                  </a:cubicBezTo>
                  <a:cubicBezTo>
                    <a:pt x="7113" y="22627"/>
                    <a:pt x="6693" y="22795"/>
                    <a:pt x="6273" y="22879"/>
                  </a:cubicBezTo>
                  <a:cubicBezTo>
                    <a:pt x="6049" y="22907"/>
                    <a:pt x="5853" y="22879"/>
                    <a:pt x="5657" y="22851"/>
                  </a:cubicBezTo>
                  <a:cubicBezTo>
                    <a:pt x="5461" y="22823"/>
                    <a:pt x="5293" y="22739"/>
                    <a:pt x="5153" y="22655"/>
                  </a:cubicBez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cubicBezTo>
                    <a:pt x="5013" y="22543"/>
                    <a:pt x="4901" y="22403"/>
                    <a:pt x="4789" y="22235"/>
                  </a:cubicBezTo>
                  <a:cubicBezTo>
                    <a:pt x="4733" y="22151"/>
                    <a:pt x="4705" y="22067"/>
                    <a:pt x="4677" y="21955"/>
                  </a:cubicBezTo>
                  <a:cubicBezTo>
                    <a:pt x="4621" y="21871"/>
                    <a:pt x="4593" y="21759"/>
                    <a:pt x="4593" y="21675"/>
                  </a:cubicBezTo>
                  <a:cubicBezTo>
                    <a:pt x="4509" y="21255"/>
                    <a:pt x="4537" y="20779"/>
                    <a:pt x="4705" y="20359"/>
                  </a:cubicBezTo>
                  <a:cubicBezTo>
                    <a:pt x="4789" y="20135"/>
                    <a:pt x="4901" y="19883"/>
                    <a:pt x="5041" y="19687"/>
                  </a:cubicBezTo>
                  <a:cubicBezTo>
                    <a:pt x="5153" y="19463"/>
                    <a:pt x="5293" y="19239"/>
                    <a:pt x="5461" y="19043"/>
                  </a:cubicBezTo>
                  <a:cubicBezTo>
                    <a:pt x="5769" y="18651"/>
                    <a:pt x="6105" y="18287"/>
                    <a:pt x="6441" y="17951"/>
                  </a:cubicBezTo>
                  <a:cubicBezTo>
                    <a:pt x="6525" y="17867"/>
                    <a:pt x="6609" y="17811"/>
                    <a:pt x="6665" y="17755"/>
                  </a:cubicBezTo>
                  <a:lnTo>
                    <a:pt x="6665" y="17727"/>
                  </a:lnTo>
                  <a:cubicBezTo>
                    <a:pt x="6581" y="17811"/>
                    <a:pt x="6525" y="17867"/>
                    <a:pt x="6441" y="17951"/>
                  </a:cubicBezTo>
                  <a:cubicBezTo>
                    <a:pt x="6077" y="18259"/>
                    <a:pt x="5685" y="18567"/>
                    <a:pt x="5265" y="18847"/>
                  </a:cubicBezTo>
                  <a:cubicBezTo>
                    <a:pt x="4845" y="19099"/>
                    <a:pt x="4369" y="19323"/>
                    <a:pt x="3865" y="19463"/>
                  </a:cubicBezTo>
                  <a:cubicBezTo>
                    <a:pt x="3669" y="19519"/>
                    <a:pt x="3445" y="19547"/>
                    <a:pt x="3221" y="19575"/>
                  </a:cubicBezTo>
                  <a:cubicBezTo>
                    <a:pt x="3109" y="19575"/>
                    <a:pt x="2997" y="19547"/>
                    <a:pt x="2885" y="19547"/>
                  </a:cubicBezTo>
                  <a:cubicBezTo>
                    <a:pt x="2801" y="19519"/>
                    <a:pt x="2689" y="19519"/>
                    <a:pt x="2576" y="19491"/>
                  </a:cubicBezTo>
                  <a:cubicBezTo>
                    <a:pt x="2492" y="19463"/>
                    <a:pt x="2380" y="19407"/>
                    <a:pt x="2296" y="19379"/>
                  </a:cubicBezTo>
                  <a:cubicBezTo>
                    <a:pt x="2240" y="19351"/>
                    <a:pt x="2212" y="19323"/>
                    <a:pt x="2156" y="19295"/>
                  </a:cubicBezTo>
                  <a:cubicBezTo>
                    <a:pt x="2100" y="19295"/>
                    <a:pt x="2072" y="19267"/>
                    <a:pt x="2044" y="19239"/>
                  </a:cubicBezTo>
                  <a:cubicBezTo>
                    <a:pt x="1876" y="19127"/>
                    <a:pt x="1736" y="18987"/>
                    <a:pt x="1652" y="18847"/>
                  </a:cubicBezTo>
                  <a:lnTo>
                    <a:pt x="1652" y="18847"/>
                  </a:lnTo>
                  <a:lnTo>
                    <a:pt x="1652" y="18819"/>
                  </a:lnTo>
                  <a:lnTo>
                    <a:pt x="1652" y="18819"/>
                  </a:lnTo>
                  <a:lnTo>
                    <a:pt x="1652" y="18819"/>
                  </a:lnTo>
                  <a:cubicBezTo>
                    <a:pt x="1568" y="18679"/>
                    <a:pt x="1512" y="18483"/>
                    <a:pt x="1484" y="18315"/>
                  </a:cubicBezTo>
                  <a:cubicBezTo>
                    <a:pt x="1484" y="18119"/>
                    <a:pt x="1484" y="17895"/>
                    <a:pt x="1540" y="17699"/>
                  </a:cubicBezTo>
                  <a:cubicBezTo>
                    <a:pt x="1568" y="17503"/>
                    <a:pt x="1652" y="17278"/>
                    <a:pt x="1764" y="17082"/>
                  </a:cubicBezTo>
                  <a:cubicBezTo>
                    <a:pt x="1876" y="16886"/>
                    <a:pt x="2016" y="16718"/>
                    <a:pt x="2156" y="16550"/>
                  </a:cubicBezTo>
                  <a:cubicBezTo>
                    <a:pt x="2548" y="16186"/>
                    <a:pt x="2969" y="15906"/>
                    <a:pt x="3389" y="15654"/>
                  </a:cubicBezTo>
                  <a:cubicBezTo>
                    <a:pt x="3837" y="15430"/>
                    <a:pt x="4285" y="15234"/>
                    <a:pt x="4761" y="15066"/>
                  </a:cubicBezTo>
                  <a:cubicBezTo>
                    <a:pt x="4845" y="15038"/>
                    <a:pt x="4929" y="15010"/>
                    <a:pt x="5013" y="14954"/>
                  </a:cubicBezTo>
                  <a:lnTo>
                    <a:pt x="5013" y="14954"/>
                  </a:lnTo>
                  <a:cubicBezTo>
                    <a:pt x="4929" y="14982"/>
                    <a:pt x="4845" y="15010"/>
                    <a:pt x="4761" y="15038"/>
                  </a:cubicBezTo>
                  <a:cubicBezTo>
                    <a:pt x="4285" y="15206"/>
                    <a:pt x="3809" y="15318"/>
                    <a:pt x="3305" y="15374"/>
                  </a:cubicBezTo>
                  <a:cubicBezTo>
                    <a:pt x="2801" y="15458"/>
                    <a:pt x="2296" y="15486"/>
                    <a:pt x="1792" y="15402"/>
                  </a:cubicBezTo>
                  <a:cubicBezTo>
                    <a:pt x="1568" y="15374"/>
                    <a:pt x="1344" y="15318"/>
                    <a:pt x="1148" y="15206"/>
                  </a:cubicBezTo>
                  <a:cubicBezTo>
                    <a:pt x="952" y="15122"/>
                    <a:pt x="756" y="15010"/>
                    <a:pt x="588" y="14870"/>
                  </a:cubicBezTo>
                  <a:cubicBezTo>
                    <a:pt x="560" y="14842"/>
                    <a:pt x="504" y="14814"/>
                    <a:pt x="476" y="14758"/>
                  </a:cubicBezTo>
                  <a:cubicBezTo>
                    <a:pt x="448" y="14730"/>
                    <a:pt x="392" y="14702"/>
                    <a:pt x="364" y="14646"/>
                  </a:cubicBezTo>
                  <a:cubicBezTo>
                    <a:pt x="308" y="14590"/>
                    <a:pt x="252" y="14506"/>
                    <a:pt x="196" y="14422"/>
                  </a:cubicBezTo>
                  <a:cubicBezTo>
                    <a:pt x="84" y="14254"/>
                    <a:pt x="28" y="14086"/>
                    <a:pt x="0" y="13890"/>
                  </a:cubicBezTo>
                  <a:lnTo>
                    <a:pt x="0" y="13890"/>
                  </a:lnTo>
                  <a:lnTo>
                    <a:pt x="0" y="13890"/>
                  </a:lnTo>
                  <a:lnTo>
                    <a:pt x="0" y="13890"/>
                  </a:lnTo>
                  <a:lnTo>
                    <a:pt x="0" y="13890"/>
                  </a:lnTo>
                  <a:cubicBezTo>
                    <a:pt x="0" y="13806"/>
                    <a:pt x="0" y="13722"/>
                    <a:pt x="0" y="13610"/>
                  </a:cubicBezTo>
                  <a:cubicBezTo>
                    <a:pt x="28" y="13526"/>
                    <a:pt x="56" y="13442"/>
                    <a:pt x="84" y="13358"/>
                  </a:cubicBezTo>
                  <a:cubicBezTo>
                    <a:pt x="140" y="13162"/>
                    <a:pt x="224" y="12966"/>
                    <a:pt x="364" y="12798"/>
                  </a:cubicBezTo>
                  <a:cubicBezTo>
                    <a:pt x="504" y="12630"/>
                    <a:pt x="644" y="12490"/>
                    <a:pt x="812" y="12350"/>
                  </a:cubicBezTo>
                  <a:cubicBezTo>
                    <a:pt x="1008" y="12210"/>
                    <a:pt x="1204" y="12126"/>
                    <a:pt x="1400" y="12042"/>
                  </a:cubicBezTo>
                  <a:cubicBezTo>
                    <a:pt x="1512" y="11986"/>
                    <a:pt x="1652" y="11958"/>
                    <a:pt x="1764" y="11902"/>
                  </a:cubicBezTo>
                  <a:cubicBezTo>
                    <a:pt x="1876" y="11874"/>
                    <a:pt x="2016" y="11846"/>
                    <a:pt x="2128" y="11818"/>
                  </a:cubicBezTo>
                  <a:cubicBezTo>
                    <a:pt x="2380" y="11762"/>
                    <a:pt x="2632" y="11734"/>
                    <a:pt x="2885" y="11706"/>
                  </a:cubicBezTo>
                  <a:cubicBezTo>
                    <a:pt x="3389" y="11678"/>
                    <a:pt x="3893" y="11678"/>
                    <a:pt x="4369" y="11706"/>
                  </a:cubicBezTo>
                  <a:lnTo>
                    <a:pt x="4621" y="11734"/>
                  </a:lnTo>
                  <a:lnTo>
                    <a:pt x="4621" y="11734"/>
                  </a:lnTo>
                  <a:cubicBezTo>
                    <a:pt x="4537" y="11706"/>
                    <a:pt x="4453" y="11706"/>
                    <a:pt x="4369" y="11706"/>
                  </a:cubicBezTo>
                  <a:cubicBezTo>
                    <a:pt x="3893" y="11650"/>
                    <a:pt x="3389" y="11566"/>
                    <a:pt x="2913" y="11426"/>
                  </a:cubicBezTo>
                  <a:cubicBezTo>
                    <a:pt x="2436" y="11286"/>
                    <a:pt x="1960" y="11090"/>
                    <a:pt x="1512" y="10810"/>
                  </a:cubicBezTo>
                  <a:cubicBezTo>
                    <a:pt x="1316" y="10698"/>
                    <a:pt x="1148" y="10558"/>
                    <a:pt x="1008" y="10390"/>
                  </a:cubicBezTo>
                  <a:cubicBezTo>
                    <a:pt x="924" y="10306"/>
                    <a:pt x="868" y="10222"/>
                    <a:pt x="812" y="10138"/>
                  </a:cubicBezTo>
                  <a:cubicBezTo>
                    <a:pt x="756" y="10054"/>
                    <a:pt x="700" y="9942"/>
                    <a:pt x="644" y="9858"/>
                  </a:cubicBezTo>
                  <a:cubicBezTo>
                    <a:pt x="588" y="9774"/>
                    <a:pt x="560" y="9661"/>
                    <a:pt x="532" y="9577"/>
                  </a:cubicBezTo>
                  <a:cubicBezTo>
                    <a:pt x="504" y="9465"/>
                    <a:pt x="476" y="9381"/>
                    <a:pt x="476" y="9269"/>
                  </a:cubicBezTo>
                  <a:cubicBezTo>
                    <a:pt x="448" y="9101"/>
                    <a:pt x="448" y="8905"/>
                    <a:pt x="504" y="8737"/>
                  </a:cubicBez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cubicBezTo>
                    <a:pt x="532" y="8653"/>
                    <a:pt x="560" y="8569"/>
                    <a:pt x="616" y="8485"/>
                  </a:cubicBezTo>
                  <a:cubicBezTo>
                    <a:pt x="672" y="8401"/>
                    <a:pt x="728" y="8317"/>
                    <a:pt x="784" y="8261"/>
                  </a:cubicBezTo>
                  <a:cubicBezTo>
                    <a:pt x="924" y="8121"/>
                    <a:pt x="1064" y="7981"/>
                    <a:pt x="1260" y="7897"/>
                  </a:cubicBezTo>
                  <a:cubicBezTo>
                    <a:pt x="1456" y="7785"/>
                    <a:pt x="1652" y="7701"/>
                    <a:pt x="1876" y="7645"/>
                  </a:cubicBezTo>
                  <a:cubicBezTo>
                    <a:pt x="2072" y="7617"/>
                    <a:pt x="2296" y="7589"/>
                    <a:pt x="2520" y="7589"/>
                  </a:cubicBezTo>
                  <a:cubicBezTo>
                    <a:pt x="2773" y="7617"/>
                    <a:pt x="3053" y="7645"/>
                    <a:pt x="3277" y="7701"/>
                  </a:cubicBezTo>
                  <a:cubicBezTo>
                    <a:pt x="3529" y="7757"/>
                    <a:pt x="3781" y="7813"/>
                    <a:pt x="4005" y="7897"/>
                  </a:cubicBezTo>
                  <a:cubicBezTo>
                    <a:pt x="4481" y="8065"/>
                    <a:pt x="4929" y="8289"/>
                    <a:pt x="5377" y="8513"/>
                  </a:cubicBezTo>
                  <a:cubicBezTo>
                    <a:pt x="5433" y="8541"/>
                    <a:pt x="5489" y="8569"/>
                    <a:pt x="5545" y="8597"/>
                  </a:cubicBezTo>
                  <a:cubicBezTo>
                    <a:pt x="5545" y="8597"/>
                    <a:pt x="5545" y="8597"/>
                    <a:pt x="5545" y="8597"/>
                  </a:cubicBezTo>
                  <a:cubicBezTo>
                    <a:pt x="5489" y="8569"/>
                    <a:pt x="5433" y="8541"/>
                    <a:pt x="5377" y="8485"/>
                  </a:cubicBezTo>
                  <a:cubicBezTo>
                    <a:pt x="4957" y="8233"/>
                    <a:pt x="4537" y="7981"/>
                    <a:pt x="4145" y="7645"/>
                  </a:cubicBezTo>
                  <a:cubicBezTo>
                    <a:pt x="3781" y="7337"/>
                    <a:pt x="3417" y="6973"/>
                    <a:pt x="3137" y="6525"/>
                  </a:cubicBezTo>
                  <a:cubicBezTo>
                    <a:pt x="3053" y="6441"/>
                    <a:pt x="2997" y="6329"/>
                    <a:pt x="2969" y="6245"/>
                  </a:cubicBezTo>
                  <a:cubicBezTo>
                    <a:pt x="2913" y="6133"/>
                    <a:pt x="2885" y="6049"/>
                    <a:pt x="2829" y="5937"/>
                  </a:cubicBezTo>
                  <a:cubicBezTo>
                    <a:pt x="2773" y="5713"/>
                    <a:pt x="2717" y="5517"/>
                    <a:pt x="2717" y="5293"/>
                  </a:cubicBezTo>
                  <a:cubicBezTo>
                    <a:pt x="2717" y="5097"/>
                    <a:pt x="2745" y="4873"/>
                    <a:pt x="2801" y="4705"/>
                  </a:cubicBezTo>
                  <a:cubicBezTo>
                    <a:pt x="2857" y="4509"/>
                    <a:pt x="2941" y="4341"/>
                    <a:pt x="3053" y="4229"/>
                  </a:cubicBezTo>
                  <a:lnTo>
                    <a:pt x="3053" y="4229"/>
                  </a:lnTo>
                  <a:lnTo>
                    <a:pt x="3053" y="4201"/>
                  </a:lnTo>
                  <a:lnTo>
                    <a:pt x="3053" y="4201"/>
                  </a:lnTo>
                  <a:lnTo>
                    <a:pt x="3053" y="4201"/>
                  </a:lnTo>
                  <a:cubicBezTo>
                    <a:pt x="3305" y="3949"/>
                    <a:pt x="3669" y="3781"/>
                    <a:pt x="4089" y="3753"/>
                  </a:cubicBezTo>
                  <a:cubicBezTo>
                    <a:pt x="4201" y="3753"/>
                    <a:pt x="4313" y="3753"/>
                    <a:pt x="4425" y="3753"/>
                  </a:cubicBezTo>
                  <a:cubicBezTo>
                    <a:pt x="4509" y="3753"/>
                    <a:pt x="4621" y="3753"/>
                    <a:pt x="4733" y="3781"/>
                  </a:cubicBezTo>
                  <a:cubicBezTo>
                    <a:pt x="4957" y="3837"/>
                    <a:pt x="5153" y="3893"/>
                    <a:pt x="5349" y="4005"/>
                  </a:cubicBezTo>
                  <a:cubicBezTo>
                    <a:pt x="5825" y="4257"/>
                    <a:pt x="6245" y="4565"/>
                    <a:pt x="6609" y="4901"/>
                  </a:cubicBezTo>
                  <a:cubicBezTo>
                    <a:pt x="6973" y="5237"/>
                    <a:pt x="7281" y="5601"/>
                    <a:pt x="7589" y="5993"/>
                  </a:cubicBezTo>
                  <a:cubicBezTo>
                    <a:pt x="7617" y="6049"/>
                    <a:pt x="7645" y="6077"/>
                    <a:pt x="7673" y="6105"/>
                  </a:cubicBezTo>
                  <a:lnTo>
                    <a:pt x="7673" y="6105"/>
                  </a:lnTo>
                  <a:cubicBezTo>
                    <a:pt x="7645" y="6077"/>
                    <a:pt x="7617" y="6021"/>
                    <a:pt x="7589" y="5993"/>
                  </a:cubicBezTo>
                  <a:cubicBezTo>
                    <a:pt x="7309" y="5601"/>
                    <a:pt x="7057" y="5181"/>
                    <a:pt x="6833" y="4733"/>
                  </a:cubicBezTo>
                  <a:cubicBezTo>
                    <a:pt x="6609" y="4285"/>
                    <a:pt x="6441" y="3809"/>
                    <a:pt x="6329" y="3277"/>
                  </a:cubicBezTo>
                  <a:cubicBezTo>
                    <a:pt x="6301" y="3053"/>
                    <a:pt x="6301" y="2829"/>
                    <a:pt x="6329" y="2633"/>
                  </a:cubicBezTo>
                  <a:cubicBezTo>
                    <a:pt x="6329" y="2521"/>
                    <a:pt x="6357" y="2409"/>
                    <a:pt x="6357" y="2297"/>
                  </a:cubicBezTo>
                  <a:cubicBezTo>
                    <a:pt x="6385" y="2185"/>
                    <a:pt x="6441" y="2101"/>
                    <a:pt x="6469" y="1989"/>
                  </a:cubicBezTo>
                  <a:cubicBezTo>
                    <a:pt x="6609" y="1596"/>
                    <a:pt x="6889" y="1288"/>
                    <a:pt x="7197" y="1148"/>
                  </a:cubicBezTo>
                  <a:lnTo>
                    <a:pt x="7197" y="1148"/>
                  </a:lnTo>
                  <a:lnTo>
                    <a:pt x="7225" y="1148"/>
                  </a:lnTo>
                  <a:lnTo>
                    <a:pt x="7225" y="1148"/>
                  </a:lnTo>
                  <a:lnTo>
                    <a:pt x="7225" y="1148"/>
                  </a:lnTo>
                  <a:cubicBezTo>
                    <a:pt x="7393" y="1064"/>
                    <a:pt x="7561" y="1036"/>
                    <a:pt x="7757" y="1036"/>
                  </a:cubicBezTo>
                  <a:cubicBezTo>
                    <a:pt x="7953" y="1036"/>
                    <a:pt x="8149" y="1064"/>
                    <a:pt x="8345" y="1120"/>
                  </a:cubicBezTo>
                  <a:cubicBezTo>
                    <a:pt x="8569" y="1204"/>
                    <a:pt x="8765" y="1316"/>
                    <a:pt x="8933" y="1428"/>
                  </a:cubicBezTo>
                  <a:cubicBezTo>
                    <a:pt x="9017" y="1484"/>
                    <a:pt x="9101" y="1568"/>
                    <a:pt x="9185" y="1624"/>
                  </a:cubicBezTo>
                  <a:cubicBezTo>
                    <a:pt x="9269" y="1708"/>
                    <a:pt x="9353" y="1792"/>
                    <a:pt x="9409" y="1876"/>
                  </a:cubicBezTo>
                  <a:cubicBezTo>
                    <a:pt x="9745" y="2297"/>
                    <a:pt x="9997" y="2745"/>
                    <a:pt x="10194" y="3193"/>
                  </a:cubicBezTo>
                  <a:cubicBezTo>
                    <a:pt x="10390" y="3669"/>
                    <a:pt x="10530" y="4145"/>
                    <a:pt x="10642" y="4593"/>
                  </a:cubicBezTo>
                  <a:cubicBezTo>
                    <a:pt x="10642" y="4649"/>
                    <a:pt x="10670" y="4677"/>
                    <a:pt x="10670" y="4705"/>
                  </a:cubicBezTo>
                  <a:lnTo>
                    <a:pt x="10670" y="4705"/>
                  </a:lnTo>
                  <a:cubicBezTo>
                    <a:pt x="10670" y="4677"/>
                    <a:pt x="10670" y="4649"/>
                    <a:pt x="10642" y="4593"/>
                  </a:cubicBezTo>
                  <a:cubicBezTo>
                    <a:pt x="10558" y="4117"/>
                    <a:pt x="10502" y="3641"/>
                    <a:pt x="10474" y="3137"/>
                  </a:cubicBezTo>
                  <a:cubicBezTo>
                    <a:pt x="10474" y="2885"/>
                    <a:pt x="10474" y="2633"/>
                    <a:pt x="10502" y="2381"/>
                  </a:cubicBezTo>
                  <a:cubicBezTo>
                    <a:pt x="10502" y="2129"/>
                    <a:pt x="10558" y="1876"/>
                    <a:pt x="10614" y="1624"/>
                  </a:cubicBezTo>
                  <a:cubicBezTo>
                    <a:pt x="10670" y="1400"/>
                    <a:pt x="10754" y="1204"/>
                    <a:pt x="10866" y="1008"/>
                  </a:cubicBezTo>
                  <a:cubicBezTo>
                    <a:pt x="10978" y="812"/>
                    <a:pt x="11118" y="644"/>
                    <a:pt x="11258" y="504"/>
                  </a:cubicBezTo>
                  <a:cubicBezTo>
                    <a:pt x="11398" y="336"/>
                    <a:pt x="11594" y="224"/>
                    <a:pt x="11762" y="140"/>
                  </a:cubicBezTo>
                  <a:cubicBezTo>
                    <a:pt x="11846" y="112"/>
                    <a:pt x="11930" y="84"/>
                    <a:pt x="12014" y="56"/>
                  </a:cubicBezTo>
                  <a:cubicBezTo>
                    <a:pt x="12098" y="28"/>
                    <a:pt x="12210" y="28"/>
                    <a:pt x="12294" y="28"/>
                  </a:cubicBezTo>
                  <a:lnTo>
                    <a:pt x="12294" y="28"/>
                  </a:lnTo>
                  <a:lnTo>
                    <a:pt x="12294" y="28"/>
                  </a:lnTo>
                  <a:lnTo>
                    <a:pt x="12294" y="28"/>
                  </a:lnTo>
                  <a:lnTo>
                    <a:pt x="12294" y="28"/>
                  </a:lnTo>
                  <a:cubicBezTo>
                    <a:pt x="12462" y="0"/>
                    <a:pt x="12658" y="56"/>
                    <a:pt x="12826" y="140"/>
                  </a:cubicBezTo>
                  <a:cubicBezTo>
                    <a:pt x="12910" y="168"/>
                    <a:pt x="12994" y="224"/>
                    <a:pt x="13078" y="280"/>
                  </a:cubicBezTo>
                  <a:cubicBezTo>
                    <a:pt x="13162" y="336"/>
                    <a:pt x="13246" y="392"/>
                    <a:pt x="13330" y="476"/>
                  </a:cubicBezTo>
                  <a:cubicBezTo>
                    <a:pt x="13414" y="560"/>
                    <a:pt x="13470" y="616"/>
                    <a:pt x="13554" y="700"/>
                  </a:cubicBezTo>
                  <a:cubicBezTo>
                    <a:pt x="13610" y="784"/>
                    <a:pt x="13666" y="896"/>
                    <a:pt x="13722" y="980"/>
                  </a:cubicBezTo>
                  <a:cubicBezTo>
                    <a:pt x="13834" y="1176"/>
                    <a:pt x="13918" y="1372"/>
                    <a:pt x="13974" y="1596"/>
                  </a:cubicBezTo>
                  <a:cubicBezTo>
                    <a:pt x="14114" y="2101"/>
                    <a:pt x="14170" y="2605"/>
                    <a:pt x="14142" y="3109"/>
                  </a:cubicBezTo>
                  <a:cubicBezTo>
                    <a:pt x="14142" y="3613"/>
                    <a:pt x="14086" y="4089"/>
                    <a:pt x="14002" y="4565"/>
                  </a:cubicBezTo>
                  <a:cubicBezTo>
                    <a:pt x="14002" y="4593"/>
                    <a:pt x="13974" y="4621"/>
                    <a:pt x="13974" y="4649"/>
                  </a:cubicBezTo>
                  <a:lnTo>
                    <a:pt x="14002" y="4649"/>
                  </a:lnTo>
                  <a:cubicBezTo>
                    <a:pt x="14002" y="4621"/>
                    <a:pt x="14002" y="4593"/>
                    <a:pt x="14002" y="4565"/>
                  </a:cubicBezTo>
                  <a:cubicBezTo>
                    <a:pt x="14114" y="4117"/>
                    <a:pt x="14254" y="3613"/>
                    <a:pt x="14450" y="3165"/>
                  </a:cubicBezTo>
                  <a:cubicBezTo>
                    <a:pt x="14534" y="2941"/>
                    <a:pt x="14646" y="2689"/>
                    <a:pt x="14758" y="2465"/>
                  </a:cubicBezTo>
                  <a:cubicBezTo>
                    <a:pt x="14814" y="2353"/>
                    <a:pt x="14898" y="2269"/>
                    <a:pt x="14954" y="2157"/>
                  </a:cubicBezTo>
                  <a:cubicBezTo>
                    <a:pt x="15038" y="2045"/>
                    <a:pt x="15094" y="1932"/>
                    <a:pt x="15178" y="1820"/>
                  </a:cubicBezTo>
                  <a:cubicBezTo>
                    <a:pt x="15318" y="1652"/>
                    <a:pt x="15486" y="1512"/>
                    <a:pt x="15654" y="1372"/>
                  </a:cubicBezTo>
                  <a:cubicBezTo>
                    <a:pt x="15850" y="1232"/>
                    <a:pt x="16018" y="1148"/>
                    <a:pt x="16214" y="1064"/>
                  </a:cubicBezTo>
                  <a:cubicBezTo>
                    <a:pt x="16438" y="980"/>
                    <a:pt x="16634" y="952"/>
                    <a:pt x="16830" y="952"/>
                  </a:cubicBezTo>
                  <a:cubicBezTo>
                    <a:pt x="16914" y="952"/>
                    <a:pt x="17026" y="952"/>
                    <a:pt x="17110" y="952"/>
                  </a:cubicBezTo>
                  <a:cubicBezTo>
                    <a:pt x="17194" y="980"/>
                    <a:pt x="17278" y="1008"/>
                    <a:pt x="17362" y="1036"/>
                  </a:cubicBezTo>
                  <a:lnTo>
                    <a:pt x="17362" y="1036"/>
                  </a:lnTo>
                  <a:lnTo>
                    <a:pt x="17362" y="1036"/>
                  </a:lnTo>
                  <a:lnTo>
                    <a:pt x="17362" y="1036"/>
                  </a:lnTo>
                  <a:lnTo>
                    <a:pt x="17362" y="1036"/>
                  </a:lnTo>
                  <a:cubicBezTo>
                    <a:pt x="17530" y="1120"/>
                    <a:pt x="17671" y="1204"/>
                    <a:pt x="17811" y="1372"/>
                  </a:cubicBezTo>
                  <a:cubicBezTo>
                    <a:pt x="17867" y="1428"/>
                    <a:pt x="17923" y="1512"/>
                    <a:pt x="17979" y="1596"/>
                  </a:cubicBezTo>
                  <a:cubicBezTo>
                    <a:pt x="18007" y="1652"/>
                    <a:pt x="18035" y="1680"/>
                    <a:pt x="18063" y="1736"/>
                  </a:cubicBezTo>
                  <a:cubicBezTo>
                    <a:pt x="18091" y="1792"/>
                    <a:pt x="18119" y="1820"/>
                    <a:pt x="18119" y="1876"/>
                  </a:cubicBezTo>
                  <a:cubicBezTo>
                    <a:pt x="18203" y="2073"/>
                    <a:pt x="18259" y="2297"/>
                    <a:pt x="18287" y="2493"/>
                  </a:cubicBezTo>
                  <a:cubicBezTo>
                    <a:pt x="18315" y="2717"/>
                    <a:pt x="18315" y="2941"/>
                    <a:pt x="18287" y="3165"/>
                  </a:cubicBezTo>
                  <a:cubicBezTo>
                    <a:pt x="18203" y="3669"/>
                    <a:pt x="18035" y="4173"/>
                    <a:pt x="17811" y="4621"/>
                  </a:cubicBezTo>
                  <a:cubicBezTo>
                    <a:pt x="17614" y="5069"/>
                    <a:pt x="17362" y="5489"/>
                    <a:pt x="17082" y="5909"/>
                  </a:cubicBezTo>
                  <a:cubicBezTo>
                    <a:pt x="17054" y="5937"/>
                    <a:pt x="17054" y="5965"/>
                    <a:pt x="17026" y="5965"/>
                  </a:cubicBezTo>
                  <a:lnTo>
                    <a:pt x="17026" y="5993"/>
                  </a:lnTo>
                  <a:cubicBezTo>
                    <a:pt x="17054" y="5965"/>
                    <a:pt x="17082" y="5937"/>
                    <a:pt x="17082" y="5909"/>
                  </a:cubicBezTo>
                  <a:cubicBezTo>
                    <a:pt x="17390" y="5517"/>
                    <a:pt x="17699" y="5153"/>
                    <a:pt x="18063" y="4789"/>
                  </a:cubicBezTo>
                  <a:cubicBezTo>
                    <a:pt x="18427" y="4453"/>
                    <a:pt x="18819" y="4145"/>
                    <a:pt x="19295" y="3893"/>
                  </a:cubicBezTo>
                  <a:cubicBezTo>
                    <a:pt x="19491" y="3781"/>
                    <a:pt x="19687" y="3697"/>
                    <a:pt x="19911" y="3669"/>
                  </a:cubicBezTo>
                  <a:cubicBezTo>
                    <a:pt x="20107" y="3613"/>
                    <a:pt x="20331" y="3585"/>
                    <a:pt x="20555" y="3613"/>
                  </a:cubicBezTo>
                  <a:cubicBezTo>
                    <a:pt x="20751" y="3641"/>
                    <a:pt x="20975" y="3669"/>
                    <a:pt x="21143" y="3753"/>
                  </a:cubicBezTo>
                  <a:cubicBezTo>
                    <a:pt x="21311" y="3837"/>
                    <a:pt x="21479" y="3921"/>
                    <a:pt x="21591" y="4061"/>
                  </a:cubicBezTo>
                  <a:lnTo>
                    <a:pt x="21591" y="4061"/>
                  </a:lnTo>
                  <a:lnTo>
                    <a:pt x="21591" y="4061"/>
                  </a:lnTo>
                  <a:lnTo>
                    <a:pt x="21591" y="4061"/>
                  </a:lnTo>
                  <a:lnTo>
                    <a:pt x="21591" y="4061"/>
                  </a:lnTo>
                  <a:cubicBezTo>
                    <a:pt x="21731" y="4201"/>
                    <a:pt x="21815" y="4369"/>
                    <a:pt x="21871" y="4537"/>
                  </a:cubicBezTo>
                  <a:cubicBezTo>
                    <a:pt x="21871" y="4593"/>
                    <a:pt x="21899" y="4621"/>
                    <a:pt x="21899" y="4677"/>
                  </a:cubicBezTo>
                  <a:cubicBezTo>
                    <a:pt x="21927" y="4733"/>
                    <a:pt x="21927" y="4789"/>
                    <a:pt x="21927" y="4817"/>
                  </a:cubicBezTo>
                  <a:cubicBezTo>
                    <a:pt x="21955" y="4929"/>
                    <a:pt x="21955" y="5041"/>
                    <a:pt x="21955" y="5125"/>
                  </a:cubicBezTo>
                  <a:cubicBezTo>
                    <a:pt x="21955" y="5237"/>
                    <a:pt x="21927" y="5349"/>
                    <a:pt x="21927" y="5461"/>
                  </a:cubicBezTo>
                  <a:cubicBezTo>
                    <a:pt x="21899" y="5573"/>
                    <a:pt x="21871" y="5657"/>
                    <a:pt x="21843" y="5769"/>
                  </a:cubicBezTo>
                  <a:cubicBezTo>
                    <a:pt x="21787" y="5993"/>
                    <a:pt x="21675" y="6189"/>
                    <a:pt x="21563" y="6357"/>
                  </a:cubicBezTo>
                  <a:cubicBezTo>
                    <a:pt x="21283" y="6805"/>
                    <a:pt x="20919" y="7169"/>
                    <a:pt x="20555" y="7505"/>
                  </a:cubicBezTo>
                  <a:cubicBezTo>
                    <a:pt x="20163" y="7841"/>
                    <a:pt x="19771" y="8121"/>
                    <a:pt x="19351" y="8373"/>
                  </a:cubicBezTo>
                  <a:lnTo>
                    <a:pt x="19267" y="8429"/>
                  </a:lnTo>
                  <a:cubicBezTo>
                    <a:pt x="19267" y="8429"/>
                    <a:pt x="19267" y="8429"/>
                    <a:pt x="19267" y="8429"/>
                  </a:cubicBezTo>
                  <a:cubicBezTo>
                    <a:pt x="19295" y="8429"/>
                    <a:pt x="19323" y="8401"/>
                    <a:pt x="19351" y="8373"/>
                  </a:cubicBezTo>
                  <a:cubicBezTo>
                    <a:pt x="19771" y="8149"/>
                    <a:pt x="20219" y="7925"/>
                    <a:pt x="20695" y="7757"/>
                  </a:cubicBezTo>
                  <a:cubicBezTo>
                    <a:pt x="20947" y="7673"/>
                    <a:pt x="21171" y="7589"/>
                    <a:pt x="21423" y="7533"/>
                  </a:cubicBezTo>
                  <a:cubicBezTo>
                    <a:pt x="21675" y="7477"/>
                    <a:pt x="21927" y="7449"/>
                    <a:pt x="22179" y="7421"/>
                  </a:cubicBezTo>
                  <a:cubicBezTo>
                    <a:pt x="22627" y="7393"/>
                    <a:pt x="23103" y="7477"/>
                    <a:pt x="23467" y="7673"/>
                  </a:cubicBezTo>
                  <a:cubicBezTo>
                    <a:pt x="23551" y="7729"/>
                    <a:pt x="23635" y="7785"/>
                    <a:pt x="23719" y="7841"/>
                  </a:cubicBezTo>
                  <a:cubicBezTo>
                    <a:pt x="23803" y="7897"/>
                    <a:pt x="23887" y="7981"/>
                    <a:pt x="23943" y="8037"/>
                  </a:cubicBezTo>
                  <a:cubicBezTo>
                    <a:pt x="24083" y="8205"/>
                    <a:pt x="24195" y="8345"/>
                    <a:pt x="24251" y="8513"/>
                  </a:cubicBezTo>
                  <a:lnTo>
                    <a:pt x="24251" y="8513"/>
                  </a:lnTo>
                  <a:lnTo>
                    <a:pt x="24251" y="8513"/>
                  </a:lnTo>
                  <a:lnTo>
                    <a:pt x="24251" y="8541"/>
                  </a:lnTo>
                  <a:lnTo>
                    <a:pt x="24251" y="8541"/>
                  </a:lnTo>
                  <a:cubicBezTo>
                    <a:pt x="24279" y="8681"/>
                    <a:pt x="24307" y="8877"/>
                    <a:pt x="24279" y="9073"/>
                  </a:cubicBezTo>
                  <a:cubicBezTo>
                    <a:pt x="24251" y="9269"/>
                    <a:pt x="24195" y="9465"/>
                    <a:pt x="24111" y="9661"/>
                  </a:cubicBezTo>
                  <a:cubicBezTo>
                    <a:pt x="23943" y="10054"/>
                    <a:pt x="23635" y="10390"/>
                    <a:pt x="23271" y="10642"/>
                  </a:cubicBezTo>
                  <a:cubicBezTo>
                    <a:pt x="22823" y="10922"/>
                    <a:pt x="22347" y="11118"/>
                    <a:pt x="21871" y="11258"/>
                  </a:cubicBezTo>
                  <a:cubicBezTo>
                    <a:pt x="21395" y="11398"/>
                    <a:pt x="20891" y="11510"/>
                    <a:pt x="20415" y="11566"/>
                  </a:cubicBezTo>
                  <a:cubicBezTo>
                    <a:pt x="20387" y="11566"/>
                    <a:pt x="20331" y="11566"/>
                    <a:pt x="20303" y="11594"/>
                  </a:cubicBezTo>
                  <a:lnTo>
                    <a:pt x="20303" y="11594"/>
                  </a:lnTo>
                  <a:cubicBezTo>
                    <a:pt x="20331" y="11594"/>
                    <a:pt x="20387" y="11594"/>
                    <a:pt x="20415" y="11566"/>
                  </a:cubicBezTo>
                  <a:cubicBezTo>
                    <a:pt x="21395" y="11510"/>
                    <a:pt x="22403" y="11510"/>
                    <a:pt x="23383" y="11846"/>
                  </a:cubicBezTo>
                  <a:cubicBezTo>
                    <a:pt x="23495" y="11902"/>
                    <a:pt x="23607" y="11930"/>
                    <a:pt x="23691" y="11986"/>
                  </a:cubicBezTo>
                  <a:cubicBezTo>
                    <a:pt x="23803" y="12042"/>
                    <a:pt x="23887" y="12098"/>
                    <a:pt x="23971" y="12154"/>
                  </a:cubicBezTo>
                  <a:cubicBezTo>
                    <a:pt x="24167" y="12294"/>
                    <a:pt x="24307" y="12434"/>
                    <a:pt x="24447" y="12602"/>
                  </a:cubicBezTo>
                  <a:cubicBezTo>
                    <a:pt x="24587" y="12770"/>
                    <a:pt x="24671" y="12966"/>
                    <a:pt x="24755" y="13134"/>
                  </a:cubicBezTo>
                  <a:cubicBezTo>
                    <a:pt x="24811" y="13330"/>
                    <a:pt x="24839" y="13498"/>
                    <a:pt x="24811" y="13694"/>
                  </a:cubicBezTo>
                  <a:lnTo>
                    <a:pt x="24811" y="13694"/>
                  </a:lnTo>
                  <a:lnTo>
                    <a:pt x="24811" y="13694"/>
                  </a:lnTo>
                  <a:lnTo>
                    <a:pt x="24811" y="13694"/>
                  </a:lnTo>
                  <a:lnTo>
                    <a:pt x="24811" y="13694"/>
                  </a:lnTo>
                  <a:cubicBezTo>
                    <a:pt x="24811" y="13862"/>
                    <a:pt x="24727" y="14030"/>
                    <a:pt x="24643" y="14198"/>
                  </a:cubicBezTo>
                  <a:cubicBezTo>
                    <a:pt x="24587" y="14282"/>
                    <a:pt x="24531" y="14366"/>
                    <a:pt x="24475" y="14450"/>
                  </a:cubicBezTo>
                  <a:cubicBezTo>
                    <a:pt x="24391" y="14534"/>
                    <a:pt x="24335" y="14590"/>
                    <a:pt x="24251" y="14674"/>
                  </a:cubicBezTo>
                  <a:cubicBezTo>
                    <a:pt x="24083" y="14814"/>
                    <a:pt x="23915" y="14926"/>
                    <a:pt x="23719" y="15010"/>
                  </a:cubicBezTo>
                  <a:cubicBezTo>
                    <a:pt x="23495" y="15122"/>
                    <a:pt x="23299" y="15178"/>
                    <a:pt x="23075" y="15206"/>
                  </a:cubicBezTo>
                  <a:cubicBezTo>
                    <a:pt x="22543" y="15290"/>
                    <a:pt x="22039" y="15290"/>
                    <a:pt x="21563" y="15234"/>
                  </a:cubicBezTo>
                  <a:cubicBezTo>
                    <a:pt x="21059" y="15150"/>
                    <a:pt x="20555" y="15038"/>
                    <a:pt x="20107" y="14926"/>
                  </a:cubicBezTo>
                  <a:lnTo>
                    <a:pt x="19939" y="14870"/>
                  </a:lnTo>
                  <a:lnTo>
                    <a:pt x="19939" y="14870"/>
                  </a:lnTo>
                  <a:lnTo>
                    <a:pt x="20107" y="14926"/>
                  </a:lnTo>
                  <a:cubicBezTo>
                    <a:pt x="20555" y="15094"/>
                    <a:pt x="21031" y="15262"/>
                    <a:pt x="21451" y="15514"/>
                  </a:cubicBezTo>
                  <a:cubicBezTo>
                    <a:pt x="21675" y="15626"/>
                    <a:pt x="21899" y="15738"/>
                    <a:pt x="22123" y="15906"/>
                  </a:cubicBezTo>
                  <a:cubicBezTo>
                    <a:pt x="22319" y="16046"/>
                    <a:pt x="22515" y="16214"/>
                    <a:pt x="22711" y="16382"/>
                  </a:cubicBezTo>
                  <a:cubicBezTo>
                    <a:pt x="22851" y="16522"/>
                    <a:pt x="22991" y="16718"/>
                    <a:pt x="23103" y="16914"/>
                  </a:cubicBezTo>
                  <a:cubicBezTo>
                    <a:pt x="23215" y="17082"/>
                    <a:pt x="23299" y="17306"/>
                    <a:pt x="23355" y="17503"/>
                  </a:cubicBezTo>
                  <a:cubicBezTo>
                    <a:pt x="23467" y="17923"/>
                    <a:pt x="23439" y="18315"/>
                    <a:pt x="23271" y="18623"/>
                  </a:cubicBezTo>
                  <a:lnTo>
                    <a:pt x="23271" y="18623"/>
                  </a:lnTo>
                  <a:lnTo>
                    <a:pt x="23271" y="18623"/>
                  </a:lnTo>
                  <a:lnTo>
                    <a:pt x="23271" y="18651"/>
                  </a:lnTo>
                  <a:lnTo>
                    <a:pt x="23271" y="18651"/>
                  </a:lnTo>
                  <a:cubicBezTo>
                    <a:pt x="23215" y="18707"/>
                    <a:pt x="23159" y="18791"/>
                    <a:pt x="23103" y="18847"/>
                  </a:cubicBezTo>
                  <a:cubicBezTo>
                    <a:pt x="23047" y="18931"/>
                    <a:pt x="22963" y="18987"/>
                    <a:pt x="22879" y="19043"/>
                  </a:cubicBezTo>
                  <a:cubicBezTo>
                    <a:pt x="22823" y="19099"/>
                    <a:pt x="22739" y="19155"/>
                    <a:pt x="22627" y="19183"/>
                  </a:cubicBezTo>
                  <a:cubicBezTo>
                    <a:pt x="22543" y="19239"/>
                    <a:pt x="22459" y="19267"/>
                    <a:pt x="22347" y="19295"/>
                  </a:cubicBezTo>
                  <a:cubicBezTo>
                    <a:pt x="22151" y="19379"/>
                    <a:pt x="21927" y="19407"/>
                    <a:pt x="21703" y="19407"/>
                  </a:cubicBezTo>
                  <a:cubicBezTo>
                    <a:pt x="21479" y="19407"/>
                    <a:pt x="21255" y="19379"/>
                    <a:pt x="21031" y="19323"/>
                  </a:cubicBezTo>
                  <a:cubicBezTo>
                    <a:pt x="20919" y="19295"/>
                    <a:pt x="20807" y="19267"/>
                    <a:pt x="20667" y="19211"/>
                  </a:cubicBezTo>
                  <a:cubicBezTo>
                    <a:pt x="20555" y="19155"/>
                    <a:pt x="20443" y="19127"/>
                    <a:pt x="20331" y="19071"/>
                  </a:cubicBezTo>
                  <a:cubicBezTo>
                    <a:pt x="20079" y="18959"/>
                    <a:pt x="19855" y="18847"/>
                    <a:pt x="19659" y="18707"/>
                  </a:cubicBezTo>
                  <a:cubicBezTo>
                    <a:pt x="19211" y="18455"/>
                    <a:pt x="18819" y="18147"/>
                    <a:pt x="18455" y="17839"/>
                  </a:cubicBezTo>
                  <a:cubicBezTo>
                    <a:pt x="18399" y="17783"/>
                    <a:pt x="18343" y="17727"/>
                    <a:pt x="18287" y="17699"/>
                  </a:cubicBezTo>
                  <a:lnTo>
                    <a:pt x="18287" y="17699"/>
                  </a:lnTo>
                  <a:cubicBezTo>
                    <a:pt x="18343" y="17755"/>
                    <a:pt x="18399" y="17783"/>
                    <a:pt x="18455" y="17839"/>
                  </a:cubicBezTo>
                  <a:cubicBezTo>
                    <a:pt x="18791" y="18175"/>
                    <a:pt x="19155" y="18539"/>
                    <a:pt x="19463" y="18931"/>
                  </a:cubicBezTo>
                  <a:cubicBezTo>
                    <a:pt x="19771" y="19323"/>
                    <a:pt x="20023" y="19771"/>
                    <a:pt x="20219" y="20247"/>
                  </a:cubicBezTo>
                  <a:cubicBezTo>
                    <a:pt x="20303" y="20443"/>
                    <a:pt x="20359" y="20667"/>
                    <a:pt x="20387" y="20891"/>
                  </a:cubicBezTo>
                  <a:cubicBezTo>
                    <a:pt x="20387" y="21003"/>
                    <a:pt x="20415" y="21115"/>
                    <a:pt x="20415" y="21227"/>
                  </a:cubicBezTo>
                  <a:cubicBezTo>
                    <a:pt x="20415" y="21311"/>
                    <a:pt x="20387" y="21423"/>
                    <a:pt x="20359" y="21535"/>
                  </a:cubicBezTo>
                  <a:cubicBezTo>
                    <a:pt x="20359" y="21647"/>
                    <a:pt x="20331" y="21731"/>
                    <a:pt x="20303" y="21843"/>
                  </a:cubicBezTo>
                  <a:cubicBezTo>
                    <a:pt x="20247" y="21927"/>
                    <a:pt x="20219" y="22011"/>
                    <a:pt x="20163" y="22095"/>
                  </a:cubicBezTo>
                  <a:cubicBezTo>
                    <a:pt x="20079" y="22263"/>
                    <a:pt x="19967" y="22431"/>
                    <a:pt x="19827" y="22515"/>
                  </a:cubicBez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cubicBezTo>
                    <a:pt x="19687" y="22627"/>
                    <a:pt x="19519" y="22711"/>
                    <a:pt x="19323" y="22739"/>
                  </a:cubicBezTo>
                  <a:cubicBezTo>
                    <a:pt x="19239" y="22767"/>
                    <a:pt x="19127" y="22767"/>
                    <a:pt x="19015" y="22767"/>
                  </a:cubicBezTo>
                  <a:cubicBezTo>
                    <a:pt x="18931" y="22767"/>
                    <a:pt x="18819" y="22767"/>
                    <a:pt x="18707" y="22767"/>
                  </a:cubicBezTo>
                  <a:cubicBezTo>
                    <a:pt x="18623" y="22739"/>
                    <a:pt x="18511" y="22739"/>
                    <a:pt x="18399" y="22711"/>
                  </a:cubicBezTo>
                  <a:cubicBezTo>
                    <a:pt x="18287" y="22683"/>
                    <a:pt x="18203" y="22627"/>
                    <a:pt x="18091" y="22599"/>
                  </a:cubicBezTo>
                  <a:cubicBezTo>
                    <a:pt x="17895" y="22515"/>
                    <a:pt x="17699" y="22375"/>
                    <a:pt x="17530" y="22263"/>
                  </a:cubicBezTo>
                  <a:cubicBezTo>
                    <a:pt x="17110" y="21927"/>
                    <a:pt x="16774" y="21535"/>
                    <a:pt x="16494" y="21115"/>
                  </a:cubicBezTo>
                  <a:cubicBezTo>
                    <a:pt x="16214" y="20723"/>
                    <a:pt x="15962" y="20275"/>
                    <a:pt x="15738" y="19855"/>
                  </a:cubicBezTo>
                  <a:cubicBezTo>
                    <a:pt x="15710" y="19771"/>
                    <a:pt x="15682" y="19687"/>
                    <a:pt x="15626" y="19603"/>
                  </a:cubicBezTo>
                  <a:lnTo>
                    <a:pt x="15626" y="19603"/>
                  </a:lnTo>
                  <a:cubicBezTo>
                    <a:pt x="15682" y="19687"/>
                    <a:pt x="15710" y="19771"/>
                    <a:pt x="15738" y="19855"/>
                  </a:cubicBezTo>
                  <a:cubicBezTo>
                    <a:pt x="15934" y="20303"/>
                    <a:pt x="16102" y="20751"/>
                    <a:pt x="16214" y="21255"/>
                  </a:cubicBezTo>
                  <a:cubicBezTo>
                    <a:pt x="16298" y="21479"/>
                    <a:pt x="16326" y="21731"/>
                    <a:pt x="16354" y="21983"/>
                  </a:cubicBezTo>
                  <a:cubicBezTo>
                    <a:pt x="16382" y="22123"/>
                    <a:pt x="16382" y="22235"/>
                    <a:pt x="16410" y="22375"/>
                  </a:cubicBezTo>
                  <a:cubicBezTo>
                    <a:pt x="16410" y="22487"/>
                    <a:pt x="16410" y="22627"/>
                    <a:pt x="16410" y="22739"/>
                  </a:cubicBezTo>
                  <a:cubicBezTo>
                    <a:pt x="16382" y="22963"/>
                    <a:pt x="16354" y="23187"/>
                    <a:pt x="16270" y="23411"/>
                  </a:cubicBezTo>
                  <a:cubicBezTo>
                    <a:pt x="16214" y="23607"/>
                    <a:pt x="16130" y="23803"/>
                    <a:pt x="15990" y="23999"/>
                  </a:cubicBezTo>
                  <a:cubicBezTo>
                    <a:pt x="15934" y="24083"/>
                    <a:pt x="15878" y="24167"/>
                    <a:pt x="15794" y="24223"/>
                  </a:cubicBezTo>
                  <a:cubicBezTo>
                    <a:pt x="15738" y="24307"/>
                    <a:pt x="15654" y="24363"/>
                    <a:pt x="15598" y="24419"/>
                  </a:cubicBezTo>
                  <a:cubicBezTo>
                    <a:pt x="15514" y="24503"/>
                    <a:pt x="15430" y="24531"/>
                    <a:pt x="15346" y="24587"/>
                  </a:cubicBezTo>
                  <a:cubicBezTo>
                    <a:pt x="15262" y="24615"/>
                    <a:pt x="15178" y="24643"/>
                    <a:pt x="15094" y="24671"/>
                  </a:cubicBezTo>
                  <a:close/>
                </a:path>
              </a:pathLst>
            </a:custGeom>
            <a:solidFill>
              <a:srgbClr val="F0D8A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5474800" y="3180225"/>
              <a:ext cx="518800" cy="910850"/>
            </a:xfrm>
            <a:custGeom>
              <a:avLst/>
              <a:gdLst/>
              <a:ahLst/>
              <a:cxnLst/>
              <a:rect l="l" t="t" r="r" b="b"/>
              <a:pathLst>
                <a:path w="20752" h="36434" extrusionOk="0">
                  <a:moveTo>
                    <a:pt x="1905" y="19603"/>
                  </a:moveTo>
                  <a:cubicBezTo>
                    <a:pt x="3165" y="11482"/>
                    <a:pt x="9270" y="4957"/>
                    <a:pt x="15403" y="1"/>
                  </a:cubicBezTo>
                  <a:cubicBezTo>
                    <a:pt x="15403" y="1"/>
                    <a:pt x="14619" y="6189"/>
                    <a:pt x="18511" y="18175"/>
                  </a:cubicBezTo>
                  <a:cubicBezTo>
                    <a:pt x="20752" y="27444"/>
                    <a:pt x="13303" y="35593"/>
                    <a:pt x="9914" y="36181"/>
                  </a:cubicBezTo>
                  <a:cubicBezTo>
                    <a:pt x="8486" y="36433"/>
                    <a:pt x="1" y="31729"/>
                    <a:pt x="1905" y="19603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4642400" y="3619875"/>
              <a:ext cx="908750" cy="723925"/>
            </a:xfrm>
            <a:custGeom>
              <a:avLst/>
              <a:gdLst/>
              <a:ahLst/>
              <a:cxnLst/>
              <a:rect l="l" t="t" r="r" b="b"/>
              <a:pathLst>
                <a:path w="36350" h="28957" extrusionOk="0">
                  <a:moveTo>
                    <a:pt x="15038" y="22040"/>
                  </a:moveTo>
                  <a:cubicBezTo>
                    <a:pt x="7057" y="17419"/>
                    <a:pt x="2717" y="8430"/>
                    <a:pt x="0" y="1"/>
                  </a:cubicBezTo>
                  <a:cubicBezTo>
                    <a:pt x="0" y="1"/>
                    <a:pt x="6161" y="3333"/>
                    <a:pt x="20247" y="4089"/>
                  </a:cubicBezTo>
                  <a:cubicBezTo>
                    <a:pt x="30833" y="5518"/>
                    <a:pt x="36349" y="16579"/>
                    <a:pt x="35593" y="20388"/>
                  </a:cubicBezTo>
                  <a:cubicBezTo>
                    <a:pt x="35285" y="21984"/>
                    <a:pt x="26940" y="28957"/>
                    <a:pt x="15038" y="220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5027450" y="3173225"/>
              <a:ext cx="655300" cy="981550"/>
            </a:xfrm>
            <a:custGeom>
              <a:avLst/>
              <a:gdLst/>
              <a:ahLst/>
              <a:cxnLst/>
              <a:rect l="l" t="t" r="r" b="b"/>
              <a:pathLst>
                <a:path w="26212" h="39262" extrusionOk="0">
                  <a:moveTo>
                    <a:pt x="3697" y="26660"/>
                  </a:moveTo>
                  <a:cubicBezTo>
                    <a:pt x="0" y="18203"/>
                    <a:pt x="1849" y="8374"/>
                    <a:pt x="4649" y="1"/>
                  </a:cubicBezTo>
                  <a:cubicBezTo>
                    <a:pt x="4649" y="1"/>
                    <a:pt x="7646" y="6329"/>
                    <a:pt x="18539" y="15291"/>
                  </a:cubicBezTo>
                  <a:cubicBezTo>
                    <a:pt x="26212" y="22712"/>
                    <a:pt x="24084" y="34893"/>
                    <a:pt x="21255" y="37497"/>
                  </a:cubicBezTo>
                  <a:cubicBezTo>
                    <a:pt x="20051" y="38590"/>
                    <a:pt x="9186" y="39262"/>
                    <a:pt x="3697" y="266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38"/>
          <p:cNvGrpSpPr/>
          <p:nvPr/>
        </p:nvGrpSpPr>
        <p:grpSpPr>
          <a:xfrm>
            <a:off x="805143" y="1721194"/>
            <a:ext cx="1390966" cy="3129141"/>
            <a:chOff x="1105348" y="1839874"/>
            <a:chExt cx="1439030" cy="3237265"/>
          </a:xfrm>
        </p:grpSpPr>
        <p:grpSp>
          <p:nvGrpSpPr>
            <p:cNvPr id="819" name="Google Shape;819;p38"/>
            <p:cNvGrpSpPr/>
            <p:nvPr/>
          </p:nvGrpSpPr>
          <p:grpSpPr>
            <a:xfrm>
              <a:off x="1105348" y="1839874"/>
              <a:ext cx="1439030" cy="3237265"/>
              <a:chOff x="4600950" y="3077775"/>
              <a:chExt cx="1125825" cy="2532675"/>
            </a:xfrm>
          </p:grpSpPr>
          <p:sp>
            <p:nvSpPr>
              <p:cNvPr id="820" name="Google Shape;820;p38"/>
              <p:cNvSpPr/>
              <p:nvPr/>
            </p:nvSpPr>
            <p:spPr>
              <a:xfrm>
                <a:off x="4651000" y="4213450"/>
                <a:ext cx="1075775" cy="1397000"/>
              </a:xfrm>
              <a:custGeom>
                <a:avLst/>
                <a:gdLst/>
                <a:ahLst/>
                <a:cxnLst/>
                <a:rect l="l" t="t" r="r" b="b"/>
                <a:pathLst>
                  <a:path w="43031" h="55880" extrusionOk="0">
                    <a:moveTo>
                      <a:pt x="19905" y="1"/>
                    </a:moveTo>
                    <a:cubicBezTo>
                      <a:pt x="15803" y="1"/>
                      <a:pt x="12676" y="1469"/>
                      <a:pt x="12676" y="1469"/>
                    </a:cubicBezTo>
                    <a:cubicBezTo>
                      <a:pt x="0" y="8373"/>
                      <a:pt x="4203" y="50937"/>
                      <a:pt x="4203" y="50937"/>
                    </a:cubicBezTo>
                    <a:cubicBezTo>
                      <a:pt x="4203" y="50937"/>
                      <a:pt x="19808" y="55879"/>
                      <a:pt x="30056" y="55879"/>
                    </a:cubicBezTo>
                    <a:cubicBezTo>
                      <a:pt x="35102" y="55879"/>
                      <a:pt x="38850" y="54681"/>
                      <a:pt x="38795" y="51104"/>
                    </a:cubicBezTo>
                    <a:cubicBezTo>
                      <a:pt x="38628" y="40263"/>
                      <a:pt x="43031" y="29589"/>
                      <a:pt x="41997" y="24885"/>
                    </a:cubicBezTo>
                    <a:cubicBezTo>
                      <a:pt x="40963" y="20149"/>
                      <a:pt x="34858" y="10708"/>
                      <a:pt x="34858" y="10708"/>
                    </a:cubicBezTo>
                    <a:cubicBezTo>
                      <a:pt x="30831" y="2007"/>
                      <a:pt x="24701" y="1"/>
                      <a:pt x="19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8"/>
              <p:cNvSpPr/>
              <p:nvPr/>
            </p:nvSpPr>
            <p:spPr>
              <a:xfrm>
                <a:off x="4937025" y="3153075"/>
                <a:ext cx="652150" cy="1264400"/>
              </a:xfrm>
              <a:custGeom>
                <a:avLst/>
                <a:gdLst/>
                <a:ahLst/>
                <a:cxnLst/>
                <a:rect l="l" t="t" r="r" b="b"/>
                <a:pathLst>
                  <a:path w="26086" h="50576" extrusionOk="0">
                    <a:moveTo>
                      <a:pt x="10630" y="0"/>
                    </a:moveTo>
                    <a:cubicBezTo>
                      <a:pt x="6256" y="0"/>
                      <a:pt x="1769" y="1153"/>
                      <a:pt x="1769" y="1153"/>
                    </a:cubicBezTo>
                    <a:cubicBezTo>
                      <a:pt x="1769" y="1153"/>
                      <a:pt x="2436" y="24937"/>
                      <a:pt x="2202" y="33009"/>
                    </a:cubicBezTo>
                    <a:cubicBezTo>
                      <a:pt x="2102" y="35778"/>
                      <a:pt x="1" y="45285"/>
                      <a:pt x="1" y="45285"/>
                    </a:cubicBezTo>
                    <a:cubicBezTo>
                      <a:pt x="1" y="45285"/>
                      <a:pt x="5071" y="45318"/>
                      <a:pt x="9274" y="46452"/>
                    </a:cubicBezTo>
                    <a:cubicBezTo>
                      <a:pt x="14142" y="47725"/>
                      <a:pt x="18069" y="50576"/>
                      <a:pt x="19493" y="50576"/>
                    </a:cubicBezTo>
                    <a:cubicBezTo>
                      <a:pt x="19561" y="50576"/>
                      <a:pt x="19624" y="50569"/>
                      <a:pt x="19681" y="50555"/>
                    </a:cubicBezTo>
                    <a:cubicBezTo>
                      <a:pt x="20749" y="50288"/>
                      <a:pt x="16179" y="45184"/>
                      <a:pt x="15779" y="44484"/>
                    </a:cubicBezTo>
                    <a:cubicBezTo>
                      <a:pt x="12877" y="38780"/>
                      <a:pt x="15745" y="31842"/>
                      <a:pt x="15745" y="31842"/>
                    </a:cubicBezTo>
                    <a:cubicBezTo>
                      <a:pt x="15745" y="31842"/>
                      <a:pt x="21449" y="31842"/>
                      <a:pt x="22950" y="30808"/>
                    </a:cubicBezTo>
                    <a:cubicBezTo>
                      <a:pt x="24385" y="29840"/>
                      <a:pt x="25052" y="26671"/>
                      <a:pt x="24918" y="26304"/>
                    </a:cubicBezTo>
                    <a:lnTo>
                      <a:pt x="24918" y="26271"/>
                    </a:lnTo>
                    <a:cubicBezTo>
                      <a:pt x="24918" y="26271"/>
                      <a:pt x="25019" y="26311"/>
                      <a:pt x="25158" y="26311"/>
                    </a:cubicBezTo>
                    <a:cubicBezTo>
                      <a:pt x="25442" y="26311"/>
                      <a:pt x="25885" y="26145"/>
                      <a:pt x="25953" y="25137"/>
                    </a:cubicBezTo>
                    <a:cubicBezTo>
                      <a:pt x="26086" y="23636"/>
                      <a:pt x="24852" y="23169"/>
                      <a:pt x="24852" y="23169"/>
                    </a:cubicBezTo>
                    <a:cubicBezTo>
                      <a:pt x="24852" y="23169"/>
                      <a:pt x="25385" y="22268"/>
                      <a:pt x="25519" y="21601"/>
                    </a:cubicBezTo>
                    <a:cubicBezTo>
                      <a:pt x="25552" y="21201"/>
                      <a:pt x="25352" y="20967"/>
                      <a:pt x="25052" y="20667"/>
                    </a:cubicBezTo>
                    <a:cubicBezTo>
                      <a:pt x="24785" y="20367"/>
                      <a:pt x="24451" y="20133"/>
                      <a:pt x="24351" y="19766"/>
                    </a:cubicBezTo>
                    <a:cubicBezTo>
                      <a:pt x="24185" y="19333"/>
                      <a:pt x="25786" y="18766"/>
                      <a:pt x="25752" y="17531"/>
                    </a:cubicBezTo>
                    <a:cubicBezTo>
                      <a:pt x="25786" y="16431"/>
                      <a:pt x="25552" y="16297"/>
                      <a:pt x="23384" y="15030"/>
                    </a:cubicBezTo>
                    <a:cubicBezTo>
                      <a:pt x="21216" y="13795"/>
                      <a:pt x="22550" y="10426"/>
                      <a:pt x="22417" y="8825"/>
                    </a:cubicBezTo>
                    <a:cubicBezTo>
                      <a:pt x="22350" y="7191"/>
                      <a:pt x="21082" y="3455"/>
                      <a:pt x="16279" y="1020"/>
                    </a:cubicBezTo>
                    <a:cubicBezTo>
                      <a:pt x="14747" y="259"/>
                      <a:pt x="12701" y="0"/>
                      <a:pt x="10630" y="0"/>
                    </a:cubicBezTo>
                    <a:close/>
                  </a:path>
                </a:pathLst>
              </a:custGeom>
              <a:solidFill>
                <a:srgbClr val="8E3A3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8"/>
              <p:cNvSpPr/>
              <p:nvPr/>
            </p:nvSpPr>
            <p:spPr>
              <a:xfrm>
                <a:off x="5454900" y="3669725"/>
                <a:ext cx="133450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645" extrusionOk="0">
                    <a:moveTo>
                      <a:pt x="4304" y="1"/>
                    </a:moveTo>
                    <a:cubicBezTo>
                      <a:pt x="3970" y="368"/>
                      <a:pt x="1969" y="2603"/>
                      <a:pt x="0" y="2670"/>
                    </a:cubicBezTo>
                    <a:cubicBezTo>
                      <a:pt x="0" y="2670"/>
                      <a:pt x="2169" y="5505"/>
                      <a:pt x="4170" y="5638"/>
                    </a:cubicBezTo>
                    <a:lnTo>
                      <a:pt x="4170" y="5605"/>
                    </a:lnTo>
                    <a:cubicBezTo>
                      <a:pt x="4170" y="5605"/>
                      <a:pt x="4267" y="5645"/>
                      <a:pt x="4402" y="5645"/>
                    </a:cubicBezTo>
                    <a:cubicBezTo>
                      <a:pt x="4679" y="5645"/>
                      <a:pt x="5115" y="5479"/>
                      <a:pt x="5204" y="4471"/>
                    </a:cubicBezTo>
                    <a:cubicBezTo>
                      <a:pt x="5338" y="2970"/>
                      <a:pt x="4070" y="2503"/>
                      <a:pt x="4070" y="2503"/>
                    </a:cubicBezTo>
                    <a:cubicBezTo>
                      <a:pt x="4070" y="2503"/>
                      <a:pt x="4637" y="1602"/>
                      <a:pt x="4737" y="935"/>
                    </a:cubicBezTo>
                    <a:cubicBezTo>
                      <a:pt x="4804" y="535"/>
                      <a:pt x="4570" y="301"/>
                      <a:pt x="4304" y="1"/>
                    </a:cubicBezTo>
                    <a:close/>
                  </a:path>
                </a:pathLst>
              </a:custGeom>
              <a:solidFill>
                <a:srgbClr val="692B25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8"/>
              <p:cNvSpPr/>
              <p:nvPr/>
            </p:nvSpPr>
            <p:spPr>
              <a:xfrm>
                <a:off x="5306450" y="3353575"/>
                <a:ext cx="134300" cy="8852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3541" extrusionOk="0">
                    <a:moveTo>
                      <a:pt x="4146" y="0"/>
                    </a:moveTo>
                    <a:cubicBezTo>
                      <a:pt x="2993" y="0"/>
                      <a:pt x="859" y="707"/>
                      <a:pt x="1" y="3540"/>
                    </a:cubicBezTo>
                    <a:cubicBezTo>
                      <a:pt x="1" y="3540"/>
                      <a:pt x="1818" y="1250"/>
                      <a:pt x="4076" y="1250"/>
                    </a:cubicBezTo>
                    <a:cubicBezTo>
                      <a:pt x="4432" y="1250"/>
                      <a:pt x="4799" y="1307"/>
                      <a:pt x="5171" y="1439"/>
                    </a:cubicBezTo>
                    <a:cubicBezTo>
                      <a:pt x="5171" y="1439"/>
                      <a:pt x="5371" y="538"/>
                      <a:pt x="4838" y="138"/>
                    </a:cubicBezTo>
                    <a:cubicBezTo>
                      <a:pt x="4720" y="57"/>
                      <a:pt x="4472" y="0"/>
                      <a:pt x="4146" y="0"/>
                    </a:cubicBezTo>
                    <a:close/>
                  </a:path>
                </a:pathLst>
              </a:custGeom>
              <a:solidFill>
                <a:srgbClr val="52211D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8"/>
              <p:cNvSpPr/>
              <p:nvPr/>
            </p:nvSpPr>
            <p:spPr>
              <a:xfrm>
                <a:off x="5030425" y="3093725"/>
                <a:ext cx="465200" cy="301675"/>
              </a:xfrm>
              <a:custGeom>
                <a:avLst/>
                <a:gdLst/>
                <a:ahLst/>
                <a:cxnLst/>
                <a:rect l="l" t="t" r="r" b="b"/>
                <a:pathLst>
                  <a:path w="18608" h="12067" extrusionOk="0">
                    <a:moveTo>
                      <a:pt x="4965" y="1"/>
                    </a:moveTo>
                    <a:cubicBezTo>
                      <a:pt x="3463" y="1"/>
                      <a:pt x="1812" y="161"/>
                      <a:pt x="1" y="525"/>
                    </a:cubicBezTo>
                    <a:lnTo>
                      <a:pt x="4437" y="12066"/>
                    </a:lnTo>
                    <a:cubicBezTo>
                      <a:pt x="4437" y="12066"/>
                      <a:pt x="6372" y="10999"/>
                      <a:pt x="11842" y="9431"/>
                    </a:cubicBezTo>
                    <a:cubicBezTo>
                      <a:pt x="13824" y="8875"/>
                      <a:pt x="15280" y="8753"/>
                      <a:pt x="16319" y="8753"/>
                    </a:cubicBezTo>
                    <a:cubicBezTo>
                      <a:pt x="17139" y="8753"/>
                      <a:pt x="17699" y="8829"/>
                      <a:pt x="18052" y="8829"/>
                    </a:cubicBezTo>
                    <a:cubicBezTo>
                      <a:pt x="18487" y="8829"/>
                      <a:pt x="18608" y="8714"/>
                      <a:pt x="18514" y="8197"/>
                    </a:cubicBezTo>
                    <a:cubicBezTo>
                      <a:pt x="18311" y="6980"/>
                      <a:pt x="14887" y="1"/>
                      <a:pt x="4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8"/>
              <p:cNvSpPr/>
              <p:nvPr/>
            </p:nvSpPr>
            <p:spPr>
              <a:xfrm>
                <a:off x="4600950" y="3077775"/>
                <a:ext cx="947375" cy="1452200"/>
              </a:xfrm>
              <a:custGeom>
                <a:avLst/>
                <a:gdLst/>
                <a:ahLst/>
                <a:cxnLst/>
                <a:rect l="l" t="t" r="r" b="b"/>
                <a:pathLst>
                  <a:path w="37895" h="58088" extrusionOk="0">
                    <a:moveTo>
                      <a:pt x="20645" y="0"/>
                    </a:moveTo>
                    <a:cubicBezTo>
                      <a:pt x="16784" y="0"/>
                      <a:pt x="12427" y="1320"/>
                      <a:pt x="8874" y="5866"/>
                    </a:cubicBezTo>
                    <a:cubicBezTo>
                      <a:pt x="1" y="17241"/>
                      <a:pt x="10308" y="30050"/>
                      <a:pt x="12276" y="34687"/>
                    </a:cubicBezTo>
                    <a:cubicBezTo>
                      <a:pt x="12376" y="34887"/>
                      <a:pt x="12476" y="35154"/>
                      <a:pt x="12510" y="35321"/>
                    </a:cubicBezTo>
                    <a:cubicBezTo>
                      <a:pt x="12543" y="35521"/>
                      <a:pt x="12610" y="35688"/>
                      <a:pt x="12610" y="35854"/>
                    </a:cubicBezTo>
                    <a:cubicBezTo>
                      <a:pt x="12610" y="39023"/>
                      <a:pt x="8140" y="53400"/>
                      <a:pt x="8140" y="53400"/>
                    </a:cubicBezTo>
                    <a:cubicBezTo>
                      <a:pt x="14450" y="57137"/>
                      <a:pt x="21744" y="58088"/>
                      <a:pt x="27530" y="58088"/>
                    </a:cubicBezTo>
                    <a:cubicBezTo>
                      <a:pt x="33519" y="58088"/>
                      <a:pt x="37894" y="57069"/>
                      <a:pt x="37894" y="57069"/>
                    </a:cubicBezTo>
                    <a:cubicBezTo>
                      <a:pt x="37894" y="57069"/>
                      <a:pt x="34125" y="51866"/>
                      <a:pt x="31523" y="44627"/>
                    </a:cubicBezTo>
                    <a:cubicBezTo>
                      <a:pt x="31457" y="44294"/>
                      <a:pt x="31323" y="43993"/>
                      <a:pt x="31223" y="43693"/>
                    </a:cubicBezTo>
                    <a:cubicBezTo>
                      <a:pt x="30856" y="42526"/>
                      <a:pt x="30523" y="41292"/>
                      <a:pt x="30222" y="40024"/>
                    </a:cubicBezTo>
                    <a:cubicBezTo>
                      <a:pt x="30189" y="39724"/>
                      <a:pt x="30122" y="39490"/>
                      <a:pt x="30056" y="39223"/>
                    </a:cubicBezTo>
                    <a:cubicBezTo>
                      <a:pt x="29822" y="37956"/>
                      <a:pt x="29622" y="36622"/>
                      <a:pt x="29488" y="35221"/>
                    </a:cubicBezTo>
                    <a:cubicBezTo>
                      <a:pt x="29488" y="35054"/>
                      <a:pt x="23718" y="32785"/>
                      <a:pt x="22183" y="25881"/>
                    </a:cubicBezTo>
                    <a:cubicBezTo>
                      <a:pt x="18381" y="8935"/>
                      <a:pt x="30389" y="2530"/>
                      <a:pt x="30389" y="2530"/>
                    </a:cubicBezTo>
                    <a:cubicBezTo>
                      <a:pt x="30389" y="2530"/>
                      <a:pt x="25992" y="0"/>
                      <a:pt x="206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8"/>
              <p:cNvSpPr/>
              <p:nvPr/>
            </p:nvSpPr>
            <p:spPr>
              <a:xfrm>
                <a:off x="4897000" y="4102550"/>
                <a:ext cx="673850" cy="403900"/>
              </a:xfrm>
              <a:custGeom>
                <a:avLst/>
                <a:gdLst/>
                <a:ahLst/>
                <a:cxnLst/>
                <a:rect l="l" t="t" r="r" b="b"/>
                <a:pathLst>
                  <a:path w="26954" h="16156" extrusionOk="0">
                    <a:moveTo>
                      <a:pt x="1" y="0"/>
                    </a:moveTo>
                    <a:cubicBezTo>
                      <a:pt x="2246" y="7718"/>
                      <a:pt x="22877" y="16155"/>
                      <a:pt x="25747" y="16155"/>
                    </a:cubicBezTo>
                    <a:cubicBezTo>
                      <a:pt x="25904" y="16155"/>
                      <a:pt x="26008" y="16130"/>
                      <a:pt x="26052" y="16078"/>
                    </a:cubicBezTo>
                    <a:cubicBezTo>
                      <a:pt x="26953" y="15111"/>
                      <a:pt x="20682" y="3703"/>
                      <a:pt x="20682" y="3703"/>
                    </a:cubicBezTo>
                    <a:cubicBezTo>
                      <a:pt x="16179" y="333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8"/>
              <p:cNvSpPr/>
              <p:nvPr/>
            </p:nvSpPr>
            <p:spPr>
              <a:xfrm>
                <a:off x="5001250" y="4115050"/>
                <a:ext cx="388625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3137" extrusionOk="0">
                    <a:moveTo>
                      <a:pt x="0" y="1"/>
                    </a:moveTo>
                    <a:cubicBezTo>
                      <a:pt x="601" y="167"/>
                      <a:pt x="9640" y="3070"/>
                      <a:pt x="15545" y="3136"/>
                    </a:cubicBezTo>
                    <a:cubicBezTo>
                      <a:pt x="15478" y="2836"/>
                      <a:pt x="15344" y="2536"/>
                      <a:pt x="15278" y="2236"/>
                    </a:cubicBezTo>
                    <a:cubicBezTo>
                      <a:pt x="13410" y="2236"/>
                      <a:pt x="7639" y="2035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8"/>
              <p:cNvSpPr/>
              <p:nvPr/>
            </p:nvSpPr>
            <p:spPr>
              <a:xfrm>
                <a:off x="4907850" y="3947425"/>
                <a:ext cx="45035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18014" h="52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0" y="201"/>
                      <a:pt x="200" y="435"/>
                      <a:pt x="234" y="601"/>
                    </a:cubicBezTo>
                    <a:cubicBezTo>
                      <a:pt x="2769" y="2036"/>
                      <a:pt x="7906" y="4004"/>
                      <a:pt x="18013" y="5271"/>
                    </a:cubicBezTo>
                    <a:cubicBezTo>
                      <a:pt x="17913" y="5004"/>
                      <a:pt x="17880" y="4738"/>
                      <a:pt x="17780" y="4537"/>
                    </a:cubicBezTo>
                    <a:cubicBezTo>
                      <a:pt x="13610" y="4171"/>
                      <a:pt x="5771" y="3070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9" name="Google Shape;829;p38"/>
            <p:cNvSpPr/>
            <p:nvPr/>
          </p:nvSpPr>
          <p:spPr>
            <a:xfrm>
              <a:off x="2053037" y="2347051"/>
              <a:ext cx="167029" cy="40447"/>
            </a:xfrm>
            <a:custGeom>
              <a:avLst/>
              <a:gdLst/>
              <a:ahLst/>
              <a:cxnLst/>
              <a:rect l="l" t="t" r="r" b="b"/>
              <a:pathLst>
                <a:path w="13011" h="3205" extrusionOk="0">
                  <a:moveTo>
                    <a:pt x="1" y="0"/>
                  </a:moveTo>
                  <a:lnTo>
                    <a:pt x="1" y="0"/>
                  </a:lnTo>
                  <a:cubicBezTo>
                    <a:pt x="1085" y="1484"/>
                    <a:pt x="2759" y="2568"/>
                    <a:pt x="4661" y="3005"/>
                  </a:cubicBezTo>
                  <a:cubicBezTo>
                    <a:pt x="5276" y="3136"/>
                    <a:pt x="5914" y="3205"/>
                    <a:pt x="6558" y="3205"/>
                  </a:cubicBezTo>
                  <a:cubicBezTo>
                    <a:pt x="7506" y="3205"/>
                    <a:pt x="8468" y="3056"/>
                    <a:pt x="9397" y="2739"/>
                  </a:cubicBezTo>
                  <a:cubicBezTo>
                    <a:pt x="9909" y="3001"/>
                    <a:pt x="10447" y="3092"/>
                    <a:pt x="10946" y="3092"/>
                  </a:cubicBezTo>
                  <a:cubicBezTo>
                    <a:pt x="12077" y="3092"/>
                    <a:pt x="13011" y="2625"/>
                    <a:pt x="13011" y="2625"/>
                  </a:cubicBezTo>
                  <a:cubicBezTo>
                    <a:pt x="11736" y="2340"/>
                    <a:pt x="9302" y="266"/>
                    <a:pt x="9302" y="266"/>
                  </a:cubicBezTo>
                  <a:cubicBezTo>
                    <a:pt x="8141" y="1236"/>
                    <a:pt x="6487" y="1845"/>
                    <a:pt x="4813" y="1845"/>
                  </a:cubicBezTo>
                  <a:cubicBezTo>
                    <a:pt x="3120" y="1845"/>
                    <a:pt x="1370" y="12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38"/>
          <p:cNvGrpSpPr/>
          <p:nvPr/>
        </p:nvGrpSpPr>
        <p:grpSpPr>
          <a:xfrm>
            <a:off x="91103" y="1907042"/>
            <a:ext cx="1353203" cy="2943301"/>
            <a:chOff x="616492" y="1566323"/>
            <a:chExt cx="1304795" cy="2838011"/>
          </a:xfrm>
        </p:grpSpPr>
        <p:grpSp>
          <p:nvGrpSpPr>
            <p:cNvPr id="831" name="Google Shape;831;p38"/>
            <p:cNvGrpSpPr/>
            <p:nvPr/>
          </p:nvGrpSpPr>
          <p:grpSpPr>
            <a:xfrm>
              <a:off x="616492" y="1566323"/>
              <a:ext cx="1304795" cy="2838011"/>
              <a:chOff x="1837325" y="4048350"/>
              <a:chExt cx="1004075" cy="2183925"/>
            </a:xfrm>
          </p:grpSpPr>
          <p:sp>
            <p:nvSpPr>
              <p:cNvPr id="832" name="Google Shape;832;p38"/>
              <p:cNvSpPr/>
              <p:nvPr/>
            </p:nvSpPr>
            <p:spPr>
              <a:xfrm>
                <a:off x="1869000" y="5075375"/>
                <a:ext cx="972400" cy="1156900"/>
              </a:xfrm>
              <a:custGeom>
                <a:avLst/>
                <a:gdLst/>
                <a:ahLst/>
                <a:cxnLst/>
                <a:rect l="l" t="t" r="r" b="b"/>
                <a:pathLst>
                  <a:path w="38896" h="46276" extrusionOk="0">
                    <a:moveTo>
                      <a:pt x="17973" y="1"/>
                    </a:moveTo>
                    <a:cubicBezTo>
                      <a:pt x="14283" y="1"/>
                      <a:pt x="11476" y="1316"/>
                      <a:pt x="11476" y="1316"/>
                    </a:cubicBezTo>
                    <a:cubicBezTo>
                      <a:pt x="1" y="7521"/>
                      <a:pt x="3870" y="45981"/>
                      <a:pt x="3870" y="45981"/>
                    </a:cubicBezTo>
                    <a:cubicBezTo>
                      <a:pt x="3870" y="45981"/>
                      <a:pt x="7628" y="46276"/>
                      <a:pt x="12576" y="46276"/>
                    </a:cubicBezTo>
                    <a:cubicBezTo>
                      <a:pt x="22147" y="46276"/>
                      <a:pt x="36170" y="45174"/>
                      <a:pt x="36060" y="38710"/>
                    </a:cubicBezTo>
                    <a:cubicBezTo>
                      <a:pt x="35893" y="28936"/>
                      <a:pt x="38895" y="26701"/>
                      <a:pt x="37928" y="22465"/>
                    </a:cubicBezTo>
                    <a:cubicBezTo>
                      <a:pt x="36960" y="18195"/>
                      <a:pt x="31490" y="9655"/>
                      <a:pt x="31490" y="9655"/>
                    </a:cubicBezTo>
                    <a:cubicBezTo>
                      <a:pt x="27836" y="1808"/>
                      <a:pt x="22298" y="1"/>
                      <a:pt x="179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2857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8"/>
              <p:cNvSpPr/>
              <p:nvPr/>
            </p:nvSpPr>
            <p:spPr>
              <a:xfrm>
                <a:off x="2107500" y="4048350"/>
                <a:ext cx="517900" cy="38945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5578" extrusionOk="0">
                    <a:moveTo>
                      <a:pt x="7806" y="0"/>
                    </a:moveTo>
                    <a:cubicBezTo>
                      <a:pt x="3503" y="0"/>
                      <a:pt x="1" y="3503"/>
                      <a:pt x="1" y="7806"/>
                    </a:cubicBezTo>
                    <a:cubicBezTo>
                      <a:pt x="1" y="12075"/>
                      <a:pt x="3503" y="15578"/>
                      <a:pt x="7806" y="15578"/>
                    </a:cubicBezTo>
                    <a:cubicBezTo>
                      <a:pt x="12110" y="15578"/>
                      <a:pt x="20215" y="10975"/>
                      <a:pt x="20449" y="6672"/>
                    </a:cubicBezTo>
                    <a:cubicBezTo>
                      <a:pt x="20716" y="1234"/>
                      <a:pt x="12110" y="0"/>
                      <a:pt x="7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2857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8"/>
              <p:cNvSpPr/>
              <p:nvPr/>
            </p:nvSpPr>
            <p:spPr>
              <a:xfrm>
                <a:off x="2128350" y="4121625"/>
                <a:ext cx="587125" cy="1141500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45660" extrusionOk="0">
                    <a:moveTo>
                      <a:pt x="9567" y="0"/>
                    </a:moveTo>
                    <a:cubicBezTo>
                      <a:pt x="5636" y="0"/>
                      <a:pt x="1635" y="1039"/>
                      <a:pt x="1635" y="1039"/>
                    </a:cubicBezTo>
                    <a:cubicBezTo>
                      <a:pt x="1635" y="1039"/>
                      <a:pt x="2269" y="22454"/>
                      <a:pt x="2002" y="29759"/>
                    </a:cubicBezTo>
                    <a:cubicBezTo>
                      <a:pt x="1936" y="32261"/>
                      <a:pt x="1" y="40834"/>
                      <a:pt x="1" y="40834"/>
                    </a:cubicBezTo>
                    <a:cubicBezTo>
                      <a:pt x="1" y="40834"/>
                      <a:pt x="4604" y="40900"/>
                      <a:pt x="8373" y="41901"/>
                    </a:cubicBezTo>
                    <a:cubicBezTo>
                      <a:pt x="12777" y="43073"/>
                      <a:pt x="16308" y="45660"/>
                      <a:pt x="17595" y="45660"/>
                    </a:cubicBezTo>
                    <a:cubicBezTo>
                      <a:pt x="17663" y="45660"/>
                      <a:pt x="17725" y="45652"/>
                      <a:pt x="17780" y="45637"/>
                    </a:cubicBezTo>
                    <a:cubicBezTo>
                      <a:pt x="18781" y="45404"/>
                      <a:pt x="14611" y="40800"/>
                      <a:pt x="14278" y="40133"/>
                    </a:cubicBezTo>
                    <a:cubicBezTo>
                      <a:pt x="11642" y="34930"/>
                      <a:pt x="14211" y="28725"/>
                      <a:pt x="14211" y="28725"/>
                    </a:cubicBezTo>
                    <a:cubicBezTo>
                      <a:pt x="14211" y="28725"/>
                      <a:pt x="19381" y="28658"/>
                      <a:pt x="20716" y="27758"/>
                    </a:cubicBezTo>
                    <a:cubicBezTo>
                      <a:pt x="21983" y="26890"/>
                      <a:pt x="22617" y="23988"/>
                      <a:pt x="22484" y="23655"/>
                    </a:cubicBezTo>
                    <a:lnTo>
                      <a:pt x="22484" y="23621"/>
                    </a:lnTo>
                    <a:cubicBezTo>
                      <a:pt x="22484" y="23621"/>
                      <a:pt x="22564" y="23650"/>
                      <a:pt x="22677" y="23650"/>
                    </a:cubicBezTo>
                    <a:cubicBezTo>
                      <a:pt x="22927" y="23650"/>
                      <a:pt x="23338" y="23508"/>
                      <a:pt x="23384" y="22587"/>
                    </a:cubicBezTo>
                    <a:cubicBezTo>
                      <a:pt x="23484" y="21253"/>
                      <a:pt x="22350" y="20819"/>
                      <a:pt x="22350" y="20819"/>
                    </a:cubicBezTo>
                    <a:cubicBezTo>
                      <a:pt x="22350" y="20819"/>
                      <a:pt x="22884" y="19986"/>
                      <a:pt x="22984" y="19385"/>
                    </a:cubicBezTo>
                    <a:cubicBezTo>
                      <a:pt x="23017" y="19052"/>
                      <a:pt x="22817" y="18785"/>
                      <a:pt x="22550" y="18551"/>
                    </a:cubicBezTo>
                    <a:cubicBezTo>
                      <a:pt x="22350" y="18284"/>
                      <a:pt x="22050" y="18051"/>
                      <a:pt x="21950" y="17717"/>
                    </a:cubicBezTo>
                    <a:cubicBezTo>
                      <a:pt x="21816" y="17284"/>
                      <a:pt x="23284" y="16783"/>
                      <a:pt x="23284" y="15883"/>
                    </a:cubicBezTo>
                    <a:cubicBezTo>
                      <a:pt x="23317" y="14882"/>
                      <a:pt x="23117" y="14748"/>
                      <a:pt x="21149" y="13614"/>
                    </a:cubicBezTo>
                    <a:cubicBezTo>
                      <a:pt x="19181" y="12480"/>
                      <a:pt x="20382" y="9445"/>
                      <a:pt x="20282" y="7977"/>
                    </a:cubicBezTo>
                    <a:cubicBezTo>
                      <a:pt x="20182" y="6543"/>
                      <a:pt x="19048" y="3107"/>
                      <a:pt x="14711" y="939"/>
                    </a:cubicBezTo>
                    <a:cubicBezTo>
                      <a:pt x="13309" y="237"/>
                      <a:pt x="11446" y="0"/>
                      <a:pt x="9567" y="0"/>
                    </a:cubicBezTo>
                    <a:close/>
                  </a:path>
                </a:pathLst>
              </a:custGeom>
              <a:solidFill>
                <a:srgbClr val="E2887F"/>
              </a:solidFill>
              <a:ln>
                <a:noFill/>
              </a:ln>
              <a:effectLst>
                <a:outerShdw blurRad="57150" dist="2857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8"/>
              <p:cNvSpPr/>
              <p:nvPr/>
            </p:nvSpPr>
            <p:spPr>
              <a:xfrm>
                <a:off x="2595350" y="4585400"/>
                <a:ext cx="120125" cy="126775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5071" extrusionOk="0">
                    <a:moveTo>
                      <a:pt x="3870" y="0"/>
                    </a:moveTo>
                    <a:cubicBezTo>
                      <a:pt x="3603" y="367"/>
                      <a:pt x="1802" y="2335"/>
                      <a:pt x="1" y="2402"/>
                    </a:cubicBezTo>
                    <a:cubicBezTo>
                      <a:pt x="1" y="2402"/>
                      <a:pt x="2002" y="5004"/>
                      <a:pt x="3804" y="5070"/>
                    </a:cubicBezTo>
                    <a:lnTo>
                      <a:pt x="3804" y="5037"/>
                    </a:lnTo>
                    <a:cubicBezTo>
                      <a:pt x="3804" y="5037"/>
                      <a:pt x="3884" y="5066"/>
                      <a:pt x="3997" y="5066"/>
                    </a:cubicBezTo>
                    <a:cubicBezTo>
                      <a:pt x="4247" y="5066"/>
                      <a:pt x="4658" y="4923"/>
                      <a:pt x="4704" y="4003"/>
                    </a:cubicBezTo>
                    <a:cubicBezTo>
                      <a:pt x="4804" y="2669"/>
                      <a:pt x="3670" y="2268"/>
                      <a:pt x="3670" y="2268"/>
                    </a:cubicBezTo>
                    <a:cubicBezTo>
                      <a:pt x="3670" y="2268"/>
                      <a:pt x="4204" y="1435"/>
                      <a:pt x="4304" y="834"/>
                    </a:cubicBezTo>
                    <a:cubicBezTo>
                      <a:pt x="4337" y="501"/>
                      <a:pt x="4137" y="234"/>
                      <a:pt x="387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57150" dist="2857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8"/>
              <p:cNvSpPr/>
              <p:nvPr/>
            </p:nvSpPr>
            <p:spPr>
              <a:xfrm>
                <a:off x="1837325" y="4062450"/>
                <a:ext cx="673000" cy="717275"/>
              </a:xfrm>
              <a:custGeom>
                <a:avLst/>
                <a:gdLst/>
                <a:ahLst/>
                <a:cxnLst/>
                <a:rect l="l" t="t" r="r" b="b"/>
                <a:pathLst>
                  <a:path w="26920" h="28691" extrusionOk="0">
                    <a:moveTo>
                      <a:pt x="17057" y="1"/>
                    </a:moveTo>
                    <a:cubicBezTo>
                      <a:pt x="12473" y="1"/>
                      <a:pt x="7005" y="2366"/>
                      <a:pt x="4136" y="9977"/>
                    </a:cubicBezTo>
                    <a:cubicBezTo>
                      <a:pt x="0" y="20985"/>
                      <a:pt x="13677" y="28690"/>
                      <a:pt x="13677" y="28690"/>
                    </a:cubicBezTo>
                    <a:cubicBezTo>
                      <a:pt x="13977" y="22086"/>
                      <a:pt x="17746" y="15414"/>
                      <a:pt x="22316" y="11278"/>
                    </a:cubicBezTo>
                    <a:cubicBezTo>
                      <a:pt x="26919" y="7142"/>
                      <a:pt x="22316" y="1137"/>
                      <a:pt x="22316" y="1137"/>
                    </a:cubicBezTo>
                    <a:cubicBezTo>
                      <a:pt x="20936" y="463"/>
                      <a:pt x="19083" y="1"/>
                      <a:pt x="170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2857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8"/>
              <p:cNvSpPr/>
              <p:nvPr/>
            </p:nvSpPr>
            <p:spPr>
              <a:xfrm>
                <a:off x="2064150" y="4471200"/>
                <a:ext cx="2087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8157" extrusionOk="0">
                    <a:moveTo>
                      <a:pt x="3915" y="1"/>
                    </a:moveTo>
                    <a:cubicBezTo>
                      <a:pt x="3701" y="1"/>
                      <a:pt x="3475" y="21"/>
                      <a:pt x="3236" y="65"/>
                    </a:cubicBezTo>
                    <a:cubicBezTo>
                      <a:pt x="0" y="632"/>
                      <a:pt x="367" y="6803"/>
                      <a:pt x="4403" y="7971"/>
                    </a:cubicBezTo>
                    <a:cubicBezTo>
                      <a:pt x="4819" y="8099"/>
                      <a:pt x="5184" y="8157"/>
                      <a:pt x="5505" y="8157"/>
                    </a:cubicBezTo>
                    <a:cubicBezTo>
                      <a:pt x="8349" y="8157"/>
                      <a:pt x="7669" y="3597"/>
                      <a:pt x="7339" y="3267"/>
                    </a:cubicBezTo>
                    <a:cubicBezTo>
                      <a:pt x="7339" y="3267"/>
                      <a:pt x="6623" y="1"/>
                      <a:pt x="3915" y="1"/>
                    </a:cubicBezTo>
                    <a:close/>
                  </a:path>
                </a:pathLst>
              </a:custGeom>
              <a:solidFill>
                <a:srgbClr val="E2887F"/>
              </a:solidFill>
              <a:ln>
                <a:noFill/>
              </a:ln>
              <a:effectLst>
                <a:outerShdw blurRad="57150" dist="2857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8"/>
              <p:cNvSpPr/>
              <p:nvPr/>
            </p:nvSpPr>
            <p:spPr>
              <a:xfrm>
                <a:off x="2461100" y="4299400"/>
                <a:ext cx="121775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3201" extrusionOk="0">
                    <a:moveTo>
                      <a:pt x="3715" y="0"/>
                    </a:moveTo>
                    <a:cubicBezTo>
                      <a:pt x="2662" y="0"/>
                      <a:pt x="746" y="629"/>
                      <a:pt x="0" y="3201"/>
                    </a:cubicBezTo>
                    <a:cubicBezTo>
                      <a:pt x="0" y="3201"/>
                      <a:pt x="1646" y="1131"/>
                      <a:pt x="3687" y="1131"/>
                    </a:cubicBezTo>
                    <a:cubicBezTo>
                      <a:pt x="4007" y="1131"/>
                      <a:pt x="4336" y="1182"/>
                      <a:pt x="4670" y="1300"/>
                    </a:cubicBezTo>
                    <a:cubicBezTo>
                      <a:pt x="4670" y="1300"/>
                      <a:pt x="4870" y="499"/>
                      <a:pt x="4370" y="132"/>
                    </a:cubicBezTo>
                    <a:cubicBezTo>
                      <a:pt x="4263" y="56"/>
                      <a:pt x="4027" y="0"/>
                      <a:pt x="3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2857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8"/>
              <p:cNvSpPr/>
              <p:nvPr/>
            </p:nvSpPr>
            <p:spPr>
              <a:xfrm>
                <a:off x="2033300" y="4862250"/>
                <a:ext cx="561475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22459" h="19565" extrusionOk="0">
                    <a:moveTo>
                      <a:pt x="7405" y="1"/>
                    </a:moveTo>
                    <a:cubicBezTo>
                      <a:pt x="0" y="17713"/>
                      <a:pt x="3436" y="15979"/>
                      <a:pt x="6805" y="18047"/>
                    </a:cubicBezTo>
                    <a:cubicBezTo>
                      <a:pt x="8184" y="18912"/>
                      <a:pt x="10934" y="19564"/>
                      <a:pt x="13544" y="19564"/>
                    </a:cubicBezTo>
                    <a:cubicBezTo>
                      <a:pt x="17370" y="19564"/>
                      <a:pt x="20894" y="18162"/>
                      <a:pt x="19347" y="13977"/>
                    </a:cubicBezTo>
                    <a:cubicBezTo>
                      <a:pt x="16850" y="7133"/>
                      <a:pt x="22458" y="2592"/>
                      <a:pt x="19181" y="2592"/>
                    </a:cubicBezTo>
                    <a:cubicBezTo>
                      <a:pt x="19088" y="2592"/>
                      <a:pt x="18988" y="2595"/>
                      <a:pt x="18880" y="2603"/>
                    </a:cubicBezTo>
                    <a:cubicBezTo>
                      <a:pt x="18727" y="2612"/>
                      <a:pt x="18568" y="2616"/>
                      <a:pt x="18404" y="2616"/>
                    </a:cubicBezTo>
                    <a:cubicBezTo>
                      <a:pt x="14421" y="2616"/>
                      <a:pt x="7405" y="1"/>
                      <a:pt x="74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2857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8"/>
              <p:cNvSpPr/>
              <p:nvPr/>
            </p:nvSpPr>
            <p:spPr>
              <a:xfrm>
                <a:off x="1931550" y="4483650"/>
                <a:ext cx="857300" cy="1039925"/>
              </a:xfrm>
              <a:custGeom>
                <a:avLst/>
                <a:gdLst/>
                <a:ahLst/>
                <a:cxnLst/>
                <a:rect l="l" t="t" r="r" b="b"/>
                <a:pathLst>
                  <a:path w="34292" h="41597" extrusionOk="0">
                    <a:moveTo>
                      <a:pt x="1" y="1"/>
                    </a:moveTo>
                    <a:cubicBezTo>
                      <a:pt x="1" y="1"/>
                      <a:pt x="2169" y="14745"/>
                      <a:pt x="9207" y="20482"/>
                    </a:cubicBezTo>
                    <a:cubicBezTo>
                      <a:pt x="9207" y="20482"/>
                      <a:pt x="10375" y="24451"/>
                      <a:pt x="13977" y="25485"/>
                    </a:cubicBezTo>
                    <a:cubicBezTo>
                      <a:pt x="17546" y="26520"/>
                      <a:pt x="18414" y="27287"/>
                      <a:pt x="18414" y="27287"/>
                    </a:cubicBezTo>
                    <a:cubicBezTo>
                      <a:pt x="18414" y="27287"/>
                      <a:pt x="18681" y="29588"/>
                      <a:pt x="21883" y="30756"/>
                    </a:cubicBezTo>
                    <a:cubicBezTo>
                      <a:pt x="25085" y="31923"/>
                      <a:pt x="26753" y="33424"/>
                      <a:pt x="26753" y="33424"/>
                    </a:cubicBezTo>
                    <a:cubicBezTo>
                      <a:pt x="26753" y="33424"/>
                      <a:pt x="24952" y="34692"/>
                      <a:pt x="29288" y="37261"/>
                    </a:cubicBezTo>
                    <a:cubicBezTo>
                      <a:pt x="33625" y="39796"/>
                      <a:pt x="34292" y="41597"/>
                      <a:pt x="34292" y="41597"/>
                    </a:cubicBezTo>
                    <a:cubicBezTo>
                      <a:pt x="34292" y="41597"/>
                      <a:pt x="33124" y="35826"/>
                      <a:pt x="30089" y="32857"/>
                    </a:cubicBezTo>
                    <a:cubicBezTo>
                      <a:pt x="30089" y="32857"/>
                      <a:pt x="26886" y="27487"/>
                      <a:pt x="25219" y="27253"/>
                    </a:cubicBezTo>
                    <a:cubicBezTo>
                      <a:pt x="25219" y="27253"/>
                      <a:pt x="22874" y="22996"/>
                      <a:pt x="19283" y="22996"/>
                    </a:cubicBezTo>
                    <a:cubicBezTo>
                      <a:pt x="19139" y="22996"/>
                      <a:pt x="18994" y="23003"/>
                      <a:pt x="18847" y="23017"/>
                    </a:cubicBezTo>
                    <a:cubicBezTo>
                      <a:pt x="18847" y="23017"/>
                      <a:pt x="17546" y="18447"/>
                      <a:pt x="13844" y="17280"/>
                    </a:cubicBezTo>
                    <a:cubicBezTo>
                      <a:pt x="13844" y="17280"/>
                      <a:pt x="12176" y="10241"/>
                      <a:pt x="8707" y="8673"/>
                    </a:cubicBezTo>
                    <a:cubicBezTo>
                      <a:pt x="5238" y="713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2857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8"/>
              <p:cNvSpPr/>
              <p:nvPr/>
            </p:nvSpPr>
            <p:spPr>
              <a:xfrm>
                <a:off x="2178400" y="4649600"/>
                <a:ext cx="10675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4271" extrusionOk="0">
                    <a:moveTo>
                      <a:pt x="701" y="1"/>
                    </a:moveTo>
                    <a:cubicBezTo>
                      <a:pt x="334" y="1"/>
                      <a:pt x="0" y="334"/>
                      <a:pt x="0" y="701"/>
                    </a:cubicBezTo>
                    <a:lnTo>
                      <a:pt x="0" y="3537"/>
                    </a:lnTo>
                    <a:cubicBezTo>
                      <a:pt x="0" y="3937"/>
                      <a:pt x="334" y="4270"/>
                      <a:pt x="701" y="4270"/>
                    </a:cubicBezTo>
                    <a:lnTo>
                      <a:pt x="3536" y="4270"/>
                    </a:lnTo>
                    <a:cubicBezTo>
                      <a:pt x="3936" y="4270"/>
                      <a:pt x="4270" y="3937"/>
                      <a:pt x="4270" y="3537"/>
                    </a:cubicBezTo>
                    <a:lnTo>
                      <a:pt x="4270" y="701"/>
                    </a:lnTo>
                    <a:cubicBezTo>
                      <a:pt x="4270" y="334"/>
                      <a:pt x="3936" y="1"/>
                      <a:pt x="3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2857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2" name="Google Shape;842;p38"/>
            <p:cNvSpPr/>
            <p:nvPr/>
          </p:nvSpPr>
          <p:spPr>
            <a:xfrm>
              <a:off x="1481725" y="2049675"/>
              <a:ext cx="161044" cy="38997"/>
            </a:xfrm>
            <a:custGeom>
              <a:avLst/>
              <a:gdLst/>
              <a:ahLst/>
              <a:cxnLst/>
              <a:rect l="l" t="t" r="r" b="b"/>
              <a:pathLst>
                <a:path w="13011" h="3205" extrusionOk="0">
                  <a:moveTo>
                    <a:pt x="1" y="0"/>
                  </a:moveTo>
                  <a:lnTo>
                    <a:pt x="1" y="0"/>
                  </a:lnTo>
                  <a:cubicBezTo>
                    <a:pt x="1085" y="1484"/>
                    <a:pt x="2759" y="2568"/>
                    <a:pt x="4661" y="3005"/>
                  </a:cubicBezTo>
                  <a:cubicBezTo>
                    <a:pt x="5276" y="3136"/>
                    <a:pt x="5914" y="3205"/>
                    <a:pt x="6558" y="3205"/>
                  </a:cubicBezTo>
                  <a:cubicBezTo>
                    <a:pt x="7506" y="3205"/>
                    <a:pt x="8468" y="3056"/>
                    <a:pt x="9397" y="2739"/>
                  </a:cubicBezTo>
                  <a:cubicBezTo>
                    <a:pt x="9909" y="3001"/>
                    <a:pt x="10447" y="3092"/>
                    <a:pt x="10946" y="3092"/>
                  </a:cubicBezTo>
                  <a:cubicBezTo>
                    <a:pt x="12077" y="3092"/>
                    <a:pt x="13011" y="2625"/>
                    <a:pt x="13011" y="2625"/>
                  </a:cubicBezTo>
                  <a:cubicBezTo>
                    <a:pt x="11736" y="2340"/>
                    <a:pt x="9302" y="266"/>
                    <a:pt x="9302" y="266"/>
                  </a:cubicBezTo>
                  <a:cubicBezTo>
                    <a:pt x="8141" y="1236"/>
                    <a:pt x="6487" y="1845"/>
                    <a:pt x="4813" y="1845"/>
                  </a:cubicBezTo>
                  <a:cubicBezTo>
                    <a:pt x="3120" y="1845"/>
                    <a:pt x="1370" y="12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8"/>
          <p:cNvGrpSpPr/>
          <p:nvPr/>
        </p:nvGrpSpPr>
        <p:grpSpPr>
          <a:xfrm flipH="1">
            <a:off x="-171098" y="4184963"/>
            <a:ext cx="2476250" cy="1141875"/>
            <a:chOff x="4881825" y="4016125"/>
            <a:chExt cx="2476250" cy="1141875"/>
          </a:xfrm>
        </p:grpSpPr>
        <p:sp>
          <p:nvSpPr>
            <p:cNvPr id="844" name="Google Shape;844;p38"/>
            <p:cNvSpPr/>
            <p:nvPr/>
          </p:nvSpPr>
          <p:spPr>
            <a:xfrm>
              <a:off x="4881825" y="4562900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506" y="1541"/>
                    <a:pt x="1" y="3949"/>
                  </a:cubicBezTo>
                  <a:cubicBezTo>
                    <a:pt x="1" y="3949"/>
                    <a:pt x="5601" y="6666"/>
                    <a:pt x="13442" y="16439"/>
                  </a:cubicBezTo>
                  <a:cubicBezTo>
                    <a:pt x="19967" y="23356"/>
                    <a:pt x="30805" y="21592"/>
                    <a:pt x="33157" y="19099"/>
                  </a:cubicBezTo>
                  <a:cubicBezTo>
                    <a:pt x="34165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4884625" y="4598450"/>
              <a:ext cx="868850" cy="441950"/>
            </a:xfrm>
            <a:custGeom>
              <a:avLst/>
              <a:gdLst/>
              <a:ahLst/>
              <a:cxnLst/>
              <a:rect l="l" t="t" r="r" b="b"/>
              <a:pathLst>
                <a:path w="34754" h="17678" extrusionOk="0">
                  <a:moveTo>
                    <a:pt x="13844" y="1"/>
                  </a:moveTo>
                  <a:cubicBezTo>
                    <a:pt x="9134" y="1"/>
                    <a:pt x="4353" y="1092"/>
                    <a:pt x="1" y="2499"/>
                  </a:cubicBezTo>
                  <a:cubicBezTo>
                    <a:pt x="22236" y="2835"/>
                    <a:pt x="21340" y="15185"/>
                    <a:pt x="33045" y="17677"/>
                  </a:cubicBezTo>
                  <a:cubicBezTo>
                    <a:pt x="34053" y="16613"/>
                    <a:pt x="34753" y="6952"/>
                    <a:pt x="23608" y="1939"/>
                  </a:cubicBezTo>
                  <a:cubicBezTo>
                    <a:pt x="20511" y="554"/>
                    <a:pt x="17196" y="1"/>
                    <a:pt x="13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5783550" y="4160350"/>
              <a:ext cx="666525" cy="945850"/>
            </a:xfrm>
            <a:custGeom>
              <a:avLst/>
              <a:gdLst/>
              <a:ahLst/>
              <a:cxnLst/>
              <a:rect l="l" t="t" r="r" b="b"/>
              <a:pathLst>
                <a:path w="26661" h="37834" extrusionOk="0">
                  <a:moveTo>
                    <a:pt x="5125" y="26408"/>
                  </a:moveTo>
                  <a:cubicBezTo>
                    <a:pt x="1" y="18735"/>
                    <a:pt x="57" y="8738"/>
                    <a:pt x="1345" y="1"/>
                  </a:cubicBezTo>
                  <a:cubicBezTo>
                    <a:pt x="1345" y="1"/>
                    <a:pt x="5405" y="5685"/>
                    <a:pt x="17727" y="12574"/>
                  </a:cubicBezTo>
                  <a:cubicBezTo>
                    <a:pt x="26604" y="18539"/>
                    <a:pt x="26660" y="30889"/>
                    <a:pt x="24308" y="33969"/>
                  </a:cubicBezTo>
                  <a:cubicBezTo>
                    <a:pt x="23328" y="35257"/>
                    <a:pt x="12770" y="37834"/>
                    <a:pt x="5125" y="26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5784250" y="4163150"/>
              <a:ext cx="607700" cy="876150"/>
            </a:xfrm>
            <a:custGeom>
              <a:avLst/>
              <a:gdLst/>
              <a:ahLst/>
              <a:cxnLst/>
              <a:rect l="l" t="t" r="r" b="b"/>
              <a:pathLst>
                <a:path w="24308" h="35046" extrusionOk="0">
                  <a:moveTo>
                    <a:pt x="1317" y="1"/>
                  </a:moveTo>
                  <a:lnTo>
                    <a:pt x="1317" y="1"/>
                  </a:lnTo>
                  <a:cubicBezTo>
                    <a:pt x="29" y="8710"/>
                    <a:pt x="1" y="18651"/>
                    <a:pt x="5097" y="26296"/>
                  </a:cubicBezTo>
                  <a:cubicBezTo>
                    <a:pt x="9788" y="33306"/>
                    <a:pt x="15574" y="35045"/>
                    <a:pt x="19573" y="35045"/>
                  </a:cubicBezTo>
                  <a:cubicBezTo>
                    <a:pt x="22092" y="35045"/>
                    <a:pt x="23901" y="34355"/>
                    <a:pt x="24280" y="33857"/>
                  </a:cubicBezTo>
                  <a:cubicBezTo>
                    <a:pt x="24308" y="33857"/>
                    <a:pt x="24308" y="33829"/>
                    <a:pt x="24308" y="33829"/>
                  </a:cubicBezTo>
                  <a:cubicBezTo>
                    <a:pt x="19351" y="21311"/>
                    <a:pt x="5825" y="24588"/>
                    <a:pt x="1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5446100" y="4484500"/>
              <a:ext cx="673525" cy="673500"/>
            </a:xfrm>
            <a:custGeom>
              <a:avLst/>
              <a:gdLst/>
              <a:ahLst/>
              <a:cxnLst/>
              <a:rect l="l" t="t" r="r" b="b"/>
              <a:pathLst>
                <a:path w="26941" h="26940" extrusionOk="0">
                  <a:moveTo>
                    <a:pt x="25148" y="17251"/>
                  </a:moveTo>
                  <a:cubicBezTo>
                    <a:pt x="24812" y="16915"/>
                    <a:pt x="24448" y="16635"/>
                    <a:pt x="24084" y="16382"/>
                  </a:cubicBezTo>
                  <a:cubicBezTo>
                    <a:pt x="23720" y="16158"/>
                    <a:pt x="23328" y="15906"/>
                    <a:pt x="22936" y="15710"/>
                  </a:cubicBezTo>
                  <a:cubicBezTo>
                    <a:pt x="22152" y="15346"/>
                    <a:pt x="21368" y="15038"/>
                    <a:pt x="20527" y="14786"/>
                  </a:cubicBezTo>
                  <a:cubicBezTo>
                    <a:pt x="21396" y="14870"/>
                    <a:pt x="22236" y="14870"/>
                    <a:pt x="23076" y="14814"/>
                  </a:cubicBezTo>
                  <a:cubicBezTo>
                    <a:pt x="23524" y="14786"/>
                    <a:pt x="23972" y="14702"/>
                    <a:pt x="24392" y="14618"/>
                  </a:cubicBezTo>
                  <a:cubicBezTo>
                    <a:pt x="24840" y="14534"/>
                    <a:pt x="25288" y="14394"/>
                    <a:pt x="25708" y="14198"/>
                  </a:cubicBezTo>
                  <a:cubicBezTo>
                    <a:pt x="26156" y="14002"/>
                    <a:pt x="26520" y="13610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782"/>
                    <a:pt x="24560" y="10726"/>
                    <a:pt x="24112" y="10698"/>
                  </a:cubicBezTo>
                  <a:cubicBezTo>
                    <a:pt x="23664" y="10670"/>
                    <a:pt x="23216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26"/>
                    <a:pt x="21760" y="10306"/>
                    <a:pt x="22460" y="9830"/>
                  </a:cubicBezTo>
                  <a:cubicBezTo>
                    <a:pt x="22824" y="9578"/>
                    <a:pt x="23188" y="9298"/>
                    <a:pt x="23524" y="9018"/>
                  </a:cubicBezTo>
                  <a:cubicBezTo>
                    <a:pt x="23860" y="8710"/>
                    <a:pt x="24168" y="8373"/>
                    <a:pt x="24448" y="8009"/>
                  </a:cubicBezTo>
                  <a:cubicBezTo>
                    <a:pt x="24728" y="7589"/>
                    <a:pt x="24840" y="7085"/>
                    <a:pt x="24728" y="6553"/>
                  </a:cubicBezTo>
                  <a:cubicBezTo>
                    <a:pt x="24476" y="5601"/>
                    <a:pt x="23524" y="5041"/>
                    <a:pt x="22600" y="5265"/>
                  </a:cubicBezTo>
                  <a:cubicBezTo>
                    <a:pt x="22124" y="5377"/>
                    <a:pt x="21704" y="5545"/>
                    <a:pt x="21312" y="5741"/>
                  </a:cubicBezTo>
                  <a:cubicBezTo>
                    <a:pt x="20919" y="5937"/>
                    <a:pt x="20527" y="6161"/>
                    <a:pt x="20135" y="6413"/>
                  </a:cubicBezTo>
                  <a:cubicBezTo>
                    <a:pt x="19435" y="6889"/>
                    <a:pt x="18763" y="7421"/>
                    <a:pt x="18147" y="8009"/>
                  </a:cubicBezTo>
                  <a:cubicBezTo>
                    <a:pt x="18651" y="7309"/>
                    <a:pt x="19071" y="6581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45"/>
                    <a:pt x="20191" y="3725"/>
                    <a:pt x="20219" y="3249"/>
                  </a:cubicBezTo>
                  <a:cubicBezTo>
                    <a:pt x="20275" y="2745"/>
                    <a:pt x="20107" y="2241"/>
                    <a:pt x="19743" y="1849"/>
                  </a:cubicBezTo>
                  <a:cubicBezTo>
                    <a:pt x="19071" y="1149"/>
                    <a:pt x="17951" y="1121"/>
                    <a:pt x="17251" y="1793"/>
                  </a:cubicBezTo>
                  <a:cubicBezTo>
                    <a:pt x="16915" y="2129"/>
                    <a:pt x="16635" y="2493"/>
                    <a:pt x="16383" y="2857"/>
                  </a:cubicBezTo>
                  <a:cubicBezTo>
                    <a:pt x="16131" y="3249"/>
                    <a:pt x="15907" y="3613"/>
                    <a:pt x="15711" y="4033"/>
                  </a:cubicBezTo>
                  <a:cubicBezTo>
                    <a:pt x="15347" y="4789"/>
                    <a:pt x="15039" y="5573"/>
                    <a:pt x="14787" y="6413"/>
                  </a:cubicBezTo>
                  <a:cubicBezTo>
                    <a:pt x="14871" y="5545"/>
                    <a:pt x="14899" y="4705"/>
                    <a:pt x="14815" y="3865"/>
                  </a:cubicBezTo>
                  <a:cubicBezTo>
                    <a:pt x="14787" y="3417"/>
                    <a:pt x="14703" y="2969"/>
                    <a:pt x="14619" y="2549"/>
                  </a:cubicBezTo>
                  <a:cubicBezTo>
                    <a:pt x="14535" y="2101"/>
                    <a:pt x="14423" y="1653"/>
                    <a:pt x="14227" y="1233"/>
                  </a:cubicBezTo>
                  <a:cubicBezTo>
                    <a:pt x="14003" y="784"/>
                    <a:pt x="13611" y="420"/>
                    <a:pt x="13106" y="280"/>
                  </a:cubicBezTo>
                  <a:cubicBezTo>
                    <a:pt x="12182" y="0"/>
                    <a:pt x="11202" y="532"/>
                    <a:pt x="10922" y="1457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53"/>
                    <a:pt x="11090" y="6693"/>
                  </a:cubicBezTo>
                  <a:cubicBezTo>
                    <a:pt x="10726" y="5909"/>
                    <a:pt x="10334" y="5181"/>
                    <a:pt x="9830" y="4481"/>
                  </a:cubicBezTo>
                  <a:cubicBezTo>
                    <a:pt x="9578" y="4117"/>
                    <a:pt x="9298" y="3753"/>
                    <a:pt x="9018" y="3417"/>
                  </a:cubicBezTo>
                  <a:cubicBezTo>
                    <a:pt x="8710" y="3109"/>
                    <a:pt x="8374" y="2773"/>
                    <a:pt x="8010" y="2493"/>
                  </a:cubicBezTo>
                  <a:cubicBezTo>
                    <a:pt x="7590" y="2213"/>
                    <a:pt x="7086" y="2101"/>
                    <a:pt x="6554" y="2213"/>
                  </a:cubicBezTo>
                  <a:cubicBezTo>
                    <a:pt x="5629" y="2465"/>
                    <a:pt x="5041" y="3417"/>
                    <a:pt x="5265" y="4341"/>
                  </a:cubicBezTo>
                  <a:cubicBezTo>
                    <a:pt x="5377" y="4817"/>
                    <a:pt x="5545" y="5237"/>
                    <a:pt x="5741" y="5629"/>
                  </a:cubicBezTo>
                  <a:cubicBezTo>
                    <a:pt x="5938" y="6049"/>
                    <a:pt x="6162" y="6413"/>
                    <a:pt x="6414" y="6805"/>
                  </a:cubicBezTo>
                  <a:cubicBezTo>
                    <a:pt x="6890" y="7505"/>
                    <a:pt x="7422" y="8177"/>
                    <a:pt x="8010" y="8794"/>
                  </a:cubicBezTo>
                  <a:cubicBezTo>
                    <a:pt x="7310" y="8289"/>
                    <a:pt x="6582" y="7869"/>
                    <a:pt x="5825" y="7505"/>
                  </a:cubicBezTo>
                  <a:cubicBezTo>
                    <a:pt x="5433" y="7309"/>
                    <a:pt x="5013" y="7141"/>
                    <a:pt x="4593" y="7001"/>
                  </a:cubicBezTo>
                  <a:cubicBezTo>
                    <a:pt x="4145" y="6861"/>
                    <a:pt x="3725" y="6749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90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594"/>
                    <a:pt x="5573" y="11902"/>
                    <a:pt x="6414" y="12154"/>
                  </a:cubicBezTo>
                  <a:cubicBezTo>
                    <a:pt x="5545" y="12070"/>
                    <a:pt x="4705" y="12070"/>
                    <a:pt x="3865" y="12126"/>
                  </a:cubicBezTo>
                  <a:cubicBezTo>
                    <a:pt x="3417" y="12154"/>
                    <a:pt x="2997" y="12238"/>
                    <a:pt x="2549" y="12322"/>
                  </a:cubicBezTo>
                  <a:cubicBezTo>
                    <a:pt x="2101" y="12406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34"/>
                  </a:cubicBezTo>
                  <a:cubicBezTo>
                    <a:pt x="1" y="14786"/>
                    <a:pt x="533" y="15766"/>
                    <a:pt x="1457" y="16018"/>
                  </a:cubicBezTo>
                  <a:cubicBezTo>
                    <a:pt x="1933" y="16158"/>
                    <a:pt x="2381" y="16214"/>
                    <a:pt x="2829" y="16242"/>
                  </a:cubicBezTo>
                  <a:cubicBezTo>
                    <a:pt x="3277" y="16270"/>
                    <a:pt x="3725" y="16270"/>
                    <a:pt x="4173" y="16242"/>
                  </a:cubicBezTo>
                  <a:cubicBezTo>
                    <a:pt x="5013" y="16186"/>
                    <a:pt x="5853" y="16046"/>
                    <a:pt x="6694" y="15850"/>
                  </a:cubicBezTo>
                  <a:cubicBezTo>
                    <a:pt x="5938" y="16214"/>
                    <a:pt x="5181" y="16635"/>
                    <a:pt x="4481" y="17111"/>
                  </a:cubicBezTo>
                  <a:cubicBezTo>
                    <a:pt x="4117" y="17363"/>
                    <a:pt x="3753" y="17643"/>
                    <a:pt x="3445" y="17923"/>
                  </a:cubicBezTo>
                  <a:cubicBezTo>
                    <a:pt x="3109" y="18231"/>
                    <a:pt x="2773" y="18567"/>
                    <a:pt x="2493" y="18931"/>
                  </a:cubicBezTo>
                  <a:cubicBezTo>
                    <a:pt x="2213" y="19351"/>
                    <a:pt x="2101" y="19855"/>
                    <a:pt x="2241" y="20387"/>
                  </a:cubicBezTo>
                  <a:cubicBezTo>
                    <a:pt x="2465" y="21339"/>
                    <a:pt x="3417" y="21899"/>
                    <a:pt x="4369" y="21675"/>
                  </a:cubicBezTo>
                  <a:cubicBezTo>
                    <a:pt x="4817" y="21563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27"/>
                  </a:cubicBezTo>
                  <a:cubicBezTo>
                    <a:pt x="7506" y="20051"/>
                    <a:pt x="8178" y="19519"/>
                    <a:pt x="8794" y="18931"/>
                  </a:cubicBezTo>
                  <a:cubicBezTo>
                    <a:pt x="8318" y="19631"/>
                    <a:pt x="7870" y="20359"/>
                    <a:pt x="7506" y="21115"/>
                  </a:cubicBezTo>
                  <a:cubicBezTo>
                    <a:pt x="7310" y="21535"/>
                    <a:pt x="7142" y="21927"/>
                    <a:pt x="7002" y="22375"/>
                  </a:cubicBezTo>
                  <a:cubicBezTo>
                    <a:pt x="6890" y="22795"/>
                    <a:pt x="6750" y="23215"/>
                    <a:pt x="6722" y="23691"/>
                  </a:cubicBezTo>
                  <a:cubicBezTo>
                    <a:pt x="6666" y="24195"/>
                    <a:pt x="6834" y="24700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12"/>
                    <a:pt x="10306" y="24448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51"/>
                    <a:pt x="11902" y="21367"/>
                    <a:pt x="12154" y="20527"/>
                  </a:cubicBezTo>
                  <a:cubicBezTo>
                    <a:pt x="12070" y="21395"/>
                    <a:pt x="12070" y="22235"/>
                    <a:pt x="12126" y="23075"/>
                  </a:cubicBezTo>
                  <a:cubicBezTo>
                    <a:pt x="12154" y="23523"/>
                    <a:pt x="12238" y="23971"/>
                    <a:pt x="12322" y="24392"/>
                  </a:cubicBezTo>
                  <a:cubicBezTo>
                    <a:pt x="12406" y="24840"/>
                    <a:pt x="12546" y="25288"/>
                    <a:pt x="12742" y="25708"/>
                  </a:cubicBezTo>
                  <a:cubicBezTo>
                    <a:pt x="12938" y="26156"/>
                    <a:pt x="13330" y="26520"/>
                    <a:pt x="13835" y="26660"/>
                  </a:cubicBezTo>
                  <a:cubicBezTo>
                    <a:pt x="14759" y="26940"/>
                    <a:pt x="15767" y="26408"/>
                    <a:pt x="16019" y="25484"/>
                  </a:cubicBezTo>
                  <a:cubicBezTo>
                    <a:pt x="16159" y="25036"/>
                    <a:pt x="16215" y="24560"/>
                    <a:pt x="16243" y="24111"/>
                  </a:cubicBezTo>
                  <a:cubicBezTo>
                    <a:pt x="16271" y="23663"/>
                    <a:pt x="16271" y="23215"/>
                    <a:pt x="16243" y="22795"/>
                  </a:cubicBezTo>
                  <a:cubicBezTo>
                    <a:pt x="16187" y="21927"/>
                    <a:pt x="16047" y="21087"/>
                    <a:pt x="15851" y="20247"/>
                  </a:cubicBezTo>
                  <a:cubicBezTo>
                    <a:pt x="16215" y="21031"/>
                    <a:pt x="16635" y="21759"/>
                    <a:pt x="17111" y="22459"/>
                  </a:cubicBezTo>
                  <a:cubicBezTo>
                    <a:pt x="17363" y="22823"/>
                    <a:pt x="17643" y="23187"/>
                    <a:pt x="17951" y="23523"/>
                  </a:cubicBezTo>
                  <a:cubicBezTo>
                    <a:pt x="18231" y="23859"/>
                    <a:pt x="18567" y="24167"/>
                    <a:pt x="18959" y="24448"/>
                  </a:cubicBezTo>
                  <a:cubicBezTo>
                    <a:pt x="19351" y="24728"/>
                    <a:pt x="19883" y="24840"/>
                    <a:pt x="20387" y="24728"/>
                  </a:cubicBezTo>
                  <a:cubicBezTo>
                    <a:pt x="21340" y="24476"/>
                    <a:pt x="21900" y="23523"/>
                    <a:pt x="21676" y="22599"/>
                  </a:cubicBezTo>
                  <a:cubicBezTo>
                    <a:pt x="21564" y="22123"/>
                    <a:pt x="21396" y="21703"/>
                    <a:pt x="21200" y="21311"/>
                  </a:cubicBezTo>
                  <a:cubicBezTo>
                    <a:pt x="21004" y="20919"/>
                    <a:pt x="20779" y="20527"/>
                    <a:pt x="20527" y="20135"/>
                  </a:cubicBezTo>
                  <a:cubicBezTo>
                    <a:pt x="20079" y="19435"/>
                    <a:pt x="19519" y="18763"/>
                    <a:pt x="18931" y="18147"/>
                  </a:cubicBezTo>
                  <a:cubicBezTo>
                    <a:pt x="19631" y="18651"/>
                    <a:pt x="20359" y="19071"/>
                    <a:pt x="21116" y="19435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275"/>
                    <a:pt x="24700" y="20135"/>
                    <a:pt x="25092" y="19743"/>
                  </a:cubicBezTo>
                  <a:cubicBezTo>
                    <a:pt x="25792" y="19071"/>
                    <a:pt x="25820" y="17979"/>
                    <a:pt x="25148" y="17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5713550" y="4760800"/>
              <a:ext cx="137225" cy="120200"/>
            </a:xfrm>
            <a:custGeom>
              <a:avLst/>
              <a:gdLst/>
              <a:ahLst/>
              <a:cxnLst/>
              <a:rect l="l" t="t" r="r" b="b"/>
              <a:pathLst>
                <a:path w="5489" h="4808" extrusionOk="0">
                  <a:moveTo>
                    <a:pt x="2750" y="0"/>
                  </a:moveTo>
                  <a:cubicBezTo>
                    <a:pt x="1866" y="0"/>
                    <a:pt x="1010" y="490"/>
                    <a:pt x="588" y="1354"/>
                  </a:cubicBezTo>
                  <a:cubicBezTo>
                    <a:pt x="0" y="2558"/>
                    <a:pt x="504" y="3986"/>
                    <a:pt x="1708" y="4574"/>
                  </a:cubicBezTo>
                  <a:cubicBezTo>
                    <a:pt x="2040" y="4732"/>
                    <a:pt x="2392" y="4808"/>
                    <a:pt x="2739" y="4808"/>
                  </a:cubicBezTo>
                  <a:cubicBezTo>
                    <a:pt x="3623" y="4808"/>
                    <a:pt x="4479" y="4319"/>
                    <a:pt x="4901" y="3454"/>
                  </a:cubicBezTo>
                  <a:cubicBezTo>
                    <a:pt x="5489" y="2250"/>
                    <a:pt x="4985" y="822"/>
                    <a:pt x="3781" y="234"/>
                  </a:cubicBezTo>
                  <a:cubicBezTo>
                    <a:pt x="3449" y="76"/>
                    <a:pt x="3097" y="0"/>
                    <a:pt x="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6221800" y="4016125"/>
              <a:ext cx="1136275" cy="1136275"/>
            </a:xfrm>
            <a:custGeom>
              <a:avLst/>
              <a:gdLst/>
              <a:ahLst/>
              <a:cxnLst/>
              <a:rect l="l" t="t" r="r" b="b"/>
              <a:pathLst>
                <a:path w="45451" h="45451" extrusionOk="0">
                  <a:moveTo>
                    <a:pt x="19528" y="1"/>
                  </a:moveTo>
                  <a:cubicBezTo>
                    <a:pt x="19411" y="1"/>
                    <a:pt x="19295" y="10"/>
                    <a:pt x="19183" y="29"/>
                  </a:cubicBezTo>
                  <a:cubicBezTo>
                    <a:pt x="18511" y="113"/>
                    <a:pt x="17839" y="561"/>
                    <a:pt x="17363" y="1205"/>
                  </a:cubicBezTo>
                  <a:cubicBezTo>
                    <a:pt x="17223" y="1373"/>
                    <a:pt x="17111" y="1541"/>
                    <a:pt x="17027" y="1709"/>
                  </a:cubicBezTo>
                  <a:cubicBezTo>
                    <a:pt x="16915" y="1877"/>
                    <a:pt x="16831" y="2073"/>
                    <a:pt x="16747" y="2269"/>
                  </a:cubicBezTo>
                  <a:cubicBezTo>
                    <a:pt x="16607" y="2661"/>
                    <a:pt x="16495" y="3053"/>
                    <a:pt x="16467" y="3473"/>
                  </a:cubicBezTo>
                  <a:cubicBezTo>
                    <a:pt x="16327" y="4762"/>
                    <a:pt x="16495" y="5994"/>
                    <a:pt x="16775" y="7114"/>
                  </a:cubicBezTo>
                  <a:cubicBezTo>
                    <a:pt x="16243" y="6106"/>
                    <a:pt x="15571" y="5042"/>
                    <a:pt x="14619" y="4174"/>
                  </a:cubicBezTo>
                  <a:cubicBezTo>
                    <a:pt x="14311" y="3893"/>
                    <a:pt x="13975" y="3641"/>
                    <a:pt x="13611" y="3445"/>
                  </a:cubicBezTo>
                  <a:cubicBezTo>
                    <a:pt x="13415" y="3361"/>
                    <a:pt x="13219" y="3277"/>
                    <a:pt x="13023" y="3193"/>
                  </a:cubicBezTo>
                  <a:cubicBezTo>
                    <a:pt x="12855" y="3137"/>
                    <a:pt x="12659" y="3081"/>
                    <a:pt x="12462" y="3053"/>
                  </a:cubicBezTo>
                  <a:cubicBezTo>
                    <a:pt x="12215" y="3002"/>
                    <a:pt x="11970" y="2977"/>
                    <a:pt x="11734" y="2977"/>
                  </a:cubicBezTo>
                  <a:cubicBezTo>
                    <a:pt x="11193" y="2977"/>
                    <a:pt x="10696" y="3108"/>
                    <a:pt x="10306" y="3361"/>
                  </a:cubicBezTo>
                  <a:cubicBezTo>
                    <a:pt x="10026" y="3557"/>
                    <a:pt x="9774" y="3809"/>
                    <a:pt x="9550" y="4118"/>
                  </a:cubicBezTo>
                  <a:cubicBezTo>
                    <a:pt x="9354" y="4454"/>
                    <a:pt x="9214" y="4790"/>
                    <a:pt x="9102" y="5182"/>
                  </a:cubicBezTo>
                  <a:cubicBezTo>
                    <a:pt x="9018" y="5546"/>
                    <a:pt x="8962" y="5966"/>
                    <a:pt x="8990" y="6414"/>
                  </a:cubicBezTo>
                  <a:cubicBezTo>
                    <a:pt x="9018" y="6806"/>
                    <a:pt x="9074" y="7226"/>
                    <a:pt x="9214" y="7618"/>
                  </a:cubicBezTo>
                  <a:cubicBezTo>
                    <a:pt x="9634" y="8878"/>
                    <a:pt x="10278" y="9942"/>
                    <a:pt x="10978" y="10838"/>
                  </a:cubicBezTo>
                  <a:cubicBezTo>
                    <a:pt x="10754" y="10670"/>
                    <a:pt x="10530" y="10474"/>
                    <a:pt x="10278" y="10306"/>
                  </a:cubicBezTo>
                  <a:cubicBezTo>
                    <a:pt x="9886" y="10026"/>
                    <a:pt x="9494" y="9802"/>
                    <a:pt x="9102" y="9578"/>
                  </a:cubicBezTo>
                  <a:cubicBezTo>
                    <a:pt x="8682" y="9354"/>
                    <a:pt x="8234" y="9186"/>
                    <a:pt x="7786" y="9018"/>
                  </a:cubicBezTo>
                  <a:cubicBezTo>
                    <a:pt x="7394" y="8878"/>
                    <a:pt x="6974" y="8822"/>
                    <a:pt x="6582" y="8794"/>
                  </a:cubicBezTo>
                  <a:cubicBezTo>
                    <a:pt x="6477" y="8787"/>
                    <a:pt x="6373" y="8784"/>
                    <a:pt x="6271" y="8784"/>
                  </a:cubicBezTo>
                  <a:cubicBezTo>
                    <a:pt x="5966" y="8784"/>
                    <a:pt x="5672" y="8815"/>
                    <a:pt x="5378" y="8878"/>
                  </a:cubicBezTo>
                  <a:cubicBezTo>
                    <a:pt x="4985" y="8990"/>
                    <a:pt x="4621" y="9130"/>
                    <a:pt x="4313" y="9326"/>
                  </a:cubicBezTo>
                  <a:cubicBezTo>
                    <a:pt x="4033" y="9466"/>
                    <a:pt x="3809" y="9690"/>
                    <a:pt x="3641" y="9914"/>
                  </a:cubicBezTo>
                  <a:lnTo>
                    <a:pt x="3613" y="9914"/>
                  </a:lnTo>
                  <a:lnTo>
                    <a:pt x="3529" y="10054"/>
                  </a:lnTo>
                  <a:cubicBezTo>
                    <a:pt x="3361" y="10334"/>
                    <a:pt x="3221" y="10642"/>
                    <a:pt x="3165" y="11034"/>
                  </a:cubicBezTo>
                  <a:cubicBezTo>
                    <a:pt x="3109" y="11398"/>
                    <a:pt x="3109" y="11790"/>
                    <a:pt x="3193" y="12183"/>
                  </a:cubicBezTo>
                  <a:cubicBezTo>
                    <a:pt x="3333" y="12967"/>
                    <a:pt x="3725" y="13751"/>
                    <a:pt x="4285" y="14367"/>
                  </a:cubicBezTo>
                  <a:cubicBezTo>
                    <a:pt x="4873" y="15039"/>
                    <a:pt x="5574" y="15599"/>
                    <a:pt x="6442" y="16159"/>
                  </a:cubicBezTo>
                  <a:cubicBezTo>
                    <a:pt x="6694" y="16299"/>
                    <a:pt x="6946" y="16439"/>
                    <a:pt x="7226" y="16579"/>
                  </a:cubicBezTo>
                  <a:cubicBezTo>
                    <a:pt x="6918" y="16523"/>
                    <a:pt x="6638" y="16439"/>
                    <a:pt x="6358" y="16383"/>
                  </a:cubicBezTo>
                  <a:cubicBezTo>
                    <a:pt x="5652" y="16246"/>
                    <a:pt x="4987" y="16177"/>
                    <a:pt x="4354" y="16177"/>
                  </a:cubicBezTo>
                  <a:cubicBezTo>
                    <a:pt x="4083" y="16177"/>
                    <a:pt x="3818" y="16190"/>
                    <a:pt x="3557" y="16215"/>
                  </a:cubicBezTo>
                  <a:cubicBezTo>
                    <a:pt x="3137" y="16243"/>
                    <a:pt x="2717" y="16355"/>
                    <a:pt x="2325" y="16495"/>
                  </a:cubicBezTo>
                  <a:cubicBezTo>
                    <a:pt x="1961" y="16635"/>
                    <a:pt x="1597" y="16831"/>
                    <a:pt x="1261" y="17083"/>
                  </a:cubicBezTo>
                  <a:cubicBezTo>
                    <a:pt x="953" y="17307"/>
                    <a:pt x="701" y="17587"/>
                    <a:pt x="477" y="17895"/>
                  </a:cubicBezTo>
                  <a:cubicBezTo>
                    <a:pt x="365" y="18063"/>
                    <a:pt x="281" y="18203"/>
                    <a:pt x="225" y="18371"/>
                  </a:cubicBezTo>
                  <a:cubicBezTo>
                    <a:pt x="141" y="18539"/>
                    <a:pt x="85" y="18707"/>
                    <a:pt x="57" y="18875"/>
                  </a:cubicBezTo>
                  <a:cubicBezTo>
                    <a:pt x="1" y="19239"/>
                    <a:pt x="29" y="19603"/>
                    <a:pt x="141" y="19940"/>
                  </a:cubicBezTo>
                  <a:cubicBezTo>
                    <a:pt x="253" y="20332"/>
                    <a:pt x="421" y="20668"/>
                    <a:pt x="617" y="20976"/>
                  </a:cubicBezTo>
                  <a:cubicBezTo>
                    <a:pt x="841" y="21312"/>
                    <a:pt x="1121" y="21620"/>
                    <a:pt x="1429" y="21872"/>
                  </a:cubicBezTo>
                  <a:cubicBezTo>
                    <a:pt x="1765" y="22152"/>
                    <a:pt x="2129" y="22376"/>
                    <a:pt x="2493" y="22544"/>
                  </a:cubicBezTo>
                  <a:cubicBezTo>
                    <a:pt x="3305" y="22908"/>
                    <a:pt x="4201" y="23132"/>
                    <a:pt x="5210" y="23272"/>
                  </a:cubicBezTo>
                  <a:cubicBezTo>
                    <a:pt x="5490" y="23328"/>
                    <a:pt x="5798" y="23356"/>
                    <a:pt x="6078" y="23384"/>
                  </a:cubicBezTo>
                  <a:cubicBezTo>
                    <a:pt x="5798" y="23412"/>
                    <a:pt x="5490" y="23468"/>
                    <a:pt x="5210" y="23552"/>
                  </a:cubicBezTo>
                  <a:cubicBezTo>
                    <a:pt x="4229" y="23776"/>
                    <a:pt x="3361" y="24084"/>
                    <a:pt x="2577" y="24532"/>
                  </a:cubicBezTo>
                  <a:cubicBezTo>
                    <a:pt x="2241" y="24728"/>
                    <a:pt x="1905" y="24980"/>
                    <a:pt x="1597" y="25288"/>
                  </a:cubicBezTo>
                  <a:cubicBezTo>
                    <a:pt x="1289" y="25596"/>
                    <a:pt x="1037" y="25932"/>
                    <a:pt x="869" y="26240"/>
                  </a:cubicBezTo>
                  <a:cubicBezTo>
                    <a:pt x="673" y="26604"/>
                    <a:pt x="533" y="26968"/>
                    <a:pt x="477" y="27332"/>
                  </a:cubicBezTo>
                  <a:cubicBezTo>
                    <a:pt x="393" y="27697"/>
                    <a:pt x="421" y="28061"/>
                    <a:pt x="505" y="28369"/>
                  </a:cubicBezTo>
                  <a:cubicBezTo>
                    <a:pt x="589" y="28705"/>
                    <a:pt x="757" y="29041"/>
                    <a:pt x="981" y="29321"/>
                  </a:cubicBezTo>
                  <a:cubicBezTo>
                    <a:pt x="1205" y="29601"/>
                    <a:pt x="1485" y="29853"/>
                    <a:pt x="1849" y="30077"/>
                  </a:cubicBezTo>
                  <a:cubicBezTo>
                    <a:pt x="2045" y="30189"/>
                    <a:pt x="2213" y="30273"/>
                    <a:pt x="2381" y="30357"/>
                  </a:cubicBezTo>
                  <a:cubicBezTo>
                    <a:pt x="2577" y="30441"/>
                    <a:pt x="2773" y="30497"/>
                    <a:pt x="2969" y="30553"/>
                  </a:cubicBezTo>
                  <a:cubicBezTo>
                    <a:pt x="3389" y="30665"/>
                    <a:pt x="3781" y="30721"/>
                    <a:pt x="4201" y="30721"/>
                  </a:cubicBezTo>
                  <a:cubicBezTo>
                    <a:pt x="5266" y="30721"/>
                    <a:pt x="6302" y="30525"/>
                    <a:pt x="7226" y="30217"/>
                  </a:cubicBezTo>
                  <a:lnTo>
                    <a:pt x="7226" y="30217"/>
                  </a:lnTo>
                  <a:cubicBezTo>
                    <a:pt x="7170" y="30273"/>
                    <a:pt x="7142" y="30301"/>
                    <a:pt x="7086" y="30329"/>
                  </a:cubicBezTo>
                  <a:cubicBezTo>
                    <a:pt x="6274" y="30945"/>
                    <a:pt x="5602" y="31589"/>
                    <a:pt x="5070" y="32289"/>
                  </a:cubicBezTo>
                  <a:cubicBezTo>
                    <a:pt x="4593" y="32961"/>
                    <a:pt x="4257" y="33801"/>
                    <a:pt x="4201" y="34557"/>
                  </a:cubicBezTo>
                  <a:cubicBezTo>
                    <a:pt x="4173" y="34977"/>
                    <a:pt x="4201" y="35370"/>
                    <a:pt x="4285" y="35706"/>
                  </a:cubicBezTo>
                  <a:cubicBezTo>
                    <a:pt x="4397" y="36098"/>
                    <a:pt x="4537" y="36434"/>
                    <a:pt x="4733" y="36658"/>
                  </a:cubicBezTo>
                  <a:cubicBezTo>
                    <a:pt x="4985" y="36966"/>
                    <a:pt x="5238" y="37190"/>
                    <a:pt x="5574" y="37330"/>
                  </a:cubicBezTo>
                  <a:cubicBezTo>
                    <a:pt x="5910" y="37498"/>
                    <a:pt x="6274" y="37610"/>
                    <a:pt x="6666" y="37666"/>
                  </a:cubicBezTo>
                  <a:cubicBezTo>
                    <a:pt x="6851" y="37691"/>
                    <a:pt x="7039" y="37704"/>
                    <a:pt x="7228" y="37704"/>
                  </a:cubicBezTo>
                  <a:cubicBezTo>
                    <a:pt x="7868" y="37704"/>
                    <a:pt x="8518" y="37561"/>
                    <a:pt x="9102" y="37302"/>
                  </a:cubicBezTo>
                  <a:cubicBezTo>
                    <a:pt x="9914" y="36938"/>
                    <a:pt x="10670" y="36462"/>
                    <a:pt x="11454" y="35790"/>
                  </a:cubicBezTo>
                  <a:cubicBezTo>
                    <a:pt x="11818" y="35482"/>
                    <a:pt x="12182" y="35145"/>
                    <a:pt x="12547" y="34781"/>
                  </a:cubicBezTo>
                  <a:lnTo>
                    <a:pt x="12547" y="34781"/>
                  </a:lnTo>
                  <a:cubicBezTo>
                    <a:pt x="11762" y="35874"/>
                    <a:pt x="11006" y="37218"/>
                    <a:pt x="10642" y="38786"/>
                  </a:cubicBezTo>
                  <a:cubicBezTo>
                    <a:pt x="10586" y="38982"/>
                    <a:pt x="10558" y="39178"/>
                    <a:pt x="10530" y="39402"/>
                  </a:cubicBezTo>
                  <a:cubicBezTo>
                    <a:pt x="10530" y="39598"/>
                    <a:pt x="10530" y="39822"/>
                    <a:pt x="10530" y="40018"/>
                  </a:cubicBezTo>
                  <a:cubicBezTo>
                    <a:pt x="10558" y="40438"/>
                    <a:pt x="10642" y="40858"/>
                    <a:pt x="10754" y="41222"/>
                  </a:cubicBezTo>
                  <a:cubicBezTo>
                    <a:pt x="10894" y="41586"/>
                    <a:pt x="11062" y="41922"/>
                    <a:pt x="11286" y="42230"/>
                  </a:cubicBezTo>
                  <a:cubicBezTo>
                    <a:pt x="11510" y="42482"/>
                    <a:pt x="11734" y="42706"/>
                    <a:pt x="11986" y="42846"/>
                  </a:cubicBezTo>
                  <a:lnTo>
                    <a:pt x="12098" y="42902"/>
                  </a:lnTo>
                  <a:cubicBezTo>
                    <a:pt x="12406" y="43071"/>
                    <a:pt x="12743" y="43155"/>
                    <a:pt x="13135" y="43183"/>
                  </a:cubicBezTo>
                  <a:cubicBezTo>
                    <a:pt x="13192" y="43187"/>
                    <a:pt x="13252" y="43190"/>
                    <a:pt x="13312" y="43190"/>
                  </a:cubicBezTo>
                  <a:cubicBezTo>
                    <a:pt x="13605" y="43190"/>
                    <a:pt x="13930" y="43135"/>
                    <a:pt x="14255" y="43043"/>
                  </a:cubicBezTo>
                  <a:cubicBezTo>
                    <a:pt x="14619" y="42930"/>
                    <a:pt x="15011" y="42762"/>
                    <a:pt x="15375" y="42538"/>
                  </a:cubicBezTo>
                  <a:cubicBezTo>
                    <a:pt x="15739" y="42286"/>
                    <a:pt x="16047" y="42034"/>
                    <a:pt x="16327" y="41726"/>
                  </a:cubicBezTo>
                  <a:cubicBezTo>
                    <a:pt x="16915" y="41054"/>
                    <a:pt x="17419" y="40298"/>
                    <a:pt x="17867" y="39374"/>
                  </a:cubicBezTo>
                  <a:cubicBezTo>
                    <a:pt x="17979" y="39122"/>
                    <a:pt x="18091" y="38842"/>
                    <a:pt x="18203" y="38562"/>
                  </a:cubicBezTo>
                  <a:lnTo>
                    <a:pt x="18203" y="38562"/>
                  </a:lnTo>
                  <a:cubicBezTo>
                    <a:pt x="18175" y="38870"/>
                    <a:pt x="18119" y="39150"/>
                    <a:pt x="18119" y="39458"/>
                  </a:cubicBezTo>
                  <a:cubicBezTo>
                    <a:pt x="18007" y="40466"/>
                    <a:pt x="18063" y="41390"/>
                    <a:pt x="18231" y="42258"/>
                  </a:cubicBezTo>
                  <a:cubicBezTo>
                    <a:pt x="18315" y="42650"/>
                    <a:pt x="18455" y="43071"/>
                    <a:pt x="18623" y="43435"/>
                  </a:cubicBezTo>
                  <a:cubicBezTo>
                    <a:pt x="18819" y="43799"/>
                    <a:pt x="19043" y="44135"/>
                    <a:pt x="19323" y="44415"/>
                  </a:cubicBezTo>
                  <a:cubicBezTo>
                    <a:pt x="19883" y="45031"/>
                    <a:pt x="20584" y="45395"/>
                    <a:pt x="21228" y="45423"/>
                  </a:cubicBezTo>
                  <a:lnTo>
                    <a:pt x="21284" y="45423"/>
                  </a:lnTo>
                  <a:lnTo>
                    <a:pt x="21368" y="45451"/>
                  </a:lnTo>
                  <a:cubicBezTo>
                    <a:pt x="21508" y="45451"/>
                    <a:pt x="21648" y="45423"/>
                    <a:pt x="21788" y="45395"/>
                  </a:cubicBezTo>
                  <a:cubicBezTo>
                    <a:pt x="21956" y="45367"/>
                    <a:pt x="22124" y="45311"/>
                    <a:pt x="22292" y="45255"/>
                  </a:cubicBezTo>
                  <a:cubicBezTo>
                    <a:pt x="22460" y="45199"/>
                    <a:pt x="22628" y="45115"/>
                    <a:pt x="22796" y="45003"/>
                  </a:cubicBezTo>
                  <a:cubicBezTo>
                    <a:pt x="22964" y="44919"/>
                    <a:pt x="23104" y="44807"/>
                    <a:pt x="23272" y="44667"/>
                  </a:cubicBezTo>
                  <a:cubicBezTo>
                    <a:pt x="23608" y="44387"/>
                    <a:pt x="23888" y="44079"/>
                    <a:pt x="24084" y="43743"/>
                  </a:cubicBezTo>
                  <a:cubicBezTo>
                    <a:pt x="24336" y="43407"/>
                    <a:pt x="24504" y="43015"/>
                    <a:pt x="24644" y="42622"/>
                  </a:cubicBezTo>
                  <a:cubicBezTo>
                    <a:pt x="24784" y="42202"/>
                    <a:pt x="24896" y="41726"/>
                    <a:pt x="24952" y="41250"/>
                  </a:cubicBezTo>
                  <a:cubicBezTo>
                    <a:pt x="25036" y="40802"/>
                    <a:pt x="25064" y="40326"/>
                    <a:pt x="25092" y="39850"/>
                  </a:cubicBezTo>
                  <a:cubicBezTo>
                    <a:pt x="25092" y="39570"/>
                    <a:pt x="25092" y="39290"/>
                    <a:pt x="25092" y="38982"/>
                  </a:cubicBezTo>
                  <a:cubicBezTo>
                    <a:pt x="25400" y="40074"/>
                    <a:pt x="25848" y="41250"/>
                    <a:pt x="26604" y="42342"/>
                  </a:cubicBezTo>
                  <a:cubicBezTo>
                    <a:pt x="26828" y="42678"/>
                    <a:pt x="27136" y="42987"/>
                    <a:pt x="27444" y="43239"/>
                  </a:cubicBezTo>
                  <a:cubicBezTo>
                    <a:pt x="27781" y="43491"/>
                    <a:pt x="28145" y="43715"/>
                    <a:pt x="28481" y="43855"/>
                  </a:cubicBezTo>
                  <a:cubicBezTo>
                    <a:pt x="28873" y="44023"/>
                    <a:pt x="29265" y="44135"/>
                    <a:pt x="29601" y="44135"/>
                  </a:cubicBezTo>
                  <a:cubicBezTo>
                    <a:pt x="29693" y="44141"/>
                    <a:pt x="29783" y="44145"/>
                    <a:pt x="29869" y="44145"/>
                  </a:cubicBezTo>
                  <a:cubicBezTo>
                    <a:pt x="30150" y="44145"/>
                    <a:pt x="30402" y="44108"/>
                    <a:pt x="30637" y="44023"/>
                  </a:cubicBezTo>
                  <a:lnTo>
                    <a:pt x="30637" y="43995"/>
                  </a:lnTo>
                  <a:cubicBezTo>
                    <a:pt x="30973" y="43855"/>
                    <a:pt x="31253" y="43659"/>
                    <a:pt x="31533" y="43407"/>
                  </a:cubicBezTo>
                  <a:cubicBezTo>
                    <a:pt x="31785" y="43155"/>
                    <a:pt x="32009" y="42846"/>
                    <a:pt x="32177" y="42454"/>
                  </a:cubicBezTo>
                  <a:cubicBezTo>
                    <a:pt x="32345" y="42118"/>
                    <a:pt x="32485" y="41698"/>
                    <a:pt x="32541" y="41306"/>
                  </a:cubicBezTo>
                  <a:cubicBezTo>
                    <a:pt x="32625" y="40886"/>
                    <a:pt x="32625" y="40466"/>
                    <a:pt x="32597" y="40046"/>
                  </a:cubicBezTo>
                  <a:cubicBezTo>
                    <a:pt x="32485" y="39206"/>
                    <a:pt x="32289" y="38366"/>
                    <a:pt x="31981" y="37638"/>
                  </a:cubicBezTo>
                  <a:cubicBezTo>
                    <a:pt x="31841" y="37246"/>
                    <a:pt x="31673" y="36882"/>
                    <a:pt x="31505" y="36518"/>
                  </a:cubicBezTo>
                  <a:lnTo>
                    <a:pt x="31505" y="36518"/>
                  </a:lnTo>
                  <a:cubicBezTo>
                    <a:pt x="31701" y="36770"/>
                    <a:pt x="31897" y="36994"/>
                    <a:pt x="32093" y="37190"/>
                  </a:cubicBezTo>
                  <a:cubicBezTo>
                    <a:pt x="32429" y="37554"/>
                    <a:pt x="32765" y="37862"/>
                    <a:pt x="33101" y="38170"/>
                  </a:cubicBezTo>
                  <a:cubicBezTo>
                    <a:pt x="33493" y="38478"/>
                    <a:pt x="33885" y="38758"/>
                    <a:pt x="34277" y="38982"/>
                  </a:cubicBezTo>
                  <a:cubicBezTo>
                    <a:pt x="34613" y="39206"/>
                    <a:pt x="35005" y="39374"/>
                    <a:pt x="35398" y="39486"/>
                  </a:cubicBezTo>
                  <a:cubicBezTo>
                    <a:pt x="35790" y="39570"/>
                    <a:pt x="36182" y="39626"/>
                    <a:pt x="36630" y="39626"/>
                  </a:cubicBezTo>
                  <a:cubicBezTo>
                    <a:pt x="36854" y="39626"/>
                    <a:pt x="37022" y="39598"/>
                    <a:pt x="37218" y="39570"/>
                  </a:cubicBezTo>
                  <a:cubicBezTo>
                    <a:pt x="37386" y="39542"/>
                    <a:pt x="37582" y="39486"/>
                    <a:pt x="37750" y="39430"/>
                  </a:cubicBezTo>
                  <a:cubicBezTo>
                    <a:pt x="37918" y="39346"/>
                    <a:pt x="38086" y="39290"/>
                    <a:pt x="38254" y="39206"/>
                  </a:cubicBezTo>
                  <a:cubicBezTo>
                    <a:pt x="38338" y="39122"/>
                    <a:pt x="38450" y="39066"/>
                    <a:pt x="38562" y="38954"/>
                  </a:cubicBezTo>
                  <a:lnTo>
                    <a:pt x="38562" y="38982"/>
                  </a:lnTo>
                  <a:lnTo>
                    <a:pt x="38646" y="38870"/>
                  </a:lnTo>
                  <a:cubicBezTo>
                    <a:pt x="39122" y="38422"/>
                    <a:pt x="39402" y="37666"/>
                    <a:pt x="39430" y="36854"/>
                  </a:cubicBezTo>
                  <a:cubicBezTo>
                    <a:pt x="39458" y="36434"/>
                    <a:pt x="39402" y="36042"/>
                    <a:pt x="39318" y="35622"/>
                  </a:cubicBezTo>
                  <a:cubicBezTo>
                    <a:pt x="39262" y="35482"/>
                    <a:pt x="39206" y="35314"/>
                    <a:pt x="39150" y="35173"/>
                  </a:cubicBezTo>
                  <a:cubicBezTo>
                    <a:pt x="39066" y="34921"/>
                    <a:pt x="38954" y="34697"/>
                    <a:pt x="38842" y="34473"/>
                  </a:cubicBezTo>
                  <a:cubicBezTo>
                    <a:pt x="38394" y="33717"/>
                    <a:pt x="37806" y="32989"/>
                    <a:pt x="37078" y="32289"/>
                  </a:cubicBezTo>
                  <a:cubicBezTo>
                    <a:pt x="36854" y="32093"/>
                    <a:pt x="36658" y="31897"/>
                    <a:pt x="36406" y="31701"/>
                  </a:cubicBezTo>
                  <a:lnTo>
                    <a:pt x="36406" y="31701"/>
                  </a:lnTo>
                  <a:cubicBezTo>
                    <a:pt x="36686" y="31841"/>
                    <a:pt x="36966" y="31981"/>
                    <a:pt x="37218" y="32065"/>
                  </a:cubicBezTo>
                  <a:cubicBezTo>
                    <a:pt x="38142" y="32485"/>
                    <a:pt x="39038" y="32709"/>
                    <a:pt x="39934" y="32821"/>
                  </a:cubicBezTo>
                  <a:cubicBezTo>
                    <a:pt x="40110" y="32846"/>
                    <a:pt x="40292" y="32860"/>
                    <a:pt x="40477" y="32860"/>
                  </a:cubicBezTo>
                  <a:cubicBezTo>
                    <a:pt x="40704" y="32860"/>
                    <a:pt x="40935" y="32839"/>
                    <a:pt x="41166" y="32793"/>
                  </a:cubicBezTo>
                  <a:cubicBezTo>
                    <a:pt x="41586" y="32737"/>
                    <a:pt x="41978" y="32625"/>
                    <a:pt x="42314" y="32457"/>
                  </a:cubicBezTo>
                  <a:cubicBezTo>
                    <a:pt x="42707" y="32261"/>
                    <a:pt x="43043" y="32065"/>
                    <a:pt x="43267" y="31813"/>
                  </a:cubicBezTo>
                  <a:cubicBezTo>
                    <a:pt x="43547" y="31533"/>
                    <a:pt x="43771" y="31253"/>
                    <a:pt x="43883" y="30945"/>
                  </a:cubicBezTo>
                  <a:lnTo>
                    <a:pt x="43939" y="30833"/>
                  </a:lnTo>
                  <a:lnTo>
                    <a:pt x="43911" y="30833"/>
                  </a:lnTo>
                  <a:cubicBezTo>
                    <a:pt x="44023" y="30553"/>
                    <a:pt x="44051" y="30245"/>
                    <a:pt x="44023" y="29909"/>
                  </a:cubicBezTo>
                  <a:cubicBezTo>
                    <a:pt x="44023" y="29545"/>
                    <a:pt x="43939" y="29209"/>
                    <a:pt x="43799" y="28845"/>
                  </a:cubicBezTo>
                  <a:cubicBezTo>
                    <a:pt x="43799" y="28845"/>
                    <a:pt x="43771" y="28817"/>
                    <a:pt x="43771" y="28789"/>
                  </a:cubicBezTo>
                  <a:cubicBezTo>
                    <a:pt x="43631" y="28425"/>
                    <a:pt x="43407" y="28061"/>
                    <a:pt x="43155" y="27725"/>
                  </a:cubicBezTo>
                  <a:cubicBezTo>
                    <a:pt x="43015" y="27557"/>
                    <a:pt x="42875" y="27416"/>
                    <a:pt x="42735" y="27276"/>
                  </a:cubicBezTo>
                  <a:cubicBezTo>
                    <a:pt x="42595" y="27136"/>
                    <a:pt x="42426" y="26996"/>
                    <a:pt x="42258" y="26856"/>
                  </a:cubicBezTo>
                  <a:cubicBezTo>
                    <a:pt x="41194" y="26100"/>
                    <a:pt x="40018" y="25624"/>
                    <a:pt x="38926" y="25316"/>
                  </a:cubicBezTo>
                  <a:lnTo>
                    <a:pt x="39794" y="25316"/>
                  </a:lnTo>
                  <a:cubicBezTo>
                    <a:pt x="40830" y="25316"/>
                    <a:pt x="41726" y="25176"/>
                    <a:pt x="42567" y="24924"/>
                  </a:cubicBezTo>
                  <a:cubicBezTo>
                    <a:pt x="43351" y="24672"/>
                    <a:pt x="44079" y="24196"/>
                    <a:pt x="44639" y="23580"/>
                  </a:cubicBezTo>
                  <a:cubicBezTo>
                    <a:pt x="44891" y="23300"/>
                    <a:pt x="45087" y="22964"/>
                    <a:pt x="45227" y="22628"/>
                  </a:cubicBezTo>
                  <a:cubicBezTo>
                    <a:pt x="45367" y="22292"/>
                    <a:pt x="45451" y="21928"/>
                    <a:pt x="45423" y="21592"/>
                  </a:cubicBezTo>
                  <a:cubicBezTo>
                    <a:pt x="45423" y="21340"/>
                    <a:pt x="45367" y="21116"/>
                    <a:pt x="45283" y="20864"/>
                  </a:cubicBezTo>
                  <a:cubicBezTo>
                    <a:pt x="45255" y="20752"/>
                    <a:pt x="45199" y="20640"/>
                    <a:pt x="45143" y="20556"/>
                  </a:cubicBezTo>
                  <a:cubicBezTo>
                    <a:pt x="44975" y="20220"/>
                    <a:pt x="44751" y="19912"/>
                    <a:pt x="44443" y="19631"/>
                  </a:cubicBezTo>
                  <a:cubicBezTo>
                    <a:pt x="43883" y="19071"/>
                    <a:pt x="43099" y="18679"/>
                    <a:pt x="42286" y="18483"/>
                  </a:cubicBezTo>
                  <a:cubicBezTo>
                    <a:pt x="41687" y="18367"/>
                    <a:pt x="41074" y="18305"/>
                    <a:pt x="40411" y="18305"/>
                  </a:cubicBezTo>
                  <a:cubicBezTo>
                    <a:pt x="40114" y="18305"/>
                    <a:pt x="39807" y="18317"/>
                    <a:pt x="39486" y="18343"/>
                  </a:cubicBezTo>
                  <a:cubicBezTo>
                    <a:pt x="39206" y="18371"/>
                    <a:pt x="38898" y="18399"/>
                    <a:pt x="38618" y="18427"/>
                  </a:cubicBezTo>
                  <a:cubicBezTo>
                    <a:pt x="39682" y="18007"/>
                    <a:pt x="40802" y="17419"/>
                    <a:pt x="41782" y="16579"/>
                  </a:cubicBezTo>
                  <a:cubicBezTo>
                    <a:pt x="42090" y="16299"/>
                    <a:pt x="42370" y="15991"/>
                    <a:pt x="42595" y="15627"/>
                  </a:cubicBezTo>
                  <a:cubicBezTo>
                    <a:pt x="42707" y="15459"/>
                    <a:pt x="42819" y="15291"/>
                    <a:pt x="42903" y="15095"/>
                  </a:cubicBezTo>
                  <a:cubicBezTo>
                    <a:pt x="42987" y="14927"/>
                    <a:pt x="43071" y="14731"/>
                    <a:pt x="43127" y="14535"/>
                  </a:cubicBezTo>
                  <a:cubicBezTo>
                    <a:pt x="43239" y="14143"/>
                    <a:pt x="43295" y="13751"/>
                    <a:pt x="43295" y="13415"/>
                  </a:cubicBezTo>
                  <a:cubicBezTo>
                    <a:pt x="43267" y="13107"/>
                    <a:pt x="43211" y="12827"/>
                    <a:pt x="43127" y="12575"/>
                  </a:cubicBezTo>
                  <a:cubicBezTo>
                    <a:pt x="43099" y="12519"/>
                    <a:pt x="43071" y="12463"/>
                    <a:pt x="43043" y="12407"/>
                  </a:cubicBezTo>
                  <a:cubicBezTo>
                    <a:pt x="42875" y="12071"/>
                    <a:pt x="42651" y="11790"/>
                    <a:pt x="42370" y="11566"/>
                  </a:cubicBezTo>
                  <a:cubicBezTo>
                    <a:pt x="42090" y="11342"/>
                    <a:pt x="41754" y="11146"/>
                    <a:pt x="41362" y="11006"/>
                  </a:cubicBezTo>
                  <a:cubicBezTo>
                    <a:pt x="40998" y="10866"/>
                    <a:pt x="40606" y="10782"/>
                    <a:pt x="40158" y="10754"/>
                  </a:cubicBezTo>
                  <a:cubicBezTo>
                    <a:pt x="40053" y="10747"/>
                    <a:pt x="39948" y="10744"/>
                    <a:pt x="39844" y="10744"/>
                  </a:cubicBezTo>
                  <a:cubicBezTo>
                    <a:pt x="39530" y="10744"/>
                    <a:pt x="39220" y="10775"/>
                    <a:pt x="38926" y="10838"/>
                  </a:cubicBezTo>
                  <a:cubicBezTo>
                    <a:pt x="38058" y="11034"/>
                    <a:pt x="37190" y="11370"/>
                    <a:pt x="36294" y="11846"/>
                  </a:cubicBezTo>
                  <a:cubicBezTo>
                    <a:pt x="36042" y="11987"/>
                    <a:pt x="35790" y="12127"/>
                    <a:pt x="35538" y="12295"/>
                  </a:cubicBezTo>
                  <a:cubicBezTo>
                    <a:pt x="35734" y="12071"/>
                    <a:pt x="35958" y="11846"/>
                    <a:pt x="36126" y="11650"/>
                  </a:cubicBezTo>
                  <a:cubicBezTo>
                    <a:pt x="36798" y="10866"/>
                    <a:pt x="37302" y="10082"/>
                    <a:pt x="37666" y="9298"/>
                  </a:cubicBezTo>
                  <a:cubicBezTo>
                    <a:pt x="37862" y="8934"/>
                    <a:pt x="37974" y="8514"/>
                    <a:pt x="38030" y="8094"/>
                  </a:cubicBezTo>
                  <a:cubicBezTo>
                    <a:pt x="38114" y="7702"/>
                    <a:pt x="38114" y="7282"/>
                    <a:pt x="38058" y="6890"/>
                  </a:cubicBezTo>
                  <a:cubicBezTo>
                    <a:pt x="38030" y="6610"/>
                    <a:pt x="37974" y="6330"/>
                    <a:pt x="37862" y="6078"/>
                  </a:cubicBezTo>
                  <a:cubicBezTo>
                    <a:pt x="37834" y="5966"/>
                    <a:pt x="37778" y="5882"/>
                    <a:pt x="37750" y="5798"/>
                  </a:cubicBezTo>
                  <a:cubicBezTo>
                    <a:pt x="37582" y="5462"/>
                    <a:pt x="37358" y="5154"/>
                    <a:pt x="37106" y="4958"/>
                  </a:cubicBezTo>
                  <a:cubicBezTo>
                    <a:pt x="36966" y="4818"/>
                    <a:pt x="36826" y="4734"/>
                    <a:pt x="36658" y="4650"/>
                  </a:cubicBezTo>
                  <a:cubicBezTo>
                    <a:pt x="36490" y="4594"/>
                    <a:pt x="36322" y="4510"/>
                    <a:pt x="36154" y="4482"/>
                  </a:cubicBezTo>
                  <a:cubicBezTo>
                    <a:pt x="35876" y="4396"/>
                    <a:pt x="35581" y="4359"/>
                    <a:pt x="35283" y="4359"/>
                  </a:cubicBezTo>
                  <a:cubicBezTo>
                    <a:pt x="35191" y="4359"/>
                    <a:pt x="35098" y="4363"/>
                    <a:pt x="35005" y="4370"/>
                  </a:cubicBezTo>
                  <a:cubicBezTo>
                    <a:pt x="34585" y="4426"/>
                    <a:pt x="34193" y="4510"/>
                    <a:pt x="33801" y="4650"/>
                  </a:cubicBezTo>
                  <a:cubicBezTo>
                    <a:pt x="33409" y="4790"/>
                    <a:pt x="33045" y="4986"/>
                    <a:pt x="32709" y="5238"/>
                  </a:cubicBezTo>
                  <a:cubicBezTo>
                    <a:pt x="32009" y="5742"/>
                    <a:pt x="31365" y="6386"/>
                    <a:pt x="30721" y="7198"/>
                  </a:cubicBezTo>
                  <a:cubicBezTo>
                    <a:pt x="30553" y="7422"/>
                    <a:pt x="30385" y="7674"/>
                    <a:pt x="30217" y="7926"/>
                  </a:cubicBezTo>
                  <a:cubicBezTo>
                    <a:pt x="30329" y="7646"/>
                    <a:pt x="30413" y="7366"/>
                    <a:pt x="30497" y="7086"/>
                  </a:cubicBezTo>
                  <a:cubicBezTo>
                    <a:pt x="30805" y="6106"/>
                    <a:pt x="30945" y="5210"/>
                    <a:pt x="30973" y="4314"/>
                  </a:cubicBezTo>
                  <a:cubicBezTo>
                    <a:pt x="30973" y="3753"/>
                    <a:pt x="30861" y="3165"/>
                    <a:pt x="30665" y="2633"/>
                  </a:cubicBezTo>
                  <a:cubicBezTo>
                    <a:pt x="30581" y="2409"/>
                    <a:pt x="30469" y="2185"/>
                    <a:pt x="30329" y="1961"/>
                  </a:cubicBezTo>
                  <a:cubicBezTo>
                    <a:pt x="30133" y="1597"/>
                    <a:pt x="29881" y="1317"/>
                    <a:pt x="29601" y="1093"/>
                  </a:cubicBezTo>
                  <a:cubicBezTo>
                    <a:pt x="29321" y="869"/>
                    <a:pt x="29069" y="701"/>
                    <a:pt x="28789" y="617"/>
                  </a:cubicBezTo>
                  <a:lnTo>
                    <a:pt x="28537" y="533"/>
                  </a:lnTo>
                  <a:cubicBezTo>
                    <a:pt x="28383" y="505"/>
                    <a:pt x="28229" y="491"/>
                    <a:pt x="28075" y="491"/>
                  </a:cubicBezTo>
                  <a:cubicBezTo>
                    <a:pt x="27921" y="491"/>
                    <a:pt x="27767" y="505"/>
                    <a:pt x="27613" y="533"/>
                  </a:cubicBezTo>
                  <a:cubicBezTo>
                    <a:pt x="27248" y="589"/>
                    <a:pt x="26884" y="729"/>
                    <a:pt x="26520" y="925"/>
                  </a:cubicBezTo>
                  <a:cubicBezTo>
                    <a:pt x="26184" y="1093"/>
                    <a:pt x="25848" y="1345"/>
                    <a:pt x="25540" y="1625"/>
                  </a:cubicBezTo>
                  <a:cubicBezTo>
                    <a:pt x="25260" y="1905"/>
                    <a:pt x="25008" y="2241"/>
                    <a:pt x="24784" y="2605"/>
                  </a:cubicBezTo>
                  <a:cubicBezTo>
                    <a:pt x="24560" y="3025"/>
                    <a:pt x="24364" y="3445"/>
                    <a:pt x="24168" y="3893"/>
                  </a:cubicBezTo>
                  <a:cubicBezTo>
                    <a:pt x="24028" y="4314"/>
                    <a:pt x="23888" y="4762"/>
                    <a:pt x="23776" y="5238"/>
                  </a:cubicBezTo>
                  <a:cubicBezTo>
                    <a:pt x="23692" y="5518"/>
                    <a:pt x="23636" y="5798"/>
                    <a:pt x="23580" y="6106"/>
                  </a:cubicBezTo>
                  <a:cubicBezTo>
                    <a:pt x="23524" y="5042"/>
                    <a:pt x="23356" y="3921"/>
                    <a:pt x="22936" y="2857"/>
                  </a:cubicBezTo>
                  <a:cubicBezTo>
                    <a:pt x="22908" y="2717"/>
                    <a:pt x="22852" y="2605"/>
                    <a:pt x="22796" y="2493"/>
                  </a:cubicBezTo>
                  <a:cubicBezTo>
                    <a:pt x="22628" y="2129"/>
                    <a:pt x="22432" y="1765"/>
                    <a:pt x="22152" y="1429"/>
                  </a:cubicBezTo>
                  <a:cubicBezTo>
                    <a:pt x="21900" y="1093"/>
                    <a:pt x="21592" y="813"/>
                    <a:pt x="21284" y="617"/>
                  </a:cubicBezTo>
                  <a:cubicBezTo>
                    <a:pt x="20948" y="365"/>
                    <a:pt x="20584" y="197"/>
                    <a:pt x="20248" y="113"/>
                  </a:cubicBezTo>
                  <a:cubicBezTo>
                    <a:pt x="20005" y="38"/>
                    <a:pt x="19762" y="1"/>
                    <a:pt x="19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6307225" y="4098050"/>
              <a:ext cx="960550" cy="959150"/>
            </a:xfrm>
            <a:custGeom>
              <a:avLst/>
              <a:gdLst/>
              <a:ahLst/>
              <a:cxnLst/>
              <a:rect l="l" t="t" r="r" b="b"/>
              <a:pathLst>
                <a:path w="38422" h="38366" extrusionOk="0">
                  <a:moveTo>
                    <a:pt x="25204" y="32737"/>
                  </a:moveTo>
                  <a:cubicBezTo>
                    <a:pt x="25176" y="32541"/>
                    <a:pt x="25120" y="32373"/>
                    <a:pt x="25064" y="32177"/>
                  </a:cubicBezTo>
                  <a:cubicBezTo>
                    <a:pt x="25540" y="32961"/>
                    <a:pt x="26156" y="33745"/>
                    <a:pt x="26968" y="34417"/>
                  </a:cubicBezTo>
                  <a:cubicBezTo>
                    <a:pt x="27248" y="34641"/>
                    <a:pt x="27556" y="34809"/>
                    <a:pt x="27892" y="34949"/>
                  </a:cubicBezTo>
                  <a:cubicBezTo>
                    <a:pt x="28200" y="35089"/>
                    <a:pt x="28564" y="35201"/>
                    <a:pt x="28872" y="35229"/>
                  </a:cubicBezTo>
                  <a:cubicBezTo>
                    <a:pt x="29236" y="35285"/>
                    <a:pt x="29572" y="35257"/>
                    <a:pt x="29852" y="35201"/>
                  </a:cubicBezTo>
                  <a:cubicBezTo>
                    <a:pt x="30160" y="35145"/>
                    <a:pt x="30440" y="35005"/>
                    <a:pt x="30664" y="34865"/>
                  </a:cubicBezTo>
                  <a:cubicBezTo>
                    <a:pt x="30916" y="34669"/>
                    <a:pt x="31112" y="34445"/>
                    <a:pt x="31252" y="34165"/>
                  </a:cubicBezTo>
                  <a:cubicBezTo>
                    <a:pt x="31392" y="33913"/>
                    <a:pt x="31504" y="33605"/>
                    <a:pt x="31560" y="33241"/>
                  </a:cubicBezTo>
                  <a:cubicBezTo>
                    <a:pt x="31617" y="32933"/>
                    <a:pt x="31645" y="32569"/>
                    <a:pt x="31617" y="32205"/>
                  </a:cubicBezTo>
                  <a:cubicBezTo>
                    <a:pt x="31560" y="31868"/>
                    <a:pt x="31476" y="31560"/>
                    <a:pt x="31392" y="31252"/>
                  </a:cubicBezTo>
                  <a:cubicBezTo>
                    <a:pt x="31364" y="31224"/>
                    <a:pt x="31364" y="31196"/>
                    <a:pt x="31364" y="31196"/>
                  </a:cubicBezTo>
                  <a:cubicBezTo>
                    <a:pt x="30944" y="30216"/>
                    <a:pt x="30384" y="29404"/>
                    <a:pt x="29768" y="28704"/>
                  </a:cubicBezTo>
                  <a:cubicBezTo>
                    <a:pt x="29936" y="28816"/>
                    <a:pt x="30104" y="28900"/>
                    <a:pt x="30244" y="29012"/>
                  </a:cubicBezTo>
                  <a:cubicBezTo>
                    <a:pt x="31000" y="29460"/>
                    <a:pt x="31729" y="29768"/>
                    <a:pt x="32429" y="29964"/>
                  </a:cubicBezTo>
                  <a:cubicBezTo>
                    <a:pt x="33129" y="30132"/>
                    <a:pt x="33857" y="30132"/>
                    <a:pt x="34501" y="29936"/>
                  </a:cubicBezTo>
                  <a:cubicBezTo>
                    <a:pt x="34837" y="29824"/>
                    <a:pt x="35117" y="29684"/>
                    <a:pt x="35369" y="29488"/>
                  </a:cubicBezTo>
                  <a:cubicBezTo>
                    <a:pt x="35593" y="29348"/>
                    <a:pt x="35761" y="29180"/>
                    <a:pt x="35901" y="28984"/>
                  </a:cubicBezTo>
                  <a:lnTo>
                    <a:pt x="35901" y="28984"/>
                  </a:lnTo>
                  <a:lnTo>
                    <a:pt x="35985" y="28844"/>
                  </a:lnTo>
                  <a:cubicBezTo>
                    <a:pt x="36265" y="28340"/>
                    <a:pt x="36349" y="27668"/>
                    <a:pt x="36153" y="26996"/>
                  </a:cubicBezTo>
                  <a:cubicBezTo>
                    <a:pt x="36125" y="26856"/>
                    <a:pt x="36097" y="26716"/>
                    <a:pt x="36041" y="26604"/>
                  </a:cubicBezTo>
                  <a:cubicBezTo>
                    <a:pt x="35957" y="26408"/>
                    <a:pt x="35873" y="26212"/>
                    <a:pt x="35761" y="26044"/>
                  </a:cubicBezTo>
                  <a:cubicBezTo>
                    <a:pt x="35593" y="25736"/>
                    <a:pt x="35369" y="25456"/>
                    <a:pt x="35117" y="25204"/>
                  </a:cubicBezTo>
                  <a:cubicBezTo>
                    <a:pt x="34585" y="24672"/>
                    <a:pt x="33941" y="24224"/>
                    <a:pt x="33185" y="23831"/>
                  </a:cubicBezTo>
                  <a:cubicBezTo>
                    <a:pt x="33017" y="23747"/>
                    <a:pt x="32849" y="23663"/>
                    <a:pt x="32681" y="23579"/>
                  </a:cubicBezTo>
                  <a:cubicBezTo>
                    <a:pt x="32877" y="23607"/>
                    <a:pt x="33045" y="23635"/>
                    <a:pt x="33241" y="23663"/>
                  </a:cubicBezTo>
                  <a:lnTo>
                    <a:pt x="33241" y="23663"/>
                  </a:lnTo>
                  <a:cubicBezTo>
                    <a:pt x="34081" y="23775"/>
                    <a:pt x="34865" y="23747"/>
                    <a:pt x="35593" y="23635"/>
                  </a:cubicBezTo>
                  <a:cubicBezTo>
                    <a:pt x="35957" y="23579"/>
                    <a:pt x="36293" y="23495"/>
                    <a:pt x="36601" y="23327"/>
                  </a:cubicBezTo>
                  <a:cubicBezTo>
                    <a:pt x="36937" y="23187"/>
                    <a:pt x="37245" y="22991"/>
                    <a:pt x="37497" y="22795"/>
                  </a:cubicBezTo>
                  <a:cubicBezTo>
                    <a:pt x="38001" y="22319"/>
                    <a:pt x="38337" y="21759"/>
                    <a:pt x="38393" y="21199"/>
                  </a:cubicBezTo>
                  <a:cubicBezTo>
                    <a:pt x="38421" y="20891"/>
                    <a:pt x="38393" y="20583"/>
                    <a:pt x="38281" y="20275"/>
                  </a:cubicBezTo>
                  <a:lnTo>
                    <a:pt x="38281" y="20247"/>
                  </a:lnTo>
                  <a:cubicBezTo>
                    <a:pt x="38169" y="19967"/>
                    <a:pt x="38001" y="19687"/>
                    <a:pt x="37805" y="19435"/>
                  </a:cubicBezTo>
                  <a:cubicBezTo>
                    <a:pt x="37609" y="19183"/>
                    <a:pt x="37357" y="18931"/>
                    <a:pt x="37049" y="18735"/>
                  </a:cubicBezTo>
                  <a:cubicBezTo>
                    <a:pt x="36769" y="18511"/>
                    <a:pt x="36461" y="18343"/>
                    <a:pt x="36125" y="18231"/>
                  </a:cubicBezTo>
                  <a:cubicBezTo>
                    <a:pt x="35145" y="17867"/>
                    <a:pt x="34165" y="17755"/>
                    <a:pt x="33241" y="17727"/>
                  </a:cubicBezTo>
                  <a:cubicBezTo>
                    <a:pt x="33437" y="17699"/>
                    <a:pt x="33605" y="17643"/>
                    <a:pt x="33773" y="17587"/>
                  </a:cubicBezTo>
                  <a:cubicBezTo>
                    <a:pt x="34613" y="17335"/>
                    <a:pt x="35313" y="16999"/>
                    <a:pt x="35957" y="16607"/>
                  </a:cubicBezTo>
                  <a:cubicBezTo>
                    <a:pt x="36517" y="16214"/>
                    <a:pt x="37021" y="15682"/>
                    <a:pt x="37301" y="15038"/>
                  </a:cubicBezTo>
                  <a:cubicBezTo>
                    <a:pt x="37469" y="14730"/>
                    <a:pt x="37553" y="14422"/>
                    <a:pt x="37581" y="14114"/>
                  </a:cubicBezTo>
                  <a:cubicBezTo>
                    <a:pt x="37609" y="13806"/>
                    <a:pt x="37581" y="13498"/>
                    <a:pt x="37497" y="13218"/>
                  </a:cubicBezTo>
                  <a:cubicBezTo>
                    <a:pt x="37497" y="13190"/>
                    <a:pt x="37497" y="13162"/>
                    <a:pt x="37469" y="13134"/>
                  </a:cubicBezTo>
                  <a:cubicBezTo>
                    <a:pt x="37385" y="12882"/>
                    <a:pt x="37245" y="12658"/>
                    <a:pt x="37021" y="12434"/>
                  </a:cubicBezTo>
                  <a:cubicBezTo>
                    <a:pt x="36825" y="12210"/>
                    <a:pt x="36545" y="12014"/>
                    <a:pt x="36237" y="11846"/>
                  </a:cubicBezTo>
                  <a:cubicBezTo>
                    <a:pt x="35649" y="11538"/>
                    <a:pt x="34921" y="11370"/>
                    <a:pt x="34221" y="11426"/>
                  </a:cubicBezTo>
                  <a:cubicBezTo>
                    <a:pt x="33185" y="11510"/>
                    <a:pt x="32205" y="11790"/>
                    <a:pt x="31364" y="12154"/>
                  </a:cubicBezTo>
                  <a:cubicBezTo>
                    <a:pt x="32093" y="11594"/>
                    <a:pt x="32821" y="10894"/>
                    <a:pt x="33381" y="10026"/>
                  </a:cubicBezTo>
                  <a:cubicBezTo>
                    <a:pt x="33577" y="9718"/>
                    <a:pt x="33717" y="9410"/>
                    <a:pt x="33829" y="9074"/>
                  </a:cubicBezTo>
                  <a:cubicBezTo>
                    <a:pt x="33885" y="8906"/>
                    <a:pt x="33941" y="8738"/>
                    <a:pt x="33969" y="8569"/>
                  </a:cubicBezTo>
                  <a:cubicBezTo>
                    <a:pt x="33997" y="8401"/>
                    <a:pt x="33997" y="8233"/>
                    <a:pt x="33997" y="8037"/>
                  </a:cubicBezTo>
                  <a:cubicBezTo>
                    <a:pt x="34025" y="7673"/>
                    <a:pt x="33941" y="7281"/>
                    <a:pt x="33829" y="6973"/>
                  </a:cubicBezTo>
                  <a:cubicBezTo>
                    <a:pt x="33745" y="6721"/>
                    <a:pt x="33605" y="6497"/>
                    <a:pt x="33437" y="6301"/>
                  </a:cubicBezTo>
                  <a:cubicBezTo>
                    <a:pt x="33241" y="6077"/>
                    <a:pt x="32989" y="5909"/>
                    <a:pt x="32681" y="5797"/>
                  </a:cubicBezTo>
                  <a:cubicBezTo>
                    <a:pt x="32401" y="5657"/>
                    <a:pt x="32093" y="5601"/>
                    <a:pt x="31729" y="5573"/>
                  </a:cubicBezTo>
                  <a:cubicBezTo>
                    <a:pt x="31420" y="5545"/>
                    <a:pt x="31056" y="5573"/>
                    <a:pt x="30692" y="5629"/>
                  </a:cubicBezTo>
                  <a:cubicBezTo>
                    <a:pt x="30356" y="5713"/>
                    <a:pt x="30020" y="5853"/>
                    <a:pt x="29712" y="5993"/>
                  </a:cubicBezTo>
                  <a:cubicBezTo>
                    <a:pt x="29040" y="6357"/>
                    <a:pt x="28424" y="6805"/>
                    <a:pt x="27808" y="7421"/>
                  </a:cubicBezTo>
                  <a:cubicBezTo>
                    <a:pt x="27668" y="7533"/>
                    <a:pt x="27556" y="7673"/>
                    <a:pt x="27416" y="7813"/>
                  </a:cubicBezTo>
                  <a:cubicBezTo>
                    <a:pt x="27500" y="7645"/>
                    <a:pt x="27584" y="7477"/>
                    <a:pt x="27668" y="7309"/>
                  </a:cubicBezTo>
                  <a:cubicBezTo>
                    <a:pt x="28032" y="6525"/>
                    <a:pt x="28256" y="5769"/>
                    <a:pt x="28368" y="5041"/>
                  </a:cubicBezTo>
                  <a:cubicBezTo>
                    <a:pt x="28424" y="4705"/>
                    <a:pt x="28452" y="4341"/>
                    <a:pt x="28396" y="3977"/>
                  </a:cubicBezTo>
                  <a:cubicBezTo>
                    <a:pt x="28368" y="3697"/>
                    <a:pt x="28284" y="3389"/>
                    <a:pt x="28200" y="3109"/>
                  </a:cubicBezTo>
                  <a:cubicBezTo>
                    <a:pt x="28172" y="3081"/>
                    <a:pt x="28144" y="3025"/>
                    <a:pt x="28144" y="2997"/>
                  </a:cubicBezTo>
                  <a:cubicBezTo>
                    <a:pt x="28004" y="2689"/>
                    <a:pt x="27836" y="2409"/>
                    <a:pt x="27612" y="2157"/>
                  </a:cubicBezTo>
                  <a:cubicBezTo>
                    <a:pt x="27416" y="1933"/>
                    <a:pt x="27164" y="1737"/>
                    <a:pt x="26884" y="1625"/>
                  </a:cubicBezTo>
                  <a:cubicBezTo>
                    <a:pt x="26744" y="1569"/>
                    <a:pt x="26604" y="1513"/>
                    <a:pt x="26464" y="1485"/>
                  </a:cubicBezTo>
                  <a:cubicBezTo>
                    <a:pt x="26296" y="1457"/>
                    <a:pt x="26156" y="1457"/>
                    <a:pt x="25988" y="1457"/>
                  </a:cubicBezTo>
                  <a:cubicBezTo>
                    <a:pt x="25680" y="1457"/>
                    <a:pt x="25344" y="1513"/>
                    <a:pt x="25036" y="1653"/>
                  </a:cubicBezTo>
                  <a:cubicBezTo>
                    <a:pt x="24700" y="1765"/>
                    <a:pt x="24392" y="1933"/>
                    <a:pt x="24140" y="2129"/>
                  </a:cubicBezTo>
                  <a:cubicBezTo>
                    <a:pt x="23859" y="2353"/>
                    <a:pt x="23579" y="2605"/>
                    <a:pt x="23383" y="2857"/>
                  </a:cubicBezTo>
                  <a:cubicBezTo>
                    <a:pt x="22907" y="3445"/>
                    <a:pt x="22543" y="4117"/>
                    <a:pt x="22207" y="4929"/>
                  </a:cubicBezTo>
                  <a:cubicBezTo>
                    <a:pt x="22151" y="5125"/>
                    <a:pt x="22067" y="5293"/>
                    <a:pt x="22011" y="5461"/>
                  </a:cubicBezTo>
                  <a:cubicBezTo>
                    <a:pt x="22067" y="4565"/>
                    <a:pt x="22039" y="3557"/>
                    <a:pt x="21787" y="2549"/>
                  </a:cubicBezTo>
                  <a:cubicBezTo>
                    <a:pt x="21731" y="2437"/>
                    <a:pt x="21703" y="2297"/>
                    <a:pt x="21675" y="2185"/>
                  </a:cubicBezTo>
                  <a:cubicBezTo>
                    <a:pt x="21451" y="1653"/>
                    <a:pt x="21115" y="1149"/>
                    <a:pt x="20723" y="756"/>
                  </a:cubicBezTo>
                  <a:cubicBezTo>
                    <a:pt x="20471" y="532"/>
                    <a:pt x="20191" y="336"/>
                    <a:pt x="19911" y="224"/>
                  </a:cubicBezTo>
                  <a:cubicBezTo>
                    <a:pt x="19659" y="112"/>
                    <a:pt x="19407" y="28"/>
                    <a:pt x="19183" y="28"/>
                  </a:cubicBezTo>
                  <a:lnTo>
                    <a:pt x="19183" y="0"/>
                  </a:lnTo>
                  <a:lnTo>
                    <a:pt x="19043" y="28"/>
                  </a:lnTo>
                  <a:cubicBezTo>
                    <a:pt x="18707" y="28"/>
                    <a:pt x="18427" y="112"/>
                    <a:pt x="18147" y="224"/>
                  </a:cubicBezTo>
                  <a:cubicBezTo>
                    <a:pt x="17867" y="364"/>
                    <a:pt x="17587" y="560"/>
                    <a:pt x="17363" y="784"/>
                  </a:cubicBezTo>
                  <a:cubicBezTo>
                    <a:pt x="16859" y="1261"/>
                    <a:pt x="16494" y="1905"/>
                    <a:pt x="16326" y="2577"/>
                  </a:cubicBezTo>
                  <a:cubicBezTo>
                    <a:pt x="16130" y="3305"/>
                    <a:pt x="16074" y="4089"/>
                    <a:pt x="16102" y="4957"/>
                  </a:cubicBezTo>
                  <a:cubicBezTo>
                    <a:pt x="16102" y="5125"/>
                    <a:pt x="16102" y="5321"/>
                    <a:pt x="16130" y="5517"/>
                  </a:cubicBezTo>
                  <a:cubicBezTo>
                    <a:pt x="16130" y="5489"/>
                    <a:pt x="16102" y="5461"/>
                    <a:pt x="16102" y="5433"/>
                  </a:cubicBezTo>
                  <a:cubicBezTo>
                    <a:pt x="15794" y="4593"/>
                    <a:pt x="15346" y="3725"/>
                    <a:pt x="14730" y="2941"/>
                  </a:cubicBezTo>
                  <a:cubicBezTo>
                    <a:pt x="14506" y="2661"/>
                    <a:pt x="14226" y="2437"/>
                    <a:pt x="13946" y="2213"/>
                  </a:cubicBezTo>
                  <a:cubicBezTo>
                    <a:pt x="13638" y="2017"/>
                    <a:pt x="13330" y="1849"/>
                    <a:pt x="13022" y="1737"/>
                  </a:cubicBezTo>
                  <a:cubicBezTo>
                    <a:pt x="12714" y="1653"/>
                    <a:pt x="12378" y="1597"/>
                    <a:pt x="12070" y="1569"/>
                  </a:cubicBezTo>
                  <a:cubicBezTo>
                    <a:pt x="11734" y="1569"/>
                    <a:pt x="11426" y="1653"/>
                    <a:pt x="11174" y="1765"/>
                  </a:cubicBezTo>
                  <a:cubicBezTo>
                    <a:pt x="10642" y="1989"/>
                    <a:pt x="10222" y="2521"/>
                    <a:pt x="9942" y="3165"/>
                  </a:cubicBezTo>
                  <a:cubicBezTo>
                    <a:pt x="9886" y="3305"/>
                    <a:pt x="9830" y="3473"/>
                    <a:pt x="9802" y="3641"/>
                  </a:cubicBezTo>
                  <a:cubicBezTo>
                    <a:pt x="9746" y="3809"/>
                    <a:pt x="9718" y="3977"/>
                    <a:pt x="9718" y="4145"/>
                  </a:cubicBezTo>
                  <a:cubicBezTo>
                    <a:pt x="9690" y="4509"/>
                    <a:pt x="9690" y="4873"/>
                    <a:pt x="9746" y="5209"/>
                  </a:cubicBezTo>
                  <a:cubicBezTo>
                    <a:pt x="9942" y="6217"/>
                    <a:pt x="10334" y="7141"/>
                    <a:pt x="10782" y="7953"/>
                  </a:cubicBezTo>
                  <a:cubicBezTo>
                    <a:pt x="10138" y="7309"/>
                    <a:pt x="9354" y="6637"/>
                    <a:pt x="8457" y="6161"/>
                  </a:cubicBezTo>
                  <a:cubicBezTo>
                    <a:pt x="8121" y="6021"/>
                    <a:pt x="7785" y="5909"/>
                    <a:pt x="7449" y="5825"/>
                  </a:cubicBezTo>
                  <a:cubicBezTo>
                    <a:pt x="7281" y="5797"/>
                    <a:pt x="7113" y="5769"/>
                    <a:pt x="6945" y="5769"/>
                  </a:cubicBezTo>
                  <a:cubicBezTo>
                    <a:pt x="6749" y="5741"/>
                    <a:pt x="6581" y="5741"/>
                    <a:pt x="6413" y="5769"/>
                  </a:cubicBezTo>
                  <a:cubicBezTo>
                    <a:pt x="5741" y="5825"/>
                    <a:pt x="5125" y="6105"/>
                    <a:pt x="4733" y="6525"/>
                  </a:cubicBezTo>
                  <a:cubicBezTo>
                    <a:pt x="4537" y="6749"/>
                    <a:pt x="4397" y="7001"/>
                    <a:pt x="4285" y="7309"/>
                  </a:cubicBezTo>
                  <a:cubicBezTo>
                    <a:pt x="4201" y="7617"/>
                    <a:pt x="4173" y="7953"/>
                    <a:pt x="4173" y="8289"/>
                  </a:cubicBezTo>
                  <a:cubicBezTo>
                    <a:pt x="4201" y="8626"/>
                    <a:pt x="4257" y="8962"/>
                    <a:pt x="4369" y="9298"/>
                  </a:cubicBezTo>
                  <a:cubicBezTo>
                    <a:pt x="4481" y="9634"/>
                    <a:pt x="4621" y="9970"/>
                    <a:pt x="4817" y="10250"/>
                  </a:cubicBezTo>
                  <a:cubicBezTo>
                    <a:pt x="5405" y="11118"/>
                    <a:pt x="6133" y="11790"/>
                    <a:pt x="6889" y="12350"/>
                  </a:cubicBezTo>
                  <a:cubicBezTo>
                    <a:pt x="6693" y="12294"/>
                    <a:pt x="6525" y="12210"/>
                    <a:pt x="6357" y="12154"/>
                  </a:cubicBezTo>
                  <a:cubicBezTo>
                    <a:pt x="5545" y="11874"/>
                    <a:pt x="4761" y="11734"/>
                    <a:pt x="4033" y="11678"/>
                  </a:cubicBezTo>
                  <a:cubicBezTo>
                    <a:pt x="3333" y="11650"/>
                    <a:pt x="2605" y="11818"/>
                    <a:pt x="1989" y="12154"/>
                  </a:cubicBezTo>
                  <a:cubicBezTo>
                    <a:pt x="1709" y="12294"/>
                    <a:pt x="1456" y="12518"/>
                    <a:pt x="1232" y="12742"/>
                  </a:cubicBezTo>
                  <a:cubicBezTo>
                    <a:pt x="1036" y="12966"/>
                    <a:pt x="868" y="13218"/>
                    <a:pt x="784" y="13498"/>
                  </a:cubicBezTo>
                  <a:cubicBezTo>
                    <a:pt x="672" y="13778"/>
                    <a:pt x="672" y="14086"/>
                    <a:pt x="700" y="14422"/>
                  </a:cubicBezTo>
                  <a:cubicBezTo>
                    <a:pt x="728" y="14730"/>
                    <a:pt x="840" y="15038"/>
                    <a:pt x="980" y="15346"/>
                  </a:cubicBezTo>
                  <a:cubicBezTo>
                    <a:pt x="1288" y="15962"/>
                    <a:pt x="1793" y="16495"/>
                    <a:pt x="2381" y="16887"/>
                  </a:cubicBezTo>
                  <a:cubicBezTo>
                    <a:pt x="3277" y="17419"/>
                    <a:pt x="4229" y="17755"/>
                    <a:pt x="5125" y="17951"/>
                  </a:cubicBezTo>
                  <a:cubicBezTo>
                    <a:pt x="4929" y="17979"/>
                    <a:pt x="4733" y="17979"/>
                    <a:pt x="4537" y="18007"/>
                  </a:cubicBezTo>
                  <a:cubicBezTo>
                    <a:pt x="3669" y="18063"/>
                    <a:pt x="2913" y="18231"/>
                    <a:pt x="2241" y="18511"/>
                  </a:cubicBezTo>
                  <a:cubicBezTo>
                    <a:pt x="1905" y="18623"/>
                    <a:pt x="1597" y="18791"/>
                    <a:pt x="1316" y="19015"/>
                  </a:cubicBezTo>
                  <a:cubicBezTo>
                    <a:pt x="1036" y="19211"/>
                    <a:pt x="784" y="19463"/>
                    <a:pt x="560" y="19743"/>
                  </a:cubicBezTo>
                  <a:cubicBezTo>
                    <a:pt x="364" y="19995"/>
                    <a:pt x="224" y="20275"/>
                    <a:pt x="112" y="20583"/>
                  </a:cubicBezTo>
                  <a:cubicBezTo>
                    <a:pt x="56" y="20751"/>
                    <a:pt x="28" y="20891"/>
                    <a:pt x="0" y="21031"/>
                  </a:cubicBezTo>
                  <a:cubicBezTo>
                    <a:pt x="0" y="21199"/>
                    <a:pt x="0" y="21339"/>
                    <a:pt x="0" y="21479"/>
                  </a:cubicBezTo>
                  <a:cubicBezTo>
                    <a:pt x="28" y="21787"/>
                    <a:pt x="140" y="22095"/>
                    <a:pt x="308" y="22347"/>
                  </a:cubicBezTo>
                  <a:cubicBezTo>
                    <a:pt x="476" y="22627"/>
                    <a:pt x="700" y="22879"/>
                    <a:pt x="952" y="23103"/>
                  </a:cubicBezTo>
                  <a:cubicBezTo>
                    <a:pt x="1204" y="23299"/>
                    <a:pt x="1512" y="23495"/>
                    <a:pt x="1821" y="23635"/>
                  </a:cubicBezTo>
                  <a:cubicBezTo>
                    <a:pt x="2157" y="23775"/>
                    <a:pt x="2493" y="23887"/>
                    <a:pt x="2857" y="23915"/>
                  </a:cubicBezTo>
                  <a:cubicBezTo>
                    <a:pt x="3585" y="24027"/>
                    <a:pt x="4369" y="24027"/>
                    <a:pt x="5209" y="23887"/>
                  </a:cubicBezTo>
                  <a:cubicBezTo>
                    <a:pt x="5405" y="23887"/>
                    <a:pt x="5601" y="23831"/>
                    <a:pt x="5769" y="23803"/>
                  </a:cubicBezTo>
                  <a:cubicBezTo>
                    <a:pt x="5601" y="23887"/>
                    <a:pt x="5433" y="23971"/>
                    <a:pt x="5265" y="24055"/>
                  </a:cubicBezTo>
                  <a:cubicBezTo>
                    <a:pt x="4509" y="24476"/>
                    <a:pt x="3893" y="24952"/>
                    <a:pt x="3361" y="25484"/>
                  </a:cubicBezTo>
                  <a:cubicBezTo>
                    <a:pt x="3109" y="25736"/>
                    <a:pt x="2913" y="26016"/>
                    <a:pt x="2717" y="26324"/>
                  </a:cubicBezTo>
                  <a:cubicBezTo>
                    <a:pt x="2549" y="26660"/>
                    <a:pt x="2409" y="26996"/>
                    <a:pt x="2353" y="27304"/>
                  </a:cubicBezTo>
                  <a:cubicBezTo>
                    <a:pt x="2269" y="27640"/>
                    <a:pt x="2269" y="27976"/>
                    <a:pt x="2297" y="28256"/>
                  </a:cubicBezTo>
                  <a:cubicBezTo>
                    <a:pt x="2325" y="28592"/>
                    <a:pt x="2409" y="28872"/>
                    <a:pt x="2549" y="29124"/>
                  </a:cubicBezTo>
                  <a:cubicBezTo>
                    <a:pt x="2857" y="29628"/>
                    <a:pt x="3417" y="29992"/>
                    <a:pt x="4061" y="30188"/>
                  </a:cubicBezTo>
                  <a:cubicBezTo>
                    <a:pt x="4229" y="30244"/>
                    <a:pt x="4397" y="30272"/>
                    <a:pt x="4565" y="30300"/>
                  </a:cubicBezTo>
                  <a:cubicBezTo>
                    <a:pt x="4733" y="30328"/>
                    <a:pt x="4901" y="30328"/>
                    <a:pt x="5097" y="30328"/>
                  </a:cubicBezTo>
                  <a:cubicBezTo>
                    <a:pt x="5433" y="30328"/>
                    <a:pt x="5797" y="30272"/>
                    <a:pt x="6133" y="30160"/>
                  </a:cubicBezTo>
                  <a:cubicBezTo>
                    <a:pt x="7113" y="29880"/>
                    <a:pt x="8009" y="29404"/>
                    <a:pt x="8765" y="28872"/>
                  </a:cubicBezTo>
                  <a:cubicBezTo>
                    <a:pt x="8177" y="29572"/>
                    <a:pt x="7589" y="30412"/>
                    <a:pt x="7225" y="31364"/>
                  </a:cubicBezTo>
                  <a:cubicBezTo>
                    <a:pt x="6973" y="32037"/>
                    <a:pt x="6917" y="32793"/>
                    <a:pt x="7029" y="33437"/>
                  </a:cubicBezTo>
                  <a:cubicBezTo>
                    <a:pt x="7113" y="33773"/>
                    <a:pt x="7225" y="34109"/>
                    <a:pt x="7365" y="34361"/>
                  </a:cubicBezTo>
                  <a:cubicBezTo>
                    <a:pt x="7561" y="34669"/>
                    <a:pt x="7757" y="34893"/>
                    <a:pt x="7953" y="35033"/>
                  </a:cubicBezTo>
                  <a:cubicBezTo>
                    <a:pt x="8233" y="35201"/>
                    <a:pt x="8513" y="35341"/>
                    <a:pt x="8821" y="35397"/>
                  </a:cubicBezTo>
                  <a:cubicBezTo>
                    <a:pt x="9130" y="35453"/>
                    <a:pt x="9466" y="35453"/>
                    <a:pt x="9802" y="35397"/>
                  </a:cubicBezTo>
                  <a:cubicBezTo>
                    <a:pt x="10474" y="35313"/>
                    <a:pt x="11146" y="35005"/>
                    <a:pt x="11678" y="34557"/>
                  </a:cubicBezTo>
                  <a:cubicBezTo>
                    <a:pt x="12266" y="34053"/>
                    <a:pt x="12770" y="33493"/>
                    <a:pt x="13246" y="32765"/>
                  </a:cubicBezTo>
                  <a:cubicBezTo>
                    <a:pt x="13358" y="32625"/>
                    <a:pt x="13442" y="32457"/>
                    <a:pt x="13554" y="32289"/>
                  </a:cubicBezTo>
                  <a:cubicBezTo>
                    <a:pt x="13302" y="33185"/>
                    <a:pt x="13134" y="34165"/>
                    <a:pt x="13190" y="35201"/>
                  </a:cubicBezTo>
                  <a:cubicBezTo>
                    <a:pt x="13190" y="35565"/>
                    <a:pt x="13274" y="35901"/>
                    <a:pt x="13386" y="36237"/>
                  </a:cubicBezTo>
                  <a:cubicBezTo>
                    <a:pt x="13498" y="36573"/>
                    <a:pt x="13666" y="36909"/>
                    <a:pt x="13834" y="37161"/>
                  </a:cubicBezTo>
                  <a:cubicBezTo>
                    <a:pt x="14030" y="37441"/>
                    <a:pt x="14254" y="37665"/>
                    <a:pt x="14506" y="37861"/>
                  </a:cubicBezTo>
                  <a:cubicBezTo>
                    <a:pt x="14786" y="38057"/>
                    <a:pt x="15066" y="38169"/>
                    <a:pt x="15318" y="38253"/>
                  </a:cubicBezTo>
                  <a:cubicBezTo>
                    <a:pt x="15906" y="38365"/>
                    <a:pt x="16551" y="38197"/>
                    <a:pt x="17139" y="37833"/>
                  </a:cubicBezTo>
                  <a:cubicBezTo>
                    <a:pt x="17419" y="37665"/>
                    <a:pt x="17699" y="37441"/>
                    <a:pt x="17923" y="37161"/>
                  </a:cubicBezTo>
                  <a:cubicBezTo>
                    <a:pt x="18175" y="36909"/>
                    <a:pt x="18371" y="36601"/>
                    <a:pt x="18511" y="36293"/>
                  </a:cubicBezTo>
                  <a:cubicBezTo>
                    <a:pt x="18847" y="35621"/>
                    <a:pt x="19071" y="34865"/>
                    <a:pt x="19239" y="34025"/>
                  </a:cubicBezTo>
                  <a:cubicBezTo>
                    <a:pt x="19267" y="33857"/>
                    <a:pt x="19295" y="33661"/>
                    <a:pt x="19323" y="33465"/>
                  </a:cubicBezTo>
                  <a:cubicBezTo>
                    <a:pt x="19351" y="33661"/>
                    <a:pt x="19379" y="33857"/>
                    <a:pt x="19407" y="34025"/>
                  </a:cubicBezTo>
                  <a:cubicBezTo>
                    <a:pt x="19575" y="34865"/>
                    <a:pt x="19799" y="35621"/>
                    <a:pt x="20163" y="36293"/>
                  </a:cubicBezTo>
                  <a:cubicBezTo>
                    <a:pt x="20303" y="36601"/>
                    <a:pt x="20527" y="36881"/>
                    <a:pt x="20751" y="37161"/>
                  </a:cubicBezTo>
                  <a:cubicBezTo>
                    <a:pt x="21003" y="37413"/>
                    <a:pt x="21255" y="37637"/>
                    <a:pt x="21563" y="37805"/>
                  </a:cubicBezTo>
                  <a:cubicBezTo>
                    <a:pt x="22151" y="38169"/>
                    <a:pt x="22823" y="38309"/>
                    <a:pt x="23355" y="38169"/>
                  </a:cubicBezTo>
                  <a:lnTo>
                    <a:pt x="23355" y="38029"/>
                  </a:lnTo>
                  <a:lnTo>
                    <a:pt x="23383" y="38169"/>
                  </a:lnTo>
                  <a:cubicBezTo>
                    <a:pt x="23663" y="38113"/>
                    <a:pt x="23915" y="38001"/>
                    <a:pt x="24196" y="37777"/>
                  </a:cubicBezTo>
                  <a:cubicBezTo>
                    <a:pt x="24448" y="37581"/>
                    <a:pt x="24672" y="37357"/>
                    <a:pt x="24868" y="37077"/>
                  </a:cubicBezTo>
                  <a:cubicBezTo>
                    <a:pt x="25232" y="36517"/>
                    <a:pt x="25456" y="35817"/>
                    <a:pt x="25484" y="35089"/>
                  </a:cubicBezTo>
                  <a:cubicBezTo>
                    <a:pt x="25512" y="34361"/>
                    <a:pt x="25428" y="33577"/>
                    <a:pt x="25204" y="327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6476650" y="4268875"/>
              <a:ext cx="621000" cy="618900"/>
            </a:xfrm>
            <a:custGeom>
              <a:avLst/>
              <a:gdLst/>
              <a:ahLst/>
              <a:cxnLst/>
              <a:rect l="l" t="t" r="r" b="b"/>
              <a:pathLst>
                <a:path w="24840" h="24756" extrusionOk="0">
                  <a:moveTo>
                    <a:pt x="15122" y="24671"/>
                  </a:moveTo>
                  <a:lnTo>
                    <a:pt x="15122" y="24671"/>
                  </a:lnTo>
                  <a:lnTo>
                    <a:pt x="15122" y="24671"/>
                  </a:lnTo>
                  <a:lnTo>
                    <a:pt x="15094" y="24671"/>
                  </a:lnTo>
                  <a:lnTo>
                    <a:pt x="15094" y="24671"/>
                  </a:lnTo>
                  <a:cubicBezTo>
                    <a:pt x="14758" y="24755"/>
                    <a:pt x="14366" y="24643"/>
                    <a:pt x="14002" y="24419"/>
                  </a:cubicBezTo>
                  <a:cubicBezTo>
                    <a:pt x="13806" y="24335"/>
                    <a:pt x="13638" y="24195"/>
                    <a:pt x="13498" y="24027"/>
                  </a:cubicBezTo>
                  <a:cubicBezTo>
                    <a:pt x="13330" y="23859"/>
                    <a:pt x="13218" y="23663"/>
                    <a:pt x="13106" y="23467"/>
                  </a:cubicBezTo>
                  <a:cubicBezTo>
                    <a:pt x="12994" y="23243"/>
                    <a:pt x="12910" y="23019"/>
                    <a:pt x="12826" y="22767"/>
                  </a:cubicBezTo>
                  <a:cubicBezTo>
                    <a:pt x="12742" y="22515"/>
                    <a:pt x="12686" y="22291"/>
                    <a:pt x="12630" y="22039"/>
                  </a:cubicBezTo>
                  <a:cubicBezTo>
                    <a:pt x="12546" y="21535"/>
                    <a:pt x="12490" y="21031"/>
                    <a:pt x="12490" y="20555"/>
                  </a:cubicBezTo>
                  <a:lnTo>
                    <a:pt x="12490" y="20247"/>
                  </a:lnTo>
                  <a:lnTo>
                    <a:pt x="12462" y="20247"/>
                  </a:lnTo>
                  <a:lnTo>
                    <a:pt x="12462" y="20555"/>
                  </a:lnTo>
                  <a:cubicBezTo>
                    <a:pt x="12462" y="21031"/>
                    <a:pt x="12434" y="21535"/>
                    <a:pt x="12350" y="22039"/>
                  </a:cubicBezTo>
                  <a:cubicBezTo>
                    <a:pt x="12266" y="22543"/>
                    <a:pt x="12126" y="23019"/>
                    <a:pt x="11902" y="23495"/>
                  </a:cubicBezTo>
                  <a:cubicBezTo>
                    <a:pt x="11790" y="23691"/>
                    <a:pt x="11678" y="23859"/>
                    <a:pt x="11510" y="24027"/>
                  </a:cubicBezTo>
                  <a:cubicBezTo>
                    <a:pt x="11370" y="24195"/>
                    <a:pt x="11202" y="24335"/>
                    <a:pt x="11034" y="24447"/>
                  </a:cubicBezTo>
                  <a:cubicBezTo>
                    <a:pt x="10950" y="24503"/>
                    <a:pt x="10838" y="24559"/>
                    <a:pt x="10754" y="24615"/>
                  </a:cubicBezTo>
                  <a:cubicBezTo>
                    <a:pt x="10670" y="24643"/>
                    <a:pt x="10558" y="24671"/>
                    <a:pt x="10474" y="24699"/>
                  </a:cubicBezTo>
                  <a:cubicBezTo>
                    <a:pt x="10278" y="24727"/>
                    <a:pt x="10110" y="24755"/>
                    <a:pt x="9942" y="24727"/>
                  </a:cubicBezTo>
                  <a:lnTo>
                    <a:pt x="9942" y="24727"/>
                  </a:lnTo>
                  <a:lnTo>
                    <a:pt x="9914" y="24727"/>
                  </a:lnTo>
                  <a:lnTo>
                    <a:pt x="9914" y="24727"/>
                  </a:lnTo>
                  <a:lnTo>
                    <a:pt x="9914" y="24727"/>
                  </a:lnTo>
                  <a:cubicBezTo>
                    <a:pt x="9745" y="24671"/>
                    <a:pt x="9577" y="24587"/>
                    <a:pt x="9437" y="24475"/>
                  </a:cubicBezTo>
                  <a:cubicBezTo>
                    <a:pt x="9269" y="24363"/>
                    <a:pt x="9129" y="24223"/>
                    <a:pt x="9017" y="24055"/>
                  </a:cubicBezTo>
                  <a:cubicBezTo>
                    <a:pt x="8877" y="23887"/>
                    <a:pt x="8793" y="23691"/>
                    <a:pt x="8709" y="23467"/>
                  </a:cubicBezTo>
                  <a:cubicBezTo>
                    <a:pt x="8681" y="23355"/>
                    <a:pt x="8653" y="23271"/>
                    <a:pt x="8625" y="23159"/>
                  </a:cubicBezTo>
                  <a:cubicBezTo>
                    <a:pt x="8597" y="23047"/>
                    <a:pt x="8597" y="22935"/>
                    <a:pt x="8597" y="22823"/>
                  </a:cubicBezTo>
                  <a:cubicBezTo>
                    <a:pt x="8541" y="21787"/>
                    <a:pt x="8849" y="20807"/>
                    <a:pt x="9185" y="19883"/>
                  </a:cubicBezTo>
                  <a:cubicBezTo>
                    <a:pt x="9241" y="19799"/>
                    <a:pt x="9269" y="19715"/>
                    <a:pt x="9325" y="19603"/>
                  </a:cubicBezTo>
                  <a:lnTo>
                    <a:pt x="9325" y="19603"/>
                  </a:lnTo>
                  <a:cubicBezTo>
                    <a:pt x="9269" y="19687"/>
                    <a:pt x="9241" y="19799"/>
                    <a:pt x="9185" y="19883"/>
                  </a:cubicBezTo>
                  <a:cubicBezTo>
                    <a:pt x="8989" y="20331"/>
                    <a:pt x="8737" y="20779"/>
                    <a:pt x="8457" y="21199"/>
                  </a:cubicBezTo>
                  <a:cubicBezTo>
                    <a:pt x="8177" y="21619"/>
                    <a:pt x="7869" y="22011"/>
                    <a:pt x="7477" y="22319"/>
                  </a:cubicBezTo>
                  <a:cubicBezTo>
                    <a:pt x="7113" y="22627"/>
                    <a:pt x="6693" y="22795"/>
                    <a:pt x="6273" y="22851"/>
                  </a:cubicBezTo>
                  <a:cubicBezTo>
                    <a:pt x="6077" y="22879"/>
                    <a:pt x="5853" y="22879"/>
                    <a:pt x="5685" y="22851"/>
                  </a:cubicBezTo>
                  <a:cubicBezTo>
                    <a:pt x="5489" y="22823"/>
                    <a:pt x="5321" y="22739"/>
                    <a:pt x="5181" y="22655"/>
                  </a:cubicBezTo>
                  <a:lnTo>
                    <a:pt x="5181" y="22655"/>
                  </a:ln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cubicBezTo>
                    <a:pt x="5013" y="22543"/>
                    <a:pt x="4901" y="22403"/>
                    <a:pt x="4789" y="22235"/>
                  </a:cubicBezTo>
                  <a:cubicBezTo>
                    <a:pt x="4761" y="22151"/>
                    <a:pt x="4705" y="22067"/>
                    <a:pt x="4677" y="21955"/>
                  </a:cubicBezTo>
                  <a:cubicBezTo>
                    <a:pt x="4649" y="21871"/>
                    <a:pt x="4621" y="21759"/>
                    <a:pt x="4593" y="21675"/>
                  </a:cubicBezTo>
                  <a:cubicBezTo>
                    <a:pt x="4509" y="21255"/>
                    <a:pt x="4565" y="20779"/>
                    <a:pt x="4705" y="20359"/>
                  </a:cubicBezTo>
                  <a:cubicBezTo>
                    <a:pt x="4817" y="20135"/>
                    <a:pt x="4929" y="19883"/>
                    <a:pt x="5041" y="19687"/>
                  </a:cubicBezTo>
                  <a:cubicBezTo>
                    <a:pt x="5181" y="19463"/>
                    <a:pt x="5321" y="19239"/>
                    <a:pt x="5461" y="19043"/>
                  </a:cubicBezTo>
                  <a:cubicBezTo>
                    <a:pt x="5769" y="18651"/>
                    <a:pt x="6105" y="18287"/>
                    <a:pt x="6469" y="17951"/>
                  </a:cubicBezTo>
                  <a:cubicBezTo>
                    <a:pt x="6525" y="17867"/>
                    <a:pt x="6609" y="17811"/>
                    <a:pt x="6693" y="17755"/>
                  </a:cubicBezTo>
                  <a:cubicBezTo>
                    <a:pt x="6693" y="17755"/>
                    <a:pt x="6693" y="17727"/>
                    <a:pt x="6693" y="17727"/>
                  </a:cubicBezTo>
                  <a:cubicBezTo>
                    <a:pt x="6609" y="17811"/>
                    <a:pt x="6525" y="17867"/>
                    <a:pt x="6441" y="17951"/>
                  </a:cubicBezTo>
                  <a:cubicBezTo>
                    <a:pt x="6077" y="18259"/>
                    <a:pt x="5685" y="18567"/>
                    <a:pt x="5265" y="18847"/>
                  </a:cubicBezTo>
                  <a:cubicBezTo>
                    <a:pt x="4845" y="19099"/>
                    <a:pt x="4397" y="19323"/>
                    <a:pt x="3893" y="19463"/>
                  </a:cubicBezTo>
                  <a:cubicBezTo>
                    <a:pt x="3669" y="19519"/>
                    <a:pt x="3445" y="19547"/>
                    <a:pt x="3221" y="19575"/>
                  </a:cubicBezTo>
                  <a:cubicBezTo>
                    <a:pt x="3137" y="19575"/>
                    <a:pt x="3025" y="19547"/>
                    <a:pt x="2913" y="19547"/>
                  </a:cubicBezTo>
                  <a:cubicBezTo>
                    <a:pt x="2801" y="19519"/>
                    <a:pt x="2689" y="19519"/>
                    <a:pt x="2605" y="19491"/>
                  </a:cubicBezTo>
                  <a:cubicBezTo>
                    <a:pt x="2493" y="19463"/>
                    <a:pt x="2381" y="19407"/>
                    <a:pt x="2296" y="19379"/>
                  </a:cubicBezTo>
                  <a:cubicBezTo>
                    <a:pt x="2268" y="19351"/>
                    <a:pt x="2212" y="19323"/>
                    <a:pt x="2156" y="19295"/>
                  </a:cubicBezTo>
                  <a:cubicBezTo>
                    <a:pt x="2128" y="19295"/>
                    <a:pt x="2072" y="19267"/>
                    <a:pt x="2044" y="19239"/>
                  </a:cubicBezTo>
                  <a:cubicBezTo>
                    <a:pt x="1876" y="19127"/>
                    <a:pt x="1764" y="18987"/>
                    <a:pt x="1680" y="18847"/>
                  </a:cubicBezTo>
                  <a:lnTo>
                    <a:pt x="1680" y="18847"/>
                  </a:lnTo>
                  <a:lnTo>
                    <a:pt x="1680" y="18819"/>
                  </a:lnTo>
                  <a:lnTo>
                    <a:pt x="1680" y="18819"/>
                  </a:lnTo>
                  <a:lnTo>
                    <a:pt x="1680" y="18819"/>
                  </a:lnTo>
                  <a:cubicBezTo>
                    <a:pt x="1568" y="18679"/>
                    <a:pt x="1540" y="18483"/>
                    <a:pt x="1512" y="18315"/>
                  </a:cubicBezTo>
                  <a:cubicBezTo>
                    <a:pt x="1484" y="18119"/>
                    <a:pt x="1512" y="17895"/>
                    <a:pt x="1540" y="17699"/>
                  </a:cubicBezTo>
                  <a:cubicBezTo>
                    <a:pt x="1596" y="17503"/>
                    <a:pt x="1680" y="17278"/>
                    <a:pt x="1792" y="17082"/>
                  </a:cubicBezTo>
                  <a:cubicBezTo>
                    <a:pt x="1904" y="16886"/>
                    <a:pt x="2016" y="16718"/>
                    <a:pt x="2184" y="16550"/>
                  </a:cubicBezTo>
                  <a:cubicBezTo>
                    <a:pt x="2549" y="16186"/>
                    <a:pt x="2969" y="15906"/>
                    <a:pt x="3417" y="15654"/>
                  </a:cubicBezTo>
                  <a:cubicBezTo>
                    <a:pt x="3837" y="15430"/>
                    <a:pt x="4313" y="15234"/>
                    <a:pt x="4761" y="15066"/>
                  </a:cubicBezTo>
                  <a:cubicBezTo>
                    <a:pt x="4845" y="15038"/>
                    <a:pt x="4929" y="14982"/>
                    <a:pt x="5041" y="14954"/>
                  </a:cubicBezTo>
                  <a:lnTo>
                    <a:pt x="5041" y="14954"/>
                  </a:lnTo>
                  <a:cubicBezTo>
                    <a:pt x="4929" y="14982"/>
                    <a:pt x="4845" y="15010"/>
                    <a:pt x="4761" y="15038"/>
                  </a:cubicBezTo>
                  <a:cubicBezTo>
                    <a:pt x="4285" y="15206"/>
                    <a:pt x="3809" y="15318"/>
                    <a:pt x="3305" y="15374"/>
                  </a:cubicBezTo>
                  <a:cubicBezTo>
                    <a:pt x="2829" y="15458"/>
                    <a:pt x="2296" y="15458"/>
                    <a:pt x="1792" y="15402"/>
                  </a:cubicBezTo>
                  <a:cubicBezTo>
                    <a:pt x="1568" y="15374"/>
                    <a:pt x="1372" y="15318"/>
                    <a:pt x="1148" y="15206"/>
                  </a:cubicBezTo>
                  <a:cubicBezTo>
                    <a:pt x="952" y="15122"/>
                    <a:pt x="784" y="15010"/>
                    <a:pt x="616" y="14870"/>
                  </a:cubicBezTo>
                  <a:cubicBezTo>
                    <a:pt x="560" y="14842"/>
                    <a:pt x="532" y="14814"/>
                    <a:pt x="476" y="14758"/>
                  </a:cubicBezTo>
                  <a:cubicBezTo>
                    <a:pt x="448" y="14730"/>
                    <a:pt x="420" y="14702"/>
                    <a:pt x="392" y="14646"/>
                  </a:cubicBezTo>
                  <a:cubicBezTo>
                    <a:pt x="308" y="14590"/>
                    <a:pt x="252" y="14506"/>
                    <a:pt x="196" y="14422"/>
                  </a:cubicBezTo>
                  <a:cubicBezTo>
                    <a:pt x="112" y="14254"/>
                    <a:pt x="56" y="14086"/>
                    <a:pt x="28" y="13890"/>
                  </a:cubicBez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cubicBezTo>
                    <a:pt x="0" y="13806"/>
                    <a:pt x="0" y="13722"/>
                    <a:pt x="28" y="13610"/>
                  </a:cubicBezTo>
                  <a:cubicBezTo>
                    <a:pt x="28" y="13526"/>
                    <a:pt x="56" y="13442"/>
                    <a:pt x="84" y="13330"/>
                  </a:cubicBezTo>
                  <a:cubicBezTo>
                    <a:pt x="140" y="13162"/>
                    <a:pt x="252" y="12966"/>
                    <a:pt x="364" y="12798"/>
                  </a:cubicBezTo>
                  <a:cubicBezTo>
                    <a:pt x="504" y="12630"/>
                    <a:pt x="644" y="12490"/>
                    <a:pt x="840" y="12350"/>
                  </a:cubicBezTo>
                  <a:cubicBezTo>
                    <a:pt x="1008" y="12210"/>
                    <a:pt x="1204" y="12126"/>
                    <a:pt x="1428" y="12042"/>
                  </a:cubicBezTo>
                  <a:cubicBezTo>
                    <a:pt x="1540" y="11986"/>
                    <a:pt x="1652" y="11958"/>
                    <a:pt x="1792" y="11902"/>
                  </a:cubicBezTo>
                  <a:cubicBezTo>
                    <a:pt x="1904" y="11874"/>
                    <a:pt x="2016" y="11846"/>
                    <a:pt x="2156" y="11818"/>
                  </a:cubicBezTo>
                  <a:cubicBezTo>
                    <a:pt x="2409" y="11762"/>
                    <a:pt x="2661" y="11734"/>
                    <a:pt x="2913" y="11706"/>
                  </a:cubicBezTo>
                  <a:cubicBezTo>
                    <a:pt x="3389" y="11678"/>
                    <a:pt x="3893" y="11678"/>
                    <a:pt x="4369" y="11706"/>
                  </a:cubicBezTo>
                  <a:lnTo>
                    <a:pt x="4621" y="11734"/>
                  </a:lnTo>
                  <a:lnTo>
                    <a:pt x="4621" y="11734"/>
                  </a:lnTo>
                  <a:cubicBezTo>
                    <a:pt x="4537" y="11706"/>
                    <a:pt x="4453" y="11706"/>
                    <a:pt x="4369" y="11706"/>
                  </a:cubicBezTo>
                  <a:cubicBezTo>
                    <a:pt x="3893" y="11650"/>
                    <a:pt x="3417" y="11566"/>
                    <a:pt x="2913" y="11426"/>
                  </a:cubicBezTo>
                  <a:cubicBezTo>
                    <a:pt x="2437" y="11286"/>
                    <a:pt x="1960" y="11090"/>
                    <a:pt x="1540" y="10810"/>
                  </a:cubicBezTo>
                  <a:cubicBezTo>
                    <a:pt x="1344" y="10698"/>
                    <a:pt x="1176" y="10558"/>
                    <a:pt x="1008" y="10390"/>
                  </a:cubicBezTo>
                  <a:cubicBezTo>
                    <a:pt x="952" y="10306"/>
                    <a:pt x="868" y="10222"/>
                    <a:pt x="812" y="10138"/>
                  </a:cubicBezTo>
                  <a:cubicBezTo>
                    <a:pt x="756" y="10054"/>
                    <a:pt x="700" y="9942"/>
                    <a:pt x="644" y="9858"/>
                  </a:cubicBezTo>
                  <a:cubicBezTo>
                    <a:pt x="616" y="9774"/>
                    <a:pt x="560" y="9662"/>
                    <a:pt x="532" y="9578"/>
                  </a:cubicBezTo>
                  <a:cubicBezTo>
                    <a:pt x="504" y="9465"/>
                    <a:pt x="476" y="9381"/>
                    <a:pt x="476" y="9269"/>
                  </a:cubicBezTo>
                  <a:cubicBezTo>
                    <a:pt x="448" y="9073"/>
                    <a:pt x="448" y="8905"/>
                    <a:pt x="504" y="8737"/>
                  </a:cubicBez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cubicBezTo>
                    <a:pt x="532" y="8625"/>
                    <a:pt x="588" y="8569"/>
                    <a:pt x="616" y="8485"/>
                  </a:cubicBezTo>
                  <a:cubicBezTo>
                    <a:pt x="672" y="8401"/>
                    <a:pt x="728" y="8317"/>
                    <a:pt x="784" y="8261"/>
                  </a:cubicBezTo>
                  <a:cubicBezTo>
                    <a:pt x="924" y="8121"/>
                    <a:pt x="1092" y="7981"/>
                    <a:pt x="1260" y="7897"/>
                  </a:cubicBezTo>
                  <a:cubicBezTo>
                    <a:pt x="1456" y="7785"/>
                    <a:pt x="1652" y="7701"/>
                    <a:pt x="1876" y="7645"/>
                  </a:cubicBezTo>
                  <a:cubicBezTo>
                    <a:pt x="2072" y="7617"/>
                    <a:pt x="2325" y="7589"/>
                    <a:pt x="2521" y="7589"/>
                  </a:cubicBezTo>
                  <a:cubicBezTo>
                    <a:pt x="2801" y="7617"/>
                    <a:pt x="3053" y="7645"/>
                    <a:pt x="3305" y="7701"/>
                  </a:cubicBezTo>
                  <a:cubicBezTo>
                    <a:pt x="3557" y="7757"/>
                    <a:pt x="3781" y="7813"/>
                    <a:pt x="4033" y="7897"/>
                  </a:cubicBezTo>
                  <a:cubicBezTo>
                    <a:pt x="4509" y="8065"/>
                    <a:pt x="4957" y="8261"/>
                    <a:pt x="5377" y="8513"/>
                  </a:cubicBezTo>
                  <a:cubicBezTo>
                    <a:pt x="5433" y="8541"/>
                    <a:pt x="5489" y="8569"/>
                    <a:pt x="5545" y="8597"/>
                  </a:cubicBezTo>
                  <a:cubicBezTo>
                    <a:pt x="5545" y="8597"/>
                    <a:pt x="5545" y="8597"/>
                    <a:pt x="5545" y="8597"/>
                  </a:cubicBezTo>
                  <a:cubicBezTo>
                    <a:pt x="5489" y="8569"/>
                    <a:pt x="5433" y="8541"/>
                    <a:pt x="5377" y="8485"/>
                  </a:cubicBezTo>
                  <a:cubicBezTo>
                    <a:pt x="4957" y="8233"/>
                    <a:pt x="4537" y="7981"/>
                    <a:pt x="4173" y="7645"/>
                  </a:cubicBezTo>
                  <a:cubicBezTo>
                    <a:pt x="3781" y="7337"/>
                    <a:pt x="3417" y="6973"/>
                    <a:pt x="3137" y="6525"/>
                  </a:cubicBezTo>
                  <a:cubicBezTo>
                    <a:pt x="3081" y="6441"/>
                    <a:pt x="3025" y="6329"/>
                    <a:pt x="2969" y="6245"/>
                  </a:cubicBezTo>
                  <a:cubicBezTo>
                    <a:pt x="2913" y="6133"/>
                    <a:pt x="2885" y="6049"/>
                    <a:pt x="2857" y="5937"/>
                  </a:cubicBezTo>
                  <a:cubicBezTo>
                    <a:pt x="2773" y="5713"/>
                    <a:pt x="2745" y="5517"/>
                    <a:pt x="2717" y="5293"/>
                  </a:cubicBezTo>
                  <a:cubicBezTo>
                    <a:pt x="2717" y="5097"/>
                    <a:pt x="2745" y="4873"/>
                    <a:pt x="2801" y="4705"/>
                  </a:cubicBezTo>
                  <a:cubicBezTo>
                    <a:pt x="2857" y="4509"/>
                    <a:pt x="2941" y="4341"/>
                    <a:pt x="3053" y="4201"/>
                  </a:cubicBezTo>
                  <a:lnTo>
                    <a:pt x="3053" y="4201"/>
                  </a:lnTo>
                  <a:lnTo>
                    <a:pt x="3053" y="4201"/>
                  </a:lnTo>
                  <a:lnTo>
                    <a:pt x="3081" y="4201"/>
                  </a:lnTo>
                  <a:lnTo>
                    <a:pt x="3081" y="4201"/>
                  </a:lnTo>
                  <a:cubicBezTo>
                    <a:pt x="3305" y="3949"/>
                    <a:pt x="3669" y="3781"/>
                    <a:pt x="4117" y="3753"/>
                  </a:cubicBezTo>
                  <a:cubicBezTo>
                    <a:pt x="4201" y="3725"/>
                    <a:pt x="4313" y="3725"/>
                    <a:pt x="4425" y="3753"/>
                  </a:cubicBezTo>
                  <a:cubicBezTo>
                    <a:pt x="4537" y="3753"/>
                    <a:pt x="4649" y="3753"/>
                    <a:pt x="4761" y="3781"/>
                  </a:cubicBezTo>
                  <a:cubicBezTo>
                    <a:pt x="4957" y="3837"/>
                    <a:pt x="5181" y="3893"/>
                    <a:pt x="5377" y="4005"/>
                  </a:cubicBezTo>
                  <a:cubicBezTo>
                    <a:pt x="5825" y="4229"/>
                    <a:pt x="6245" y="4537"/>
                    <a:pt x="6609" y="4901"/>
                  </a:cubicBezTo>
                  <a:cubicBezTo>
                    <a:pt x="6973" y="5237"/>
                    <a:pt x="7309" y="5601"/>
                    <a:pt x="7589" y="5993"/>
                  </a:cubicBezTo>
                  <a:cubicBezTo>
                    <a:pt x="7617" y="6021"/>
                    <a:pt x="7645" y="6077"/>
                    <a:pt x="7673" y="6105"/>
                  </a:cubicBezTo>
                  <a:lnTo>
                    <a:pt x="7701" y="6105"/>
                  </a:lnTo>
                  <a:cubicBezTo>
                    <a:pt x="7673" y="6077"/>
                    <a:pt x="7645" y="6021"/>
                    <a:pt x="7617" y="5993"/>
                  </a:cubicBezTo>
                  <a:cubicBezTo>
                    <a:pt x="7337" y="5601"/>
                    <a:pt x="7057" y="5181"/>
                    <a:pt x="6833" y="4733"/>
                  </a:cubicBezTo>
                  <a:cubicBezTo>
                    <a:pt x="6609" y="4285"/>
                    <a:pt x="6441" y="3781"/>
                    <a:pt x="6357" y="3277"/>
                  </a:cubicBezTo>
                  <a:cubicBezTo>
                    <a:pt x="6301" y="3053"/>
                    <a:pt x="6301" y="2829"/>
                    <a:pt x="6329" y="2605"/>
                  </a:cubicBezTo>
                  <a:cubicBezTo>
                    <a:pt x="6329" y="2521"/>
                    <a:pt x="6357" y="2409"/>
                    <a:pt x="6385" y="2297"/>
                  </a:cubicBezTo>
                  <a:cubicBezTo>
                    <a:pt x="6413" y="2185"/>
                    <a:pt x="6441" y="2073"/>
                    <a:pt x="6469" y="1989"/>
                  </a:cubicBezTo>
                  <a:cubicBezTo>
                    <a:pt x="6637" y="1596"/>
                    <a:pt x="6917" y="1288"/>
                    <a:pt x="7225" y="1120"/>
                  </a:cubicBez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cubicBezTo>
                    <a:pt x="7393" y="1064"/>
                    <a:pt x="7589" y="1036"/>
                    <a:pt x="7757" y="1008"/>
                  </a:cubicBezTo>
                  <a:cubicBezTo>
                    <a:pt x="7953" y="1008"/>
                    <a:pt x="8177" y="1064"/>
                    <a:pt x="8373" y="1120"/>
                  </a:cubicBezTo>
                  <a:cubicBezTo>
                    <a:pt x="8569" y="1204"/>
                    <a:pt x="8765" y="1288"/>
                    <a:pt x="8933" y="1428"/>
                  </a:cubicBezTo>
                  <a:cubicBezTo>
                    <a:pt x="9045" y="1484"/>
                    <a:pt x="9129" y="1568"/>
                    <a:pt x="9213" y="1624"/>
                  </a:cubicBezTo>
                  <a:cubicBezTo>
                    <a:pt x="9269" y="1708"/>
                    <a:pt x="9353" y="1793"/>
                    <a:pt x="9437" y="1877"/>
                  </a:cubicBezTo>
                  <a:cubicBezTo>
                    <a:pt x="9745" y="2269"/>
                    <a:pt x="9998" y="2717"/>
                    <a:pt x="10194" y="3193"/>
                  </a:cubicBezTo>
                  <a:cubicBezTo>
                    <a:pt x="10390" y="3641"/>
                    <a:pt x="10530" y="4117"/>
                    <a:pt x="10642" y="4593"/>
                  </a:cubicBezTo>
                  <a:cubicBezTo>
                    <a:pt x="10670" y="4621"/>
                    <a:pt x="10670" y="4677"/>
                    <a:pt x="10670" y="4705"/>
                  </a:cubicBezTo>
                  <a:lnTo>
                    <a:pt x="10698" y="4705"/>
                  </a:lnTo>
                  <a:cubicBezTo>
                    <a:pt x="10670" y="4677"/>
                    <a:pt x="10670" y="4649"/>
                    <a:pt x="10670" y="4593"/>
                  </a:cubicBezTo>
                  <a:cubicBezTo>
                    <a:pt x="10586" y="4117"/>
                    <a:pt x="10502" y="3641"/>
                    <a:pt x="10474" y="3137"/>
                  </a:cubicBezTo>
                  <a:cubicBezTo>
                    <a:pt x="10474" y="2885"/>
                    <a:pt x="10474" y="2633"/>
                    <a:pt x="10502" y="2381"/>
                  </a:cubicBezTo>
                  <a:cubicBezTo>
                    <a:pt x="10530" y="2129"/>
                    <a:pt x="10558" y="1877"/>
                    <a:pt x="10614" y="1624"/>
                  </a:cubicBezTo>
                  <a:cubicBezTo>
                    <a:pt x="10670" y="1400"/>
                    <a:pt x="10754" y="1176"/>
                    <a:pt x="10866" y="1008"/>
                  </a:cubicBezTo>
                  <a:cubicBezTo>
                    <a:pt x="10978" y="812"/>
                    <a:pt x="11118" y="616"/>
                    <a:pt x="11258" y="476"/>
                  </a:cubicBezTo>
                  <a:cubicBezTo>
                    <a:pt x="11426" y="336"/>
                    <a:pt x="11594" y="224"/>
                    <a:pt x="11762" y="140"/>
                  </a:cubicBezTo>
                  <a:cubicBezTo>
                    <a:pt x="11846" y="84"/>
                    <a:pt x="11930" y="56"/>
                    <a:pt x="12042" y="56"/>
                  </a:cubicBezTo>
                  <a:cubicBezTo>
                    <a:pt x="12126" y="28"/>
                    <a:pt x="12210" y="0"/>
                    <a:pt x="12294" y="0"/>
                  </a:cubicBezTo>
                  <a:lnTo>
                    <a:pt x="12294" y="0"/>
                  </a:lnTo>
                  <a:lnTo>
                    <a:pt x="12294" y="0"/>
                  </a:lnTo>
                  <a:lnTo>
                    <a:pt x="12322" y="0"/>
                  </a:lnTo>
                  <a:lnTo>
                    <a:pt x="12322" y="0"/>
                  </a:lnTo>
                  <a:cubicBezTo>
                    <a:pt x="12490" y="0"/>
                    <a:pt x="12658" y="56"/>
                    <a:pt x="12826" y="140"/>
                  </a:cubicBezTo>
                  <a:cubicBezTo>
                    <a:pt x="12938" y="168"/>
                    <a:pt x="13022" y="224"/>
                    <a:pt x="13106" y="280"/>
                  </a:cubicBezTo>
                  <a:cubicBezTo>
                    <a:pt x="13190" y="336"/>
                    <a:pt x="13274" y="392"/>
                    <a:pt x="13330" y="476"/>
                  </a:cubicBezTo>
                  <a:cubicBezTo>
                    <a:pt x="13414" y="532"/>
                    <a:pt x="13498" y="616"/>
                    <a:pt x="13554" y="700"/>
                  </a:cubicBezTo>
                  <a:cubicBezTo>
                    <a:pt x="13610" y="784"/>
                    <a:pt x="13694" y="868"/>
                    <a:pt x="13750" y="980"/>
                  </a:cubicBezTo>
                  <a:cubicBezTo>
                    <a:pt x="13862" y="1176"/>
                    <a:pt x="13946" y="1372"/>
                    <a:pt x="14002" y="1596"/>
                  </a:cubicBezTo>
                  <a:cubicBezTo>
                    <a:pt x="14142" y="2101"/>
                    <a:pt x="14170" y="2605"/>
                    <a:pt x="14170" y="3109"/>
                  </a:cubicBezTo>
                  <a:cubicBezTo>
                    <a:pt x="14142" y="3585"/>
                    <a:pt x="14086" y="4089"/>
                    <a:pt x="14002" y="4565"/>
                  </a:cubicBezTo>
                  <a:cubicBezTo>
                    <a:pt x="14002" y="4593"/>
                    <a:pt x="14002" y="4621"/>
                    <a:pt x="14002" y="4649"/>
                  </a:cubicBezTo>
                  <a:lnTo>
                    <a:pt x="14002" y="4649"/>
                  </a:lnTo>
                  <a:cubicBezTo>
                    <a:pt x="14002" y="4621"/>
                    <a:pt x="14002" y="4593"/>
                    <a:pt x="14030" y="4565"/>
                  </a:cubicBezTo>
                  <a:cubicBezTo>
                    <a:pt x="14114" y="4089"/>
                    <a:pt x="14254" y="3613"/>
                    <a:pt x="14450" y="3165"/>
                  </a:cubicBezTo>
                  <a:cubicBezTo>
                    <a:pt x="14534" y="2913"/>
                    <a:pt x="14646" y="2689"/>
                    <a:pt x="14758" y="2465"/>
                  </a:cubicBezTo>
                  <a:cubicBezTo>
                    <a:pt x="14842" y="2353"/>
                    <a:pt x="14898" y="2241"/>
                    <a:pt x="14982" y="2129"/>
                  </a:cubicBezTo>
                  <a:cubicBezTo>
                    <a:pt x="15038" y="2045"/>
                    <a:pt x="15122" y="1933"/>
                    <a:pt x="15206" y="1821"/>
                  </a:cubicBezTo>
                  <a:cubicBezTo>
                    <a:pt x="15318" y="1652"/>
                    <a:pt x="15486" y="1484"/>
                    <a:pt x="15682" y="1372"/>
                  </a:cubicBezTo>
                  <a:cubicBezTo>
                    <a:pt x="15850" y="1232"/>
                    <a:pt x="16046" y="1120"/>
                    <a:pt x="16242" y="1064"/>
                  </a:cubicBezTo>
                  <a:cubicBezTo>
                    <a:pt x="16438" y="980"/>
                    <a:pt x="16634" y="952"/>
                    <a:pt x="16830" y="952"/>
                  </a:cubicBezTo>
                  <a:cubicBezTo>
                    <a:pt x="16942" y="952"/>
                    <a:pt x="17026" y="952"/>
                    <a:pt x="17110" y="952"/>
                  </a:cubicBezTo>
                  <a:cubicBezTo>
                    <a:pt x="17194" y="980"/>
                    <a:pt x="17278" y="1008"/>
                    <a:pt x="17363" y="1036"/>
                  </a:cubicBezTo>
                  <a:lnTo>
                    <a:pt x="17363" y="1036"/>
                  </a:lnTo>
                  <a:lnTo>
                    <a:pt x="17363" y="1036"/>
                  </a:lnTo>
                  <a:lnTo>
                    <a:pt x="17391" y="1036"/>
                  </a:lnTo>
                  <a:lnTo>
                    <a:pt x="17391" y="1036"/>
                  </a:lnTo>
                  <a:cubicBezTo>
                    <a:pt x="17531" y="1092"/>
                    <a:pt x="17699" y="1204"/>
                    <a:pt x="17811" y="1372"/>
                  </a:cubicBezTo>
                  <a:cubicBezTo>
                    <a:pt x="17895" y="1428"/>
                    <a:pt x="17951" y="1512"/>
                    <a:pt x="18007" y="1596"/>
                  </a:cubicBezTo>
                  <a:cubicBezTo>
                    <a:pt x="18035" y="1652"/>
                    <a:pt x="18063" y="1680"/>
                    <a:pt x="18063" y="1736"/>
                  </a:cubicBezTo>
                  <a:cubicBezTo>
                    <a:pt x="18091" y="1764"/>
                    <a:pt x="18119" y="1821"/>
                    <a:pt x="18147" y="1877"/>
                  </a:cubicBezTo>
                  <a:cubicBezTo>
                    <a:pt x="18231" y="2073"/>
                    <a:pt x="18287" y="2297"/>
                    <a:pt x="18315" y="2493"/>
                  </a:cubicBezTo>
                  <a:cubicBezTo>
                    <a:pt x="18343" y="2717"/>
                    <a:pt x="18315" y="2941"/>
                    <a:pt x="18287" y="3165"/>
                  </a:cubicBezTo>
                  <a:cubicBezTo>
                    <a:pt x="18203" y="3669"/>
                    <a:pt x="18035" y="4173"/>
                    <a:pt x="17839" y="4621"/>
                  </a:cubicBezTo>
                  <a:cubicBezTo>
                    <a:pt x="17615" y="5069"/>
                    <a:pt x="17363" y="5489"/>
                    <a:pt x="17082" y="5909"/>
                  </a:cubicBezTo>
                  <a:cubicBezTo>
                    <a:pt x="17082" y="5937"/>
                    <a:pt x="17054" y="5937"/>
                    <a:pt x="17054" y="5965"/>
                  </a:cubicBezTo>
                  <a:lnTo>
                    <a:pt x="17054" y="5965"/>
                  </a:lnTo>
                  <a:cubicBezTo>
                    <a:pt x="17054" y="5965"/>
                    <a:pt x="17082" y="5937"/>
                    <a:pt x="17110" y="5909"/>
                  </a:cubicBezTo>
                  <a:cubicBezTo>
                    <a:pt x="17391" y="5517"/>
                    <a:pt x="17699" y="5125"/>
                    <a:pt x="18063" y="4789"/>
                  </a:cubicBezTo>
                  <a:cubicBezTo>
                    <a:pt x="18427" y="4453"/>
                    <a:pt x="18819" y="4117"/>
                    <a:pt x="19295" y="3893"/>
                  </a:cubicBezTo>
                  <a:cubicBezTo>
                    <a:pt x="19491" y="3781"/>
                    <a:pt x="19687" y="3697"/>
                    <a:pt x="19911" y="3669"/>
                  </a:cubicBezTo>
                  <a:cubicBezTo>
                    <a:pt x="20135" y="3613"/>
                    <a:pt x="20359" y="3585"/>
                    <a:pt x="20555" y="3613"/>
                  </a:cubicBezTo>
                  <a:cubicBezTo>
                    <a:pt x="20779" y="3641"/>
                    <a:pt x="20975" y="3669"/>
                    <a:pt x="21143" y="3753"/>
                  </a:cubicBezTo>
                  <a:cubicBezTo>
                    <a:pt x="21339" y="3837"/>
                    <a:pt x="21479" y="3921"/>
                    <a:pt x="21619" y="4061"/>
                  </a:cubicBez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cubicBezTo>
                    <a:pt x="21731" y="4201"/>
                    <a:pt x="21815" y="4341"/>
                    <a:pt x="21871" y="4537"/>
                  </a:cubicBezTo>
                  <a:cubicBezTo>
                    <a:pt x="21899" y="4593"/>
                    <a:pt x="21899" y="4621"/>
                    <a:pt x="21927" y="4677"/>
                  </a:cubicBezTo>
                  <a:cubicBezTo>
                    <a:pt x="21927" y="4733"/>
                    <a:pt x="21927" y="4761"/>
                    <a:pt x="21927" y="4817"/>
                  </a:cubicBezTo>
                  <a:cubicBezTo>
                    <a:pt x="21955" y="4929"/>
                    <a:pt x="21955" y="5013"/>
                    <a:pt x="21955" y="5125"/>
                  </a:cubicBezTo>
                  <a:cubicBezTo>
                    <a:pt x="21955" y="5237"/>
                    <a:pt x="21955" y="5349"/>
                    <a:pt x="21927" y="5461"/>
                  </a:cubicBezTo>
                  <a:cubicBezTo>
                    <a:pt x="21899" y="5545"/>
                    <a:pt x="21871" y="5657"/>
                    <a:pt x="21843" y="5769"/>
                  </a:cubicBezTo>
                  <a:cubicBezTo>
                    <a:pt x="21787" y="5965"/>
                    <a:pt x="21703" y="6189"/>
                    <a:pt x="21563" y="6357"/>
                  </a:cubicBezTo>
                  <a:cubicBezTo>
                    <a:pt x="21283" y="6805"/>
                    <a:pt x="20947" y="7169"/>
                    <a:pt x="20555" y="7505"/>
                  </a:cubicBezTo>
                  <a:cubicBezTo>
                    <a:pt x="20191" y="7841"/>
                    <a:pt x="19771" y="8121"/>
                    <a:pt x="19351" y="8373"/>
                  </a:cubicBezTo>
                  <a:lnTo>
                    <a:pt x="19267" y="8429"/>
                  </a:lnTo>
                  <a:cubicBezTo>
                    <a:pt x="19267" y="8429"/>
                    <a:pt x="19267" y="8429"/>
                    <a:pt x="19295" y="8429"/>
                  </a:cubicBezTo>
                  <a:cubicBezTo>
                    <a:pt x="19323" y="8401"/>
                    <a:pt x="19351" y="8401"/>
                    <a:pt x="19379" y="8373"/>
                  </a:cubicBezTo>
                  <a:cubicBezTo>
                    <a:pt x="19799" y="8149"/>
                    <a:pt x="20247" y="7925"/>
                    <a:pt x="20723" y="7757"/>
                  </a:cubicBezTo>
                  <a:cubicBezTo>
                    <a:pt x="20947" y="7673"/>
                    <a:pt x="21199" y="7589"/>
                    <a:pt x="21423" y="7533"/>
                  </a:cubicBezTo>
                  <a:cubicBezTo>
                    <a:pt x="21675" y="7477"/>
                    <a:pt x="21927" y="7449"/>
                    <a:pt x="22207" y="7421"/>
                  </a:cubicBezTo>
                  <a:cubicBezTo>
                    <a:pt x="22627" y="7393"/>
                    <a:pt x="23103" y="7477"/>
                    <a:pt x="23467" y="7673"/>
                  </a:cubicBezTo>
                  <a:cubicBezTo>
                    <a:pt x="23551" y="7729"/>
                    <a:pt x="23663" y="7785"/>
                    <a:pt x="23747" y="7841"/>
                  </a:cubicBezTo>
                  <a:cubicBezTo>
                    <a:pt x="23831" y="7897"/>
                    <a:pt x="23887" y="7981"/>
                    <a:pt x="23943" y="8037"/>
                  </a:cubicBezTo>
                  <a:cubicBezTo>
                    <a:pt x="24083" y="8177"/>
                    <a:pt x="24195" y="8345"/>
                    <a:pt x="24251" y="8513"/>
                  </a:cubicBez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cubicBezTo>
                    <a:pt x="24307" y="8681"/>
                    <a:pt x="24307" y="8877"/>
                    <a:pt x="24307" y="9073"/>
                  </a:cubicBezTo>
                  <a:cubicBezTo>
                    <a:pt x="24279" y="9269"/>
                    <a:pt x="24223" y="9465"/>
                    <a:pt x="24139" y="9662"/>
                  </a:cubicBezTo>
                  <a:cubicBezTo>
                    <a:pt x="23943" y="10054"/>
                    <a:pt x="23635" y="10390"/>
                    <a:pt x="23271" y="10642"/>
                  </a:cubicBezTo>
                  <a:cubicBezTo>
                    <a:pt x="22823" y="10922"/>
                    <a:pt x="22375" y="11118"/>
                    <a:pt x="21871" y="11258"/>
                  </a:cubicBezTo>
                  <a:cubicBezTo>
                    <a:pt x="21395" y="11398"/>
                    <a:pt x="20919" y="11510"/>
                    <a:pt x="20443" y="11566"/>
                  </a:cubicBezTo>
                  <a:cubicBezTo>
                    <a:pt x="20387" y="11566"/>
                    <a:pt x="20331" y="11566"/>
                    <a:pt x="20303" y="11566"/>
                  </a:cubicBezTo>
                  <a:lnTo>
                    <a:pt x="20303" y="11594"/>
                  </a:lnTo>
                  <a:cubicBezTo>
                    <a:pt x="20331" y="11594"/>
                    <a:pt x="20387" y="11566"/>
                    <a:pt x="20443" y="11566"/>
                  </a:cubicBezTo>
                  <a:cubicBezTo>
                    <a:pt x="21395" y="11482"/>
                    <a:pt x="22431" y="11482"/>
                    <a:pt x="23411" y="11846"/>
                  </a:cubicBezTo>
                  <a:cubicBezTo>
                    <a:pt x="23523" y="11902"/>
                    <a:pt x="23607" y="11930"/>
                    <a:pt x="23719" y="11986"/>
                  </a:cubicBezTo>
                  <a:cubicBezTo>
                    <a:pt x="23803" y="12042"/>
                    <a:pt x="23887" y="12098"/>
                    <a:pt x="23999" y="12154"/>
                  </a:cubicBezTo>
                  <a:cubicBezTo>
                    <a:pt x="24167" y="12294"/>
                    <a:pt x="24335" y="12434"/>
                    <a:pt x="24447" y="12602"/>
                  </a:cubicBezTo>
                  <a:cubicBezTo>
                    <a:pt x="24587" y="12770"/>
                    <a:pt x="24699" y="12966"/>
                    <a:pt x="24755" y="13134"/>
                  </a:cubicBezTo>
                  <a:cubicBezTo>
                    <a:pt x="24811" y="13330"/>
                    <a:pt x="24840" y="13498"/>
                    <a:pt x="24840" y="13666"/>
                  </a:cubicBezTo>
                  <a:lnTo>
                    <a:pt x="24840" y="13666"/>
                  </a:lnTo>
                  <a:lnTo>
                    <a:pt x="24840" y="13694"/>
                  </a:lnTo>
                  <a:lnTo>
                    <a:pt x="24840" y="13694"/>
                  </a:lnTo>
                  <a:lnTo>
                    <a:pt x="24840" y="13694"/>
                  </a:lnTo>
                  <a:cubicBezTo>
                    <a:pt x="24811" y="13862"/>
                    <a:pt x="24755" y="14030"/>
                    <a:pt x="24643" y="14198"/>
                  </a:cubicBezTo>
                  <a:cubicBezTo>
                    <a:pt x="24615" y="14282"/>
                    <a:pt x="24531" y="14366"/>
                    <a:pt x="24475" y="14450"/>
                  </a:cubicBezTo>
                  <a:cubicBezTo>
                    <a:pt x="24419" y="14534"/>
                    <a:pt x="24335" y="14590"/>
                    <a:pt x="24251" y="14674"/>
                  </a:cubicBezTo>
                  <a:cubicBezTo>
                    <a:pt x="24111" y="14814"/>
                    <a:pt x="23915" y="14926"/>
                    <a:pt x="23719" y="15010"/>
                  </a:cubicBezTo>
                  <a:cubicBezTo>
                    <a:pt x="23523" y="15122"/>
                    <a:pt x="23299" y="15178"/>
                    <a:pt x="23075" y="15206"/>
                  </a:cubicBezTo>
                  <a:cubicBezTo>
                    <a:pt x="22571" y="15290"/>
                    <a:pt x="22067" y="15290"/>
                    <a:pt x="21563" y="15234"/>
                  </a:cubicBezTo>
                  <a:cubicBezTo>
                    <a:pt x="21059" y="15150"/>
                    <a:pt x="20583" y="15038"/>
                    <a:pt x="20107" y="14926"/>
                  </a:cubicBezTo>
                  <a:lnTo>
                    <a:pt x="19939" y="14870"/>
                  </a:lnTo>
                  <a:lnTo>
                    <a:pt x="19939" y="14870"/>
                  </a:lnTo>
                  <a:lnTo>
                    <a:pt x="20107" y="14926"/>
                  </a:lnTo>
                  <a:cubicBezTo>
                    <a:pt x="20555" y="15066"/>
                    <a:pt x="21031" y="15262"/>
                    <a:pt x="21479" y="15486"/>
                  </a:cubicBezTo>
                  <a:cubicBezTo>
                    <a:pt x="21703" y="15626"/>
                    <a:pt x="21899" y="15738"/>
                    <a:pt x="22123" y="15878"/>
                  </a:cubicBezTo>
                  <a:cubicBezTo>
                    <a:pt x="22319" y="16046"/>
                    <a:pt x="22515" y="16186"/>
                    <a:pt x="22711" y="16382"/>
                  </a:cubicBezTo>
                  <a:cubicBezTo>
                    <a:pt x="22879" y="16522"/>
                    <a:pt x="23019" y="16718"/>
                    <a:pt x="23131" y="16886"/>
                  </a:cubicBezTo>
                  <a:cubicBezTo>
                    <a:pt x="23243" y="17082"/>
                    <a:pt x="23327" y="17278"/>
                    <a:pt x="23355" y="17503"/>
                  </a:cubicBezTo>
                  <a:cubicBezTo>
                    <a:pt x="23467" y="17895"/>
                    <a:pt x="23439" y="18315"/>
                    <a:pt x="23271" y="18623"/>
                  </a:cubicBezTo>
                  <a:lnTo>
                    <a:pt x="23271" y="18623"/>
                  </a:lnTo>
                  <a:lnTo>
                    <a:pt x="23271" y="18623"/>
                  </a:lnTo>
                  <a:lnTo>
                    <a:pt x="23271" y="18651"/>
                  </a:lnTo>
                  <a:lnTo>
                    <a:pt x="23271" y="18651"/>
                  </a:lnTo>
                  <a:cubicBezTo>
                    <a:pt x="23215" y="18707"/>
                    <a:pt x="23187" y="18791"/>
                    <a:pt x="23103" y="18847"/>
                  </a:cubicBezTo>
                  <a:cubicBezTo>
                    <a:pt x="23047" y="18931"/>
                    <a:pt x="22963" y="18987"/>
                    <a:pt x="22907" y="19043"/>
                  </a:cubicBezTo>
                  <a:cubicBezTo>
                    <a:pt x="22823" y="19099"/>
                    <a:pt x="22739" y="19155"/>
                    <a:pt x="22655" y="19183"/>
                  </a:cubicBezTo>
                  <a:cubicBezTo>
                    <a:pt x="22543" y="19239"/>
                    <a:pt x="22459" y="19267"/>
                    <a:pt x="22347" y="19295"/>
                  </a:cubicBezTo>
                  <a:cubicBezTo>
                    <a:pt x="22151" y="19351"/>
                    <a:pt x="21927" y="19407"/>
                    <a:pt x="21703" y="19407"/>
                  </a:cubicBezTo>
                  <a:cubicBezTo>
                    <a:pt x="21479" y="19407"/>
                    <a:pt x="21255" y="19379"/>
                    <a:pt x="21059" y="19323"/>
                  </a:cubicBezTo>
                  <a:cubicBezTo>
                    <a:pt x="20919" y="19295"/>
                    <a:pt x="20807" y="19239"/>
                    <a:pt x="20695" y="19211"/>
                  </a:cubicBezTo>
                  <a:cubicBezTo>
                    <a:pt x="20555" y="19155"/>
                    <a:pt x="20443" y="19127"/>
                    <a:pt x="20331" y="19071"/>
                  </a:cubicBezTo>
                  <a:cubicBezTo>
                    <a:pt x="20107" y="18959"/>
                    <a:pt x="19883" y="18847"/>
                    <a:pt x="19659" y="18707"/>
                  </a:cubicBezTo>
                  <a:cubicBezTo>
                    <a:pt x="19239" y="18455"/>
                    <a:pt x="18847" y="18147"/>
                    <a:pt x="18455" y="17839"/>
                  </a:cubicBezTo>
                  <a:cubicBezTo>
                    <a:pt x="18399" y="17783"/>
                    <a:pt x="18343" y="17727"/>
                    <a:pt x="18287" y="17699"/>
                  </a:cubicBezTo>
                  <a:lnTo>
                    <a:pt x="18287" y="17699"/>
                  </a:lnTo>
                  <a:cubicBezTo>
                    <a:pt x="18343" y="17755"/>
                    <a:pt x="18399" y="17783"/>
                    <a:pt x="18455" y="17839"/>
                  </a:cubicBezTo>
                  <a:cubicBezTo>
                    <a:pt x="18819" y="18175"/>
                    <a:pt x="19155" y="18539"/>
                    <a:pt x="19463" y="18931"/>
                  </a:cubicBezTo>
                  <a:cubicBezTo>
                    <a:pt x="19771" y="19323"/>
                    <a:pt x="20051" y="19743"/>
                    <a:pt x="20247" y="20247"/>
                  </a:cubicBezTo>
                  <a:cubicBezTo>
                    <a:pt x="20331" y="20443"/>
                    <a:pt x="20387" y="20667"/>
                    <a:pt x="20387" y="20891"/>
                  </a:cubicBezTo>
                  <a:cubicBezTo>
                    <a:pt x="20415" y="21003"/>
                    <a:pt x="20415" y="21115"/>
                    <a:pt x="20415" y="21199"/>
                  </a:cubicBezTo>
                  <a:cubicBezTo>
                    <a:pt x="20415" y="21311"/>
                    <a:pt x="20387" y="21423"/>
                    <a:pt x="20387" y="21535"/>
                  </a:cubicBezTo>
                  <a:cubicBezTo>
                    <a:pt x="20359" y="21647"/>
                    <a:pt x="20331" y="21731"/>
                    <a:pt x="20303" y="21843"/>
                  </a:cubicBezTo>
                  <a:cubicBezTo>
                    <a:pt x="20275" y="21927"/>
                    <a:pt x="20219" y="22011"/>
                    <a:pt x="20191" y="22095"/>
                  </a:cubicBezTo>
                  <a:cubicBezTo>
                    <a:pt x="20079" y="22263"/>
                    <a:pt x="19967" y="22403"/>
                    <a:pt x="19827" y="22515"/>
                  </a:cubicBez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cubicBezTo>
                    <a:pt x="19687" y="22627"/>
                    <a:pt x="19519" y="22683"/>
                    <a:pt x="19323" y="22739"/>
                  </a:cubicBezTo>
                  <a:cubicBezTo>
                    <a:pt x="19239" y="22767"/>
                    <a:pt x="19127" y="22767"/>
                    <a:pt x="19043" y="22767"/>
                  </a:cubicBezTo>
                  <a:cubicBezTo>
                    <a:pt x="18931" y="22767"/>
                    <a:pt x="18819" y="22767"/>
                    <a:pt x="18735" y="22767"/>
                  </a:cubicBezTo>
                  <a:cubicBezTo>
                    <a:pt x="18623" y="22739"/>
                    <a:pt x="18511" y="22711"/>
                    <a:pt x="18399" y="22683"/>
                  </a:cubicBezTo>
                  <a:cubicBezTo>
                    <a:pt x="18315" y="22655"/>
                    <a:pt x="18203" y="22627"/>
                    <a:pt x="18091" y="22599"/>
                  </a:cubicBezTo>
                  <a:cubicBezTo>
                    <a:pt x="17895" y="22487"/>
                    <a:pt x="17699" y="22375"/>
                    <a:pt x="17531" y="22235"/>
                  </a:cubicBezTo>
                  <a:cubicBezTo>
                    <a:pt x="17138" y="21927"/>
                    <a:pt x="16774" y="21535"/>
                    <a:pt x="16494" y="21115"/>
                  </a:cubicBezTo>
                  <a:cubicBezTo>
                    <a:pt x="16214" y="20723"/>
                    <a:pt x="15962" y="20275"/>
                    <a:pt x="15766" y="19827"/>
                  </a:cubicBezTo>
                  <a:cubicBezTo>
                    <a:pt x="15710" y="19743"/>
                    <a:pt x="15682" y="19659"/>
                    <a:pt x="15654" y="19603"/>
                  </a:cubicBezTo>
                  <a:lnTo>
                    <a:pt x="15626" y="19603"/>
                  </a:lnTo>
                  <a:cubicBezTo>
                    <a:pt x="15682" y="19687"/>
                    <a:pt x="15710" y="19743"/>
                    <a:pt x="15738" y="19827"/>
                  </a:cubicBezTo>
                  <a:cubicBezTo>
                    <a:pt x="15934" y="20275"/>
                    <a:pt x="16102" y="20751"/>
                    <a:pt x="16242" y="21227"/>
                  </a:cubicBezTo>
                  <a:cubicBezTo>
                    <a:pt x="16298" y="21479"/>
                    <a:pt x="16354" y="21731"/>
                    <a:pt x="16382" y="21983"/>
                  </a:cubicBezTo>
                  <a:cubicBezTo>
                    <a:pt x="16382" y="22095"/>
                    <a:pt x="16410" y="22235"/>
                    <a:pt x="16410" y="22347"/>
                  </a:cubicBezTo>
                  <a:cubicBezTo>
                    <a:pt x="16410" y="22487"/>
                    <a:pt x="16410" y="22627"/>
                    <a:pt x="16410" y="22739"/>
                  </a:cubicBezTo>
                  <a:cubicBezTo>
                    <a:pt x="16410" y="22963"/>
                    <a:pt x="16354" y="23187"/>
                    <a:pt x="16298" y="23411"/>
                  </a:cubicBezTo>
                  <a:cubicBezTo>
                    <a:pt x="16214" y="23607"/>
                    <a:pt x="16130" y="23803"/>
                    <a:pt x="16018" y="23971"/>
                  </a:cubicBezTo>
                  <a:cubicBezTo>
                    <a:pt x="15962" y="24083"/>
                    <a:pt x="15878" y="24167"/>
                    <a:pt x="15822" y="24223"/>
                  </a:cubicBezTo>
                  <a:cubicBezTo>
                    <a:pt x="15738" y="24307"/>
                    <a:pt x="15682" y="24363"/>
                    <a:pt x="15598" y="24419"/>
                  </a:cubicBezTo>
                  <a:cubicBezTo>
                    <a:pt x="15514" y="24475"/>
                    <a:pt x="15430" y="24531"/>
                    <a:pt x="15346" y="24587"/>
                  </a:cubicBezTo>
                  <a:cubicBezTo>
                    <a:pt x="15262" y="24615"/>
                    <a:pt x="15178" y="24643"/>
                    <a:pt x="15094" y="24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6700675" y="4508125"/>
              <a:ext cx="176450" cy="156200"/>
            </a:xfrm>
            <a:custGeom>
              <a:avLst/>
              <a:gdLst/>
              <a:ahLst/>
              <a:cxnLst/>
              <a:rect l="l" t="t" r="r" b="b"/>
              <a:pathLst>
                <a:path w="7058" h="6248" extrusionOk="0">
                  <a:moveTo>
                    <a:pt x="3525" y="1"/>
                  </a:moveTo>
                  <a:cubicBezTo>
                    <a:pt x="3162" y="1"/>
                    <a:pt x="2794" y="66"/>
                    <a:pt x="2437" y="204"/>
                  </a:cubicBezTo>
                  <a:cubicBezTo>
                    <a:pt x="813" y="820"/>
                    <a:pt x="0" y="2612"/>
                    <a:pt x="616" y="4236"/>
                  </a:cubicBezTo>
                  <a:cubicBezTo>
                    <a:pt x="1075" y="5480"/>
                    <a:pt x="2281" y="6248"/>
                    <a:pt x="3547" y="6248"/>
                  </a:cubicBezTo>
                  <a:cubicBezTo>
                    <a:pt x="3905" y="6248"/>
                    <a:pt x="4269" y="6186"/>
                    <a:pt x="4621" y="6056"/>
                  </a:cubicBezTo>
                  <a:cubicBezTo>
                    <a:pt x="6245" y="5440"/>
                    <a:pt x="7057" y="3648"/>
                    <a:pt x="6441" y="2024"/>
                  </a:cubicBezTo>
                  <a:cubicBezTo>
                    <a:pt x="5985" y="784"/>
                    <a:pt x="4785" y="1"/>
                    <a:pt x="3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38"/>
          <p:cNvGrpSpPr/>
          <p:nvPr/>
        </p:nvGrpSpPr>
        <p:grpSpPr>
          <a:xfrm>
            <a:off x="7994838" y="462250"/>
            <a:ext cx="858325" cy="733700"/>
            <a:chOff x="4975650" y="2481550"/>
            <a:chExt cx="858325" cy="733700"/>
          </a:xfrm>
        </p:grpSpPr>
        <p:sp>
          <p:nvSpPr>
            <p:cNvPr id="855" name="Google Shape;855;p38"/>
            <p:cNvSpPr/>
            <p:nvPr/>
          </p:nvSpPr>
          <p:spPr>
            <a:xfrm>
              <a:off x="5269675" y="2620325"/>
              <a:ext cx="564300" cy="594925"/>
            </a:xfrm>
            <a:custGeom>
              <a:avLst/>
              <a:gdLst/>
              <a:ahLst/>
              <a:cxnLst/>
              <a:rect l="l" t="t" r="r" b="b"/>
              <a:pathLst>
                <a:path w="22572" h="23797" extrusionOk="0">
                  <a:moveTo>
                    <a:pt x="6969" y="1"/>
                  </a:moveTo>
                  <a:cubicBezTo>
                    <a:pt x="6859" y="1"/>
                    <a:pt x="6748" y="17"/>
                    <a:pt x="6638" y="50"/>
                  </a:cubicBezTo>
                  <a:cubicBezTo>
                    <a:pt x="5994" y="246"/>
                    <a:pt x="5770" y="862"/>
                    <a:pt x="5686" y="1450"/>
                  </a:cubicBezTo>
                  <a:cubicBezTo>
                    <a:pt x="5433" y="2962"/>
                    <a:pt x="5826" y="4502"/>
                    <a:pt x="6386" y="5931"/>
                  </a:cubicBezTo>
                  <a:cubicBezTo>
                    <a:pt x="6750" y="6883"/>
                    <a:pt x="7198" y="7863"/>
                    <a:pt x="7758" y="8759"/>
                  </a:cubicBezTo>
                  <a:cubicBezTo>
                    <a:pt x="7170" y="8283"/>
                    <a:pt x="6554" y="7835"/>
                    <a:pt x="5938" y="7387"/>
                  </a:cubicBezTo>
                  <a:cubicBezTo>
                    <a:pt x="5137" y="6807"/>
                    <a:pt x="2074" y="4837"/>
                    <a:pt x="2045" y="4837"/>
                  </a:cubicBezTo>
                  <a:lnTo>
                    <a:pt x="2045" y="4837"/>
                  </a:lnTo>
                  <a:cubicBezTo>
                    <a:pt x="2044" y="4837"/>
                    <a:pt x="2044" y="4838"/>
                    <a:pt x="2045" y="4838"/>
                  </a:cubicBezTo>
                  <a:cubicBezTo>
                    <a:pt x="1457" y="4474"/>
                    <a:pt x="869" y="4138"/>
                    <a:pt x="281" y="3802"/>
                  </a:cubicBezTo>
                  <a:cubicBezTo>
                    <a:pt x="169" y="3942"/>
                    <a:pt x="85" y="4082"/>
                    <a:pt x="1" y="4194"/>
                  </a:cubicBezTo>
                  <a:cubicBezTo>
                    <a:pt x="1541" y="5146"/>
                    <a:pt x="5490" y="7947"/>
                    <a:pt x="5490" y="7947"/>
                  </a:cubicBezTo>
                  <a:cubicBezTo>
                    <a:pt x="6470" y="8703"/>
                    <a:pt x="7422" y="9459"/>
                    <a:pt x="8346" y="10243"/>
                  </a:cubicBezTo>
                  <a:cubicBezTo>
                    <a:pt x="9018" y="10831"/>
                    <a:pt x="9690" y="11419"/>
                    <a:pt x="10334" y="12035"/>
                  </a:cubicBezTo>
                  <a:cubicBezTo>
                    <a:pt x="9914" y="11951"/>
                    <a:pt x="9494" y="11867"/>
                    <a:pt x="9102" y="11811"/>
                  </a:cubicBezTo>
                  <a:cubicBezTo>
                    <a:pt x="8439" y="11726"/>
                    <a:pt x="7759" y="11689"/>
                    <a:pt x="7088" y="11689"/>
                  </a:cubicBezTo>
                  <a:cubicBezTo>
                    <a:pt x="6881" y="11689"/>
                    <a:pt x="6675" y="11693"/>
                    <a:pt x="6470" y="11699"/>
                  </a:cubicBezTo>
                  <a:cubicBezTo>
                    <a:pt x="4901" y="11727"/>
                    <a:pt x="3305" y="11951"/>
                    <a:pt x="1989" y="12791"/>
                  </a:cubicBezTo>
                  <a:cubicBezTo>
                    <a:pt x="1681" y="12987"/>
                    <a:pt x="1373" y="13183"/>
                    <a:pt x="1233" y="13520"/>
                  </a:cubicBezTo>
                  <a:cubicBezTo>
                    <a:pt x="1121" y="13772"/>
                    <a:pt x="1093" y="14080"/>
                    <a:pt x="1177" y="14360"/>
                  </a:cubicBezTo>
                  <a:cubicBezTo>
                    <a:pt x="1373" y="14976"/>
                    <a:pt x="1989" y="15200"/>
                    <a:pt x="2577" y="15312"/>
                  </a:cubicBezTo>
                  <a:cubicBezTo>
                    <a:pt x="2951" y="15379"/>
                    <a:pt x="3323" y="15409"/>
                    <a:pt x="3693" y="15409"/>
                  </a:cubicBezTo>
                  <a:cubicBezTo>
                    <a:pt x="4875" y="15409"/>
                    <a:pt x="6033" y="15101"/>
                    <a:pt x="7142" y="14696"/>
                  </a:cubicBezTo>
                  <a:cubicBezTo>
                    <a:pt x="8514" y="14220"/>
                    <a:pt x="9914" y="13604"/>
                    <a:pt x="11062" y="12707"/>
                  </a:cubicBezTo>
                  <a:cubicBezTo>
                    <a:pt x="11482" y="13127"/>
                    <a:pt x="11902" y="13548"/>
                    <a:pt x="12322" y="13996"/>
                  </a:cubicBezTo>
                  <a:cubicBezTo>
                    <a:pt x="12742" y="14416"/>
                    <a:pt x="13163" y="14864"/>
                    <a:pt x="13583" y="15312"/>
                  </a:cubicBezTo>
                  <a:cubicBezTo>
                    <a:pt x="14255" y="16040"/>
                    <a:pt x="14899" y="16768"/>
                    <a:pt x="15543" y="17524"/>
                  </a:cubicBezTo>
                  <a:cubicBezTo>
                    <a:pt x="15123" y="17412"/>
                    <a:pt x="14703" y="17328"/>
                    <a:pt x="14311" y="17244"/>
                  </a:cubicBezTo>
                  <a:cubicBezTo>
                    <a:pt x="13443" y="17076"/>
                    <a:pt x="12546" y="16992"/>
                    <a:pt x="11678" y="16964"/>
                  </a:cubicBezTo>
                  <a:cubicBezTo>
                    <a:pt x="11466" y="16956"/>
                    <a:pt x="11251" y="16952"/>
                    <a:pt x="11036" y="16952"/>
                  </a:cubicBezTo>
                  <a:cubicBezTo>
                    <a:pt x="9694" y="16952"/>
                    <a:pt x="8324" y="17128"/>
                    <a:pt x="7142" y="17804"/>
                  </a:cubicBezTo>
                  <a:cubicBezTo>
                    <a:pt x="6834" y="17972"/>
                    <a:pt x="6498" y="18168"/>
                    <a:pt x="6330" y="18476"/>
                  </a:cubicBezTo>
                  <a:cubicBezTo>
                    <a:pt x="6218" y="18728"/>
                    <a:pt x="6162" y="19036"/>
                    <a:pt x="6246" y="19316"/>
                  </a:cubicBezTo>
                  <a:cubicBezTo>
                    <a:pt x="6386" y="19960"/>
                    <a:pt x="7002" y="20212"/>
                    <a:pt x="7590" y="20352"/>
                  </a:cubicBezTo>
                  <a:cubicBezTo>
                    <a:pt x="8088" y="20470"/>
                    <a:pt x="8589" y="20521"/>
                    <a:pt x="9090" y="20521"/>
                  </a:cubicBezTo>
                  <a:cubicBezTo>
                    <a:pt x="10136" y="20521"/>
                    <a:pt x="11178" y="20300"/>
                    <a:pt x="12182" y="20016"/>
                  </a:cubicBezTo>
                  <a:cubicBezTo>
                    <a:pt x="13555" y="19624"/>
                    <a:pt x="14955" y="19092"/>
                    <a:pt x="16159" y="18280"/>
                  </a:cubicBezTo>
                  <a:cubicBezTo>
                    <a:pt x="16859" y="19148"/>
                    <a:pt x="17531" y="20016"/>
                    <a:pt x="18175" y="20912"/>
                  </a:cubicBezTo>
                  <a:cubicBezTo>
                    <a:pt x="18539" y="21417"/>
                    <a:pt x="18875" y="21893"/>
                    <a:pt x="19211" y="22397"/>
                  </a:cubicBezTo>
                  <a:lnTo>
                    <a:pt x="19715" y="23153"/>
                  </a:lnTo>
                  <a:lnTo>
                    <a:pt x="19967" y="23517"/>
                  </a:lnTo>
                  <a:lnTo>
                    <a:pt x="20079" y="23713"/>
                  </a:lnTo>
                  <a:cubicBezTo>
                    <a:pt x="20107" y="23741"/>
                    <a:pt x="20107" y="23797"/>
                    <a:pt x="20163" y="23797"/>
                  </a:cubicBezTo>
                  <a:lnTo>
                    <a:pt x="20359" y="23797"/>
                  </a:lnTo>
                  <a:lnTo>
                    <a:pt x="20443" y="23769"/>
                  </a:lnTo>
                  <a:lnTo>
                    <a:pt x="20836" y="23517"/>
                  </a:lnTo>
                  <a:lnTo>
                    <a:pt x="20920" y="23433"/>
                  </a:lnTo>
                  <a:lnTo>
                    <a:pt x="20948" y="23405"/>
                  </a:lnTo>
                  <a:lnTo>
                    <a:pt x="20976" y="23377"/>
                  </a:lnTo>
                  <a:cubicBezTo>
                    <a:pt x="21004" y="23349"/>
                    <a:pt x="21004" y="23321"/>
                    <a:pt x="21004" y="23293"/>
                  </a:cubicBezTo>
                  <a:cubicBezTo>
                    <a:pt x="21032" y="23237"/>
                    <a:pt x="20976" y="23209"/>
                    <a:pt x="20976" y="23181"/>
                  </a:cubicBezTo>
                  <a:lnTo>
                    <a:pt x="20836" y="22985"/>
                  </a:lnTo>
                  <a:lnTo>
                    <a:pt x="20584" y="22593"/>
                  </a:lnTo>
                  <a:lnTo>
                    <a:pt x="20079" y="21837"/>
                  </a:lnTo>
                  <a:cubicBezTo>
                    <a:pt x="19743" y="21333"/>
                    <a:pt x="19379" y="20828"/>
                    <a:pt x="19015" y="20324"/>
                  </a:cubicBezTo>
                  <a:cubicBezTo>
                    <a:pt x="18931" y="20212"/>
                    <a:pt x="18847" y="20128"/>
                    <a:pt x="18791" y="20016"/>
                  </a:cubicBezTo>
                  <a:cubicBezTo>
                    <a:pt x="18819" y="19960"/>
                    <a:pt x="18875" y="19932"/>
                    <a:pt x="18875" y="19904"/>
                  </a:cubicBezTo>
                  <a:cubicBezTo>
                    <a:pt x="19043" y="19764"/>
                    <a:pt x="19183" y="19596"/>
                    <a:pt x="19323" y="19456"/>
                  </a:cubicBezTo>
                  <a:lnTo>
                    <a:pt x="19323" y="19428"/>
                  </a:lnTo>
                  <a:cubicBezTo>
                    <a:pt x="19603" y="19120"/>
                    <a:pt x="19855" y="18784"/>
                    <a:pt x="20107" y="18420"/>
                  </a:cubicBezTo>
                  <a:cubicBezTo>
                    <a:pt x="20584" y="17720"/>
                    <a:pt x="21032" y="16964"/>
                    <a:pt x="21396" y="16180"/>
                  </a:cubicBezTo>
                  <a:cubicBezTo>
                    <a:pt x="22040" y="14808"/>
                    <a:pt x="22572" y="13295"/>
                    <a:pt x="22404" y="11755"/>
                  </a:cubicBezTo>
                  <a:cubicBezTo>
                    <a:pt x="22376" y="11419"/>
                    <a:pt x="22292" y="11055"/>
                    <a:pt x="22068" y="10775"/>
                  </a:cubicBezTo>
                  <a:cubicBezTo>
                    <a:pt x="21872" y="10551"/>
                    <a:pt x="21620" y="10383"/>
                    <a:pt x="21340" y="10327"/>
                  </a:cubicBezTo>
                  <a:cubicBezTo>
                    <a:pt x="21269" y="10315"/>
                    <a:pt x="21200" y="10310"/>
                    <a:pt x="21134" y="10310"/>
                  </a:cubicBezTo>
                  <a:cubicBezTo>
                    <a:pt x="20569" y="10310"/>
                    <a:pt x="20153" y="10713"/>
                    <a:pt x="19827" y="11139"/>
                  </a:cubicBezTo>
                  <a:cubicBezTo>
                    <a:pt x="18875" y="12371"/>
                    <a:pt x="18511" y="13884"/>
                    <a:pt x="18343" y="15396"/>
                  </a:cubicBezTo>
                  <a:cubicBezTo>
                    <a:pt x="18175" y="16712"/>
                    <a:pt x="18119" y="18112"/>
                    <a:pt x="18343" y="19428"/>
                  </a:cubicBezTo>
                  <a:cubicBezTo>
                    <a:pt x="17839" y="18756"/>
                    <a:pt x="17307" y="18084"/>
                    <a:pt x="16747" y="17412"/>
                  </a:cubicBezTo>
                  <a:cubicBezTo>
                    <a:pt x="15991" y="16516"/>
                    <a:pt x="15235" y="15648"/>
                    <a:pt x="14423" y="14780"/>
                  </a:cubicBezTo>
                  <a:cubicBezTo>
                    <a:pt x="14535" y="14612"/>
                    <a:pt x="14619" y="14416"/>
                    <a:pt x="14703" y="14220"/>
                  </a:cubicBezTo>
                  <a:cubicBezTo>
                    <a:pt x="14899" y="13856"/>
                    <a:pt x="15067" y="13464"/>
                    <a:pt x="15207" y="13043"/>
                  </a:cubicBezTo>
                  <a:cubicBezTo>
                    <a:pt x="15487" y="12231"/>
                    <a:pt x="15711" y="11419"/>
                    <a:pt x="15851" y="10551"/>
                  </a:cubicBezTo>
                  <a:cubicBezTo>
                    <a:pt x="16131" y="9067"/>
                    <a:pt x="16243" y="7471"/>
                    <a:pt x="15683" y="6015"/>
                  </a:cubicBezTo>
                  <a:cubicBezTo>
                    <a:pt x="15543" y="5707"/>
                    <a:pt x="15403" y="5370"/>
                    <a:pt x="15095" y="5146"/>
                  </a:cubicBezTo>
                  <a:cubicBezTo>
                    <a:pt x="14899" y="5000"/>
                    <a:pt x="14640" y="4917"/>
                    <a:pt x="14391" y="4917"/>
                  </a:cubicBezTo>
                  <a:cubicBezTo>
                    <a:pt x="14354" y="4917"/>
                    <a:pt x="14318" y="4919"/>
                    <a:pt x="14283" y="4922"/>
                  </a:cubicBezTo>
                  <a:cubicBezTo>
                    <a:pt x="13611" y="4978"/>
                    <a:pt x="13275" y="5510"/>
                    <a:pt x="13051" y="6071"/>
                  </a:cubicBezTo>
                  <a:cubicBezTo>
                    <a:pt x="12462" y="7499"/>
                    <a:pt x="12490" y="9067"/>
                    <a:pt x="12714" y="10579"/>
                  </a:cubicBezTo>
                  <a:cubicBezTo>
                    <a:pt x="12854" y="11671"/>
                    <a:pt x="13107" y="12791"/>
                    <a:pt x="13527" y="13856"/>
                  </a:cubicBezTo>
                  <a:cubicBezTo>
                    <a:pt x="12910" y="13239"/>
                    <a:pt x="12294" y="12651"/>
                    <a:pt x="11678" y="12063"/>
                  </a:cubicBezTo>
                  <a:cubicBezTo>
                    <a:pt x="10810" y="11251"/>
                    <a:pt x="9914" y="10467"/>
                    <a:pt x="8990" y="9711"/>
                  </a:cubicBezTo>
                  <a:cubicBezTo>
                    <a:pt x="8990" y="9683"/>
                    <a:pt x="8990" y="9683"/>
                    <a:pt x="8990" y="9683"/>
                  </a:cubicBezTo>
                  <a:cubicBezTo>
                    <a:pt x="9074" y="9459"/>
                    <a:pt x="9102" y="9263"/>
                    <a:pt x="9158" y="9067"/>
                  </a:cubicBezTo>
                  <a:cubicBezTo>
                    <a:pt x="9242" y="8647"/>
                    <a:pt x="9326" y="8227"/>
                    <a:pt x="9354" y="7807"/>
                  </a:cubicBezTo>
                  <a:cubicBezTo>
                    <a:pt x="9466" y="6939"/>
                    <a:pt x="9494" y="6071"/>
                    <a:pt x="9438" y="5230"/>
                  </a:cubicBezTo>
                  <a:cubicBezTo>
                    <a:pt x="9382" y="3690"/>
                    <a:pt x="9130" y="2122"/>
                    <a:pt x="8234" y="834"/>
                  </a:cubicBezTo>
                  <a:cubicBezTo>
                    <a:pt x="8038" y="526"/>
                    <a:pt x="7814" y="246"/>
                    <a:pt x="7478" y="106"/>
                  </a:cubicBezTo>
                  <a:cubicBezTo>
                    <a:pt x="7308" y="38"/>
                    <a:pt x="7139" y="1"/>
                    <a:pt x="6969" y="1"/>
                  </a:cubicBezTo>
                  <a:close/>
                </a:path>
              </a:pathLst>
            </a:custGeom>
            <a:solidFill>
              <a:srgbClr val="3A8274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5072950" y="2481550"/>
              <a:ext cx="337750" cy="334150"/>
            </a:xfrm>
            <a:custGeom>
              <a:avLst/>
              <a:gdLst/>
              <a:ahLst/>
              <a:cxnLst/>
              <a:rect l="l" t="t" r="r" b="b"/>
              <a:pathLst>
                <a:path w="13510" h="1336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33" y="6441"/>
                    <a:pt x="4229" y="10865"/>
                  </a:cubicBezTo>
                  <a:cubicBezTo>
                    <a:pt x="5013" y="11818"/>
                    <a:pt x="5826" y="12462"/>
                    <a:pt x="6582" y="12854"/>
                  </a:cubicBezTo>
                  <a:cubicBezTo>
                    <a:pt x="7237" y="13207"/>
                    <a:pt x="7917" y="13366"/>
                    <a:pt x="8575" y="13366"/>
                  </a:cubicBezTo>
                  <a:cubicBezTo>
                    <a:pt x="11208" y="13366"/>
                    <a:pt x="13510" y="10826"/>
                    <a:pt x="12658" y="7981"/>
                  </a:cubicBezTo>
                  <a:cubicBezTo>
                    <a:pt x="12406" y="7113"/>
                    <a:pt x="11902" y="6161"/>
                    <a:pt x="11062" y="5153"/>
                  </a:cubicBezTo>
                  <a:cubicBezTo>
                    <a:pt x="7366" y="7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4975650" y="2602800"/>
              <a:ext cx="424975" cy="251275"/>
            </a:xfrm>
            <a:custGeom>
              <a:avLst/>
              <a:gdLst/>
              <a:ahLst/>
              <a:cxnLst/>
              <a:rect l="l" t="t" r="r" b="b"/>
              <a:pathLst>
                <a:path w="16999" h="10051" extrusionOk="0">
                  <a:moveTo>
                    <a:pt x="5093" y="0"/>
                  </a:moveTo>
                  <a:cubicBezTo>
                    <a:pt x="2195" y="0"/>
                    <a:pt x="0" y="527"/>
                    <a:pt x="0" y="527"/>
                  </a:cubicBezTo>
                  <a:cubicBezTo>
                    <a:pt x="0" y="527"/>
                    <a:pt x="3025" y="7276"/>
                    <a:pt x="8373" y="9404"/>
                  </a:cubicBezTo>
                  <a:cubicBezTo>
                    <a:pt x="9520" y="9873"/>
                    <a:pt x="10520" y="10051"/>
                    <a:pt x="11376" y="10051"/>
                  </a:cubicBezTo>
                  <a:cubicBezTo>
                    <a:pt x="11440" y="10051"/>
                    <a:pt x="11503" y="10050"/>
                    <a:pt x="11566" y="10048"/>
                  </a:cubicBezTo>
                  <a:cubicBezTo>
                    <a:pt x="15290" y="9936"/>
                    <a:pt x="16998" y="5287"/>
                    <a:pt x="14282" y="2739"/>
                  </a:cubicBezTo>
                  <a:cubicBezTo>
                    <a:pt x="13666" y="2151"/>
                    <a:pt x="12798" y="1591"/>
                    <a:pt x="11650" y="1115"/>
                  </a:cubicBezTo>
                  <a:cubicBezTo>
                    <a:pt x="9458" y="254"/>
                    <a:pt x="7106" y="0"/>
                    <a:pt x="5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5014150" y="2540700"/>
              <a:ext cx="393100" cy="293100"/>
            </a:xfrm>
            <a:custGeom>
              <a:avLst/>
              <a:gdLst/>
              <a:ahLst/>
              <a:cxnLst/>
              <a:rect l="l" t="t" r="r" b="b"/>
              <a:pathLst>
                <a:path w="15724" h="11724" extrusionOk="0">
                  <a:moveTo>
                    <a:pt x="694" y="0"/>
                  </a:moveTo>
                  <a:cubicBezTo>
                    <a:pt x="253" y="0"/>
                    <a:pt x="0" y="14"/>
                    <a:pt x="0" y="14"/>
                  </a:cubicBezTo>
                  <a:lnTo>
                    <a:pt x="0" y="42"/>
                  </a:lnTo>
                  <a:cubicBezTo>
                    <a:pt x="0" y="42"/>
                    <a:pt x="1849" y="6847"/>
                    <a:pt x="6497" y="10208"/>
                  </a:cubicBezTo>
                  <a:cubicBezTo>
                    <a:pt x="7561" y="10964"/>
                    <a:pt x="8514" y="11412"/>
                    <a:pt x="9410" y="11608"/>
                  </a:cubicBezTo>
                  <a:cubicBezTo>
                    <a:pt x="9752" y="11686"/>
                    <a:pt x="10086" y="11723"/>
                    <a:pt x="10410" y="11723"/>
                  </a:cubicBezTo>
                  <a:cubicBezTo>
                    <a:pt x="13564" y="11723"/>
                    <a:pt x="15724" y="8227"/>
                    <a:pt x="13946" y="5307"/>
                  </a:cubicBezTo>
                  <a:cubicBezTo>
                    <a:pt x="13470" y="4551"/>
                    <a:pt x="12770" y="3739"/>
                    <a:pt x="11734" y="2983"/>
                  </a:cubicBezTo>
                  <a:cubicBezTo>
                    <a:pt x="7942" y="258"/>
                    <a:pt x="2585" y="0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8"/>
          <p:cNvGrpSpPr/>
          <p:nvPr/>
        </p:nvGrpSpPr>
        <p:grpSpPr>
          <a:xfrm>
            <a:off x="8111675" y="4035289"/>
            <a:ext cx="1409392" cy="1400020"/>
            <a:chOff x="8111675" y="4035289"/>
            <a:chExt cx="1409392" cy="1400020"/>
          </a:xfrm>
        </p:grpSpPr>
        <p:grpSp>
          <p:nvGrpSpPr>
            <p:cNvPr id="860" name="Google Shape;860;p38"/>
            <p:cNvGrpSpPr/>
            <p:nvPr/>
          </p:nvGrpSpPr>
          <p:grpSpPr>
            <a:xfrm>
              <a:off x="8111675" y="4035289"/>
              <a:ext cx="1409392" cy="1400020"/>
              <a:chOff x="8036725" y="4101014"/>
              <a:chExt cx="1409392" cy="1400020"/>
            </a:xfrm>
          </p:grpSpPr>
          <p:sp>
            <p:nvSpPr>
              <p:cNvPr id="861" name="Google Shape;861;p38"/>
              <p:cNvSpPr/>
              <p:nvPr/>
            </p:nvSpPr>
            <p:spPr>
              <a:xfrm rot="-4686751" flipH="1">
                <a:off x="8276151" y="4697578"/>
                <a:ext cx="519524" cy="910893"/>
              </a:xfrm>
              <a:custGeom>
                <a:avLst/>
                <a:gdLst/>
                <a:ahLst/>
                <a:cxnLst/>
                <a:rect l="l" t="t" r="r" b="b"/>
                <a:pathLst>
                  <a:path w="20780" h="36434" extrusionOk="0">
                    <a:moveTo>
                      <a:pt x="1905" y="19603"/>
                    </a:moveTo>
                    <a:cubicBezTo>
                      <a:pt x="3193" y="11482"/>
                      <a:pt x="9270" y="4957"/>
                      <a:pt x="15431" y="1"/>
                    </a:cubicBezTo>
                    <a:cubicBezTo>
                      <a:pt x="15431" y="1"/>
                      <a:pt x="14647" y="6190"/>
                      <a:pt x="18539" y="18175"/>
                    </a:cubicBezTo>
                    <a:cubicBezTo>
                      <a:pt x="20780" y="27444"/>
                      <a:pt x="13331" y="35593"/>
                      <a:pt x="9942" y="36181"/>
                    </a:cubicBezTo>
                    <a:cubicBezTo>
                      <a:pt x="8514" y="36433"/>
                      <a:pt x="1" y="31729"/>
                      <a:pt x="1905" y="196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8"/>
              <p:cNvSpPr/>
              <p:nvPr/>
            </p:nvSpPr>
            <p:spPr>
              <a:xfrm rot="-4686751" flipH="1">
                <a:off x="8356267" y="4634965"/>
                <a:ext cx="382468" cy="903442"/>
              </a:xfrm>
              <a:custGeom>
                <a:avLst/>
                <a:gdLst/>
                <a:ahLst/>
                <a:cxnLst/>
                <a:rect l="l" t="t" r="r" b="b"/>
                <a:pathLst>
                  <a:path w="15298" h="36136" extrusionOk="0">
                    <a:moveTo>
                      <a:pt x="15298" y="1"/>
                    </a:moveTo>
                    <a:lnTo>
                      <a:pt x="15298" y="1"/>
                    </a:lnTo>
                    <a:cubicBezTo>
                      <a:pt x="9165" y="4957"/>
                      <a:pt x="3144" y="11454"/>
                      <a:pt x="1856" y="19547"/>
                    </a:cubicBezTo>
                    <a:cubicBezTo>
                      <a:pt x="0" y="31392"/>
                      <a:pt x="8039" y="36135"/>
                      <a:pt x="9771" y="36135"/>
                    </a:cubicBezTo>
                    <a:cubicBezTo>
                      <a:pt x="9816" y="36135"/>
                      <a:pt x="9857" y="36132"/>
                      <a:pt x="9893" y="36125"/>
                    </a:cubicBezTo>
                    <a:lnTo>
                      <a:pt x="9921" y="36125"/>
                    </a:lnTo>
                    <a:cubicBezTo>
                      <a:pt x="14234" y="24924"/>
                      <a:pt x="3368" y="18875"/>
                      <a:pt x="15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8"/>
              <p:cNvSpPr/>
              <p:nvPr/>
            </p:nvSpPr>
            <p:spPr>
              <a:xfrm rot="-4686751" flipH="1">
                <a:off x="8544259" y="4258538"/>
                <a:ext cx="908793" cy="723234"/>
              </a:xfrm>
              <a:custGeom>
                <a:avLst/>
                <a:gdLst/>
                <a:ahLst/>
                <a:cxnLst/>
                <a:rect l="l" t="t" r="r" b="b"/>
                <a:pathLst>
                  <a:path w="36350" h="28928" extrusionOk="0">
                    <a:moveTo>
                      <a:pt x="15039" y="22039"/>
                    </a:moveTo>
                    <a:cubicBezTo>
                      <a:pt x="7057" y="17418"/>
                      <a:pt x="2717" y="8429"/>
                      <a:pt x="1" y="0"/>
                    </a:cubicBezTo>
                    <a:cubicBezTo>
                      <a:pt x="1" y="0"/>
                      <a:pt x="6161" y="3332"/>
                      <a:pt x="20247" y="4089"/>
                    </a:cubicBezTo>
                    <a:cubicBezTo>
                      <a:pt x="30833" y="5517"/>
                      <a:pt x="36349" y="16578"/>
                      <a:pt x="35593" y="20359"/>
                    </a:cubicBezTo>
                    <a:cubicBezTo>
                      <a:pt x="35285" y="21955"/>
                      <a:pt x="26940" y="28928"/>
                      <a:pt x="15039" y="220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8"/>
              <p:cNvSpPr/>
              <p:nvPr/>
            </p:nvSpPr>
            <p:spPr>
              <a:xfrm rot="-4686751" flipH="1">
                <a:off x="8442476" y="4346633"/>
                <a:ext cx="904592" cy="507599"/>
              </a:xfrm>
              <a:custGeom>
                <a:avLst/>
                <a:gdLst/>
                <a:ahLst/>
                <a:cxnLst/>
                <a:rect l="l" t="t" r="r" b="b"/>
                <a:pathLst>
                  <a:path w="36182" h="2030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114" y="18482"/>
                      <a:pt x="19183" y="6805"/>
                      <a:pt x="35425" y="20303"/>
                    </a:cubicBezTo>
                    <a:lnTo>
                      <a:pt x="35425" y="20275"/>
                    </a:lnTo>
                    <a:cubicBezTo>
                      <a:pt x="36181" y="16494"/>
                      <a:pt x="30665" y="5433"/>
                      <a:pt x="20079" y="4005"/>
                    </a:cubicBezTo>
                    <a:cubicBezTo>
                      <a:pt x="7338" y="3304"/>
                      <a:pt x="1093" y="53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8"/>
              <p:cNvSpPr/>
              <p:nvPr/>
            </p:nvSpPr>
            <p:spPr>
              <a:xfrm rot="-4686751" flipH="1">
                <a:off x="8314878" y="4306925"/>
                <a:ext cx="655331" cy="981596"/>
              </a:xfrm>
              <a:custGeom>
                <a:avLst/>
                <a:gdLst/>
                <a:ahLst/>
                <a:cxnLst/>
                <a:rect l="l" t="t" r="r" b="b"/>
                <a:pathLst>
                  <a:path w="26212" h="39262" extrusionOk="0">
                    <a:moveTo>
                      <a:pt x="3669" y="26660"/>
                    </a:moveTo>
                    <a:cubicBezTo>
                      <a:pt x="1" y="18203"/>
                      <a:pt x="1821" y="8402"/>
                      <a:pt x="4621" y="1"/>
                    </a:cubicBezTo>
                    <a:cubicBezTo>
                      <a:pt x="4621" y="1"/>
                      <a:pt x="7618" y="6330"/>
                      <a:pt x="18511" y="15291"/>
                    </a:cubicBezTo>
                    <a:cubicBezTo>
                      <a:pt x="26212" y="22712"/>
                      <a:pt x="24056" y="34893"/>
                      <a:pt x="21227" y="37498"/>
                    </a:cubicBezTo>
                    <a:cubicBezTo>
                      <a:pt x="20023" y="38590"/>
                      <a:pt x="9158" y="39262"/>
                      <a:pt x="3669" y="26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 rot="-4686751" flipH="1">
                <a:off x="8342333" y="4384857"/>
                <a:ext cx="537000" cy="933294"/>
              </a:xfrm>
              <a:custGeom>
                <a:avLst/>
                <a:gdLst/>
                <a:ahLst/>
                <a:cxnLst/>
                <a:rect l="l" t="t" r="r" b="b"/>
                <a:pathLst>
                  <a:path w="21479" h="37330" extrusionOk="0">
                    <a:moveTo>
                      <a:pt x="0" y="1"/>
                    </a:moveTo>
                    <a:cubicBezTo>
                      <a:pt x="392" y="23244"/>
                      <a:pt x="11398" y="16859"/>
                      <a:pt x="16494" y="37330"/>
                    </a:cubicBezTo>
                    <a:cubicBezTo>
                      <a:pt x="19351" y="34725"/>
                      <a:pt x="21479" y="22544"/>
                      <a:pt x="13778" y="15123"/>
                    </a:cubicBezTo>
                    <a:cubicBezTo>
                      <a:pt x="3921" y="7002"/>
                      <a:pt x="532" y="106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8"/>
              <p:cNvSpPr/>
              <p:nvPr/>
            </p:nvSpPr>
            <p:spPr>
              <a:xfrm rot="-4686751" flipH="1">
                <a:off x="8565918" y="4559076"/>
                <a:ext cx="674257" cy="673557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26941" extrusionOk="0">
                    <a:moveTo>
                      <a:pt x="1877" y="19771"/>
                    </a:moveTo>
                    <a:cubicBezTo>
                      <a:pt x="2241" y="20136"/>
                      <a:pt x="2773" y="20276"/>
                      <a:pt x="3249" y="20248"/>
                    </a:cubicBezTo>
                    <a:cubicBezTo>
                      <a:pt x="3725" y="20192"/>
                      <a:pt x="4173" y="20080"/>
                      <a:pt x="4593" y="19940"/>
                    </a:cubicBezTo>
                    <a:cubicBezTo>
                      <a:pt x="5013" y="19799"/>
                      <a:pt x="5433" y="19631"/>
                      <a:pt x="5825" y="19435"/>
                    </a:cubicBezTo>
                    <a:cubicBezTo>
                      <a:pt x="6610" y="19071"/>
                      <a:pt x="7338" y="18651"/>
                      <a:pt x="8038" y="18147"/>
                    </a:cubicBezTo>
                    <a:cubicBezTo>
                      <a:pt x="7422" y="18763"/>
                      <a:pt x="6890" y="19435"/>
                      <a:pt x="6414" y="20136"/>
                    </a:cubicBezTo>
                    <a:cubicBezTo>
                      <a:pt x="6161" y="20528"/>
                      <a:pt x="5937" y="20920"/>
                      <a:pt x="5769" y="21312"/>
                    </a:cubicBezTo>
                    <a:cubicBezTo>
                      <a:pt x="5573" y="21704"/>
                      <a:pt x="5377" y="22124"/>
                      <a:pt x="5265" y="22600"/>
                    </a:cubicBezTo>
                    <a:cubicBezTo>
                      <a:pt x="5041" y="23524"/>
                      <a:pt x="5629" y="24504"/>
                      <a:pt x="6582" y="24728"/>
                    </a:cubicBezTo>
                    <a:cubicBezTo>
                      <a:pt x="7086" y="24840"/>
                      <a:pt x="7618" y="24728"/>
                      <a:pt x="8010" y="24448"/>
                    </a:cubicBezTo>
                    <a:cubicBezTo>
                      <a:pt x="8402" y="24168"/>
                      <a:pt x="8710" y="23860"/>
                      <a:pt x="9018" y="23524"/>
                    </a:cubicBezTo>
                    <a:cubicBezTo>
                      <a:pt x="9326" y="23188"/>
                      <a:pt x="9606" y="22824"/>
                      <a:pt x="9858" y="22460"/>
                    </a:cubicBezTo>
                    <a:cubicBezTo>
                      <a:pt x="10334" y="21760"/>
                      <a:pt x="10726" y="21032"/>
                      <a:pt x="11090" y="20248"/>
                    </a:cubicBezTo>
                    <a:cubicBezTo>
                      <a:pt x="10894" y="21088"/>
                      <a:pt x="10754" y="21928"/>
                      <a:pt x="10698" y="22796"/>
                    </a:cubicBezTo>
                    <a:cubicBezTo>
                      <a:pt x="10670" y="23216"/>
                      <a:pt x="10670" y="23664"/>
                      <a:pt x="10698" y="24112"/>
                    </a:cubicBezTo>
                    <a:cubicBezTo>
                      <a:pt x="10726" y="24560"/>
                      <a:pt x="10782" y="25036"/>
                      <a:pt x="10922" y="25484"/>
                    </a:cubicBezTo>
                    <a:cubicBezTo>
                      <a:pt x="11202" y="26408"/>
                      <a:pt x="12182" y="26940"/>
                      <a:pt x="13106" y="26688"/>
                    </a:cubicBezTo>
                    <a:cubicBezTo>
                      <a:pt x="13610" y="26520"/>
                      <a:pt x="14003" y="26156"/>
                      <a:pt x="14227" y="25708"/>
                    </a:cubicBezTo>
                    <a:cubicBezTo>
                      <a:pt x="14423" y="25288"/>
                      <a:pt x="14535" y="24840"/>
                      <a:pt x="14619" y="24392"/>
                    </a:cubicBezTo>
                    <a:cubicBezTo>
                      <a:pt x="14731" y="23972"/>
                      <a:pt x="14787" y="23524"/>
                      <a:pt x="14815" y="23076"/>
                    </a:cubicBezTo>
                    <a:cubicBezTo>
                      <a:pt x="14899" y="22236"/>
                      <a:pt x="14871" y="21396"/>
                      <a:pt x="14787" y="20528"/>
                    </a:cubicBezTo>
                    <a:cubicBezTo>
                      <a:pt x="15039" y="21368"/>
                      <a:pt x="15347" y="22152"/>
                      <a:pt x="15739" y="22936"/>
                    </a:cubicBezTo>
                    <a:cubicBezTo>
                      <a:pt x="15935" y="23328"/>
                      <a:pt x="16159" y="23720"/>
                      <a:pt x="16411" y="24084"/>
                    </a:cubicBezTo>
                    <a:cubicBezTo>
                      <a:pt x="16663" y="24448"/>
                      <a:pt x="16915" y="24812"/>
                      <a:pt x="17279" y="25148"/>
                    </a:cubicBezTo>
                    <a:cubicBezTo>
                      <a:pt x="17979" y="25820"/>
                      <a:pt x="19099" y="25792"/>
                      <a:pt x="19771" y="25092"/>
                    </a:cubicBezTo>
                    <a:cubicBezTo>
                      <a:pt x="20135" y="24700"/>
                      <a:pt x="20275" y="24196"/>
                      <a:pt x="20247" y="23692"/>
                    </a:cubicBezTo>
                    <a:cubicBezTo>
                      <a:pt x="20191" y="23244"/>
                      <a:pt x="20079" y="22796"/>
                      <a:pt x="19939" y="22376"/>
                    </a:cubicBezTo>
                    <a:cubicBezTo>
                      <a:pt x="19799" y="21928"/>
                      <a:pt x="19631" y="21508"/>
                      <a:pt x="19435" y="21116"/>
                    </a:cubicBezTo>
                    <a:cubicBezTo>
                      <a:pt x="19099" y="20360"/>
                      <a:pt x="18651" y="19631"/>
                      <a:pt x="18147" y="18931"/>
                    </a:cubicBezTo>
                    <a:cubicBezTo>
                      <a:pt x="18791" y="19519"/>
                      <a:pt x="19435" y="20080"/>
                      <a:pt x="20163" y="20528"/>
                    </a:cubicBezTo>
                    <a:cubicBezTo>
                      <a:pt x="20527" y="20780"/>
                      <a:pt x="20919" y="21004"/>
                      <a:pt x="21312" y="21200"/>
                    </a:cubicBezTo>
                    <a:cubicBezTo>
                      <a:pt x="21732" y="21396"/>
                      <a:pt x="22124" y="21564"/>
                      <a:pt x="22600" y="21676"/>
                    </a:cubicBezTo>
                    <a:cubicBezTo>
                      <a:pt x="23552" y="21928"/>
                      <a:pt x="24504" y="21340"/>
                      <a:pt x="24728" y="20388"/>
                    </a:cubicBezTo>
                    <a:cubicBezTo>
                      <a:pt x="24840" y="19884"/>
                      <a:pt x="24728" y="19351"/>
                      <a:pt x="24448" y="18959"/>
                    </a:cubicBezTo>
                    <a:cubicBezTo>
                      <a:pt x="24168" y="18567"/>
                      <a:pt x="23860" y="18231"/>
                      <a:pt x="23524" y="17951"/>
                    </a:cubicBezTo>
                    <a:cubicBezTo>
                      <a:pt x="23188" y="17643"/>
                      <a:pt x="22824" y="17363"/>
                      <a:pt x="22460" y="17111"/>
                    </a:cubicBezTo>
                    <a:cubicBezTo>
                      <a:pt x="21788" y="16635"/>
                      <a:pt x="21031" y="16215"/>
                      <a:pt x="20247" y="15851"/>
                    </a:cubicBezTo>
                    <a:cubicBezTo>
                      <a:pt x="21087" y="16047"/>
                      <a:pt x="21928" y="16187"/>
                      <a:pt x="22796" y="16243"/>
                    </a:cubicBezTo>
                    <a:cubicBezTo>
                      <a:pt x="23244" y="16271"/>
                      <a:pt x="23664" y="16271"/>
                      <a:pt x="24140" y="16243"/>
                    </a:cubicBezTo>
                    <a:cubicBezTo>
                      <a:pt x="24588" y="16215"/>
                      <a:pt x="25036" y="16159"/>
                      <a:pt x="25484" y="16019"/>
                    </a:cubicBezTo>
                    <a:cubicBezTo>
                      <a:pt x="26408" y="15767"/>
                      <a:pt x="26968" y="14787"/>
                      <a:pt x="26688" y="13835"/>
                    </a:cubicBezTo>
                    <a:cubicBezTo>
                      <a:pt x="26520" y="13331"/>
                      <a:pt x="26156" y="12939"/>
                      <a:pt x="25708" y="12743"/>
                    </a:cubicBezTo>
                    <a:cubicBezTo>
                      <a:pt x="25288" y="12547"/>
                      <a:pt x="24840" y="12407"/>
                      <a:pt x="24420" y="12323"/>
                    </a:cubicBezTo>
                    <a:cubicBezTo>
                      <a:pt x="23972" y="12239"/>
                      <a:pt x="23524" y="12155"/>
                      <a:pt x="23076" y="12127"/>
                    </a:cubicBezTo>
                    <a:cubicBezTo>
                      <a:pt x="22236" y="12070"/>
                      <a:pt x="21396" y="12070"/>
                      <a:pt x="20555" y="12155"/>
                    </a:cubicBezTo>
                    <a:cubicBezTo>
                      <a:pt x="21368" y="11902"/>
                      <a:pt x="22180" y="11622"/>
                      <a:pt x="22936" y="11230"/>
                    </a:cubicBezTo>
                    <a:cubicBezTo>
                      <a:pt x="23328" y="11034"/>
                      <a:pt x="23720" y="10810"/>
                      <a:pt x="24084" y="10558"/>
                    </a:cubicBezTo>
                    <a:cubicBezTo>
                      <a:pt x="24448" y="10306"/>
                      <a:pt x="24812" y="10026"/>
                      <a:pt x="25148" y="9690"/>
                    </a:cubicBezTo>
                    <a:cubicBezTo>
                      <a:pt x="25820" y="8990"/>
                      <a:pt x="25792" y="7870"/>
                      <a:pt x="25092" y="7198"/>
                    </a:cubicBezTo>
                    <a:cubicBezTo>
                      <a:pt x="24700" y="6834"/>
                      <a:pt x="24196" y="6666"/>
                      <a:pt x="23720" y="6722"/>
                    </a:cubicBezTo>
                    <a:cubicBezTo>
                      <a:pt x="23244" y="6750"/>
                      <a:pt x="22796" y="6890"/>
                      <a:pt x="22376" y="7002"/>
                    </a:cubicBezTo>
                    <a:cubicBezTo>
                      <a:pt x="21928" y="7142"/>
                      <a:pt x="21536" y="7310"/>
                      <a:pt x="21115" y="7506"/>
                    </a:cubicBezTo>
                    <a:cubicBezTo>
                      <a:pt x="20359" y="7870"/>
                      <a:pt x="19631" y="8318"/>
                      <a:pt x="18931" y="8794"/>
                    </a:cubicBezTo>
                    <a:cubicBezTo>
                      <a:pt x="19519" y="8178"/>
                      <a:pt x="20079" y="7506"/>
                      <a:pt x="20527" y="6806"/>
                    </a:cubicBezTo>
                    <a:cubicBezTo>
                      <a:pt x="20779" y="6442"/>
                      <a:pt x="21003" y="6050"/>
                      <a:pt x="21199" y="5630"/>
                    </a:cubicBezTo>
                    <a:cubicBezTo>
                      <a:pt x="21396" y="5238"/>
                      <a:pt x="21592" y="4818"/>
                      <a:pt x="21704" y="4370"/>
                    </a:cubicBezTo>
                    <a:cubicBezTo>
                      <a:pt x="21928" y="3417"/>
                      <a:pt x="21340" y="2465"/>
                      <a:pt x="20387" y="2241"/>
                    </a:cubicBezTo>
                    <a:cubicBezTo>
                      <a:pt x="19883" y="2101"/>
                      <a:pt x="19351" y="2213"/>
                      <a:pt x="18959" y="2493"/>
                    </a:cubicBezTo>
                    <a:cubicBezTo>
                      <a:pt x="18567" y="2773"/>
                      <a:pt x="18231" y="3109"/>
                      <a:pt x="17951" y="3445"/>
                    </a:cubicBezTo>
                    <a:cubicBezTo>
                      <a:pt x="17643" y="3753"/>
                      <a:pt x="17363" y="4117"/>
                      <a:pt x="17111" y="4482"/>
                    </a:cubicBezTo>
                    <a:cubicBezTo>
                      <a:pt x="16635" y="5182"/>
                      <a:pt x="16215" y="5910"/>
                      <a:pt x="15851" y="6694"/>
                    </a:cubicBezTo>
                    <a:cubicBezTo>
                      <a:pt x="16075" y="5854"/>
                      <a:pt x="16215" y="5014"/>
                      <a:pt x="16243" y="4173"/>
                    </a:cubicBezTo>
                    <a:cubicBezTo>
                      <a:pt x="16271" y="3725"/>
                      <a:pt x="16271" y="3277"/>
                      <a:pt x="16243" y="2829"/>
                    </a:cubicBezTo>
                    <a:cubicBezTo>
                      <a:pt x="16215" y="2381"/>
                      <a:pt x="16159" y="1933"/>
                      <a:pt x="16019" y="1457"/>
                    </a:cubicBezTo>
                    <a:cubicBezTo>
                      <a:pt x="15767" y="533"/>
                      <a:pt x="14787" y="1"/>
                      <a:pt x="13835" y="281"/>
                    </a:cubicBezTo>
                    <a:cubicBezTo>
                      <a:pt x="13330" y="421"/>
                      <a:pt x="12938" y="785"/>
                      <a:pt x="12742" y="1233"/>
                    </a:cubicBezTo>
                    <a:cubicBezTo>
                      <a:pt x="12546" y="1653"/>
                      <a:pt x="12434" y="2101"/>
                      <a:pt x="12322" y="2549"/>
                    </a:cubicBezTo>
                    <a:cubicBezTo>
                      <a:pt x="12238" y="2997"/>
                      <a:pt x="12182" y="3417"/>
                      <a:pt x="12126" y="3865"/>
                    </a:cubicBezTo>
                    <a:cubicBezTo>
                      <a:pt x="12070" y="4706"/>
                      <a:pt x="12098" y="5574"/>
                      <a:pt x="12154" y="6414"/>
                    </a:cubicBezTo>
                    <a:cubicBezTo>
                      <a:pt x="11930" y="5574"/>
                      <a:pt x="11622" y="4790"/>
                      <a:pt x="11230" y="4033"/>
                    </a:cubicBezTo>
                    <a:cubicBezTo>
                      <a:pt x="11034" y="3613"/>
                      <a:pt x="10810" y="3249"/>
                      <a:pt x="10558" y="2857"/>
                    </a:cubicBezTo>
                    <a:cubicBezTo>
                      <a:pt x="10306" y="2493"/>
                      <a:pt x="10026" y="2129"/>
                      <a:pt x="9690" y="1793"/>
                    </a:cubicBezTo>
                    <a:cubicBezTo>
                      <a:pt x="8990" y="1121"/>
                      <a:pt x="7870" y="1149"/>
                      <a:pt x="7198" y="1849"/>
                    </a:cubicBezTo>
                    <a:cubicBezTo>
                      <a:pt x="6834" y="2241"/>
                      <a:pt x="6666" y="2745"/>
                      <a:pt x="6722" y="3249"/>
                    </a:cubicBezTo>
                    <a:cubicBezTo>
                      <a:pt x="6778" y="3725"/>
                      <a:pt x="6890" y="4145"/>
                      <a:pt x="7030" y="4594"/>
                    </a:cubicBezTo>
                    <a:cubicBezTo>
                      <a:pt x="7170" y="5014"/>
                      <a:pt x="7338" y="5434"/>
                      <a:pt x="7506" y="5826"/>
                    </a:cubicBezTo>
                    <a:cubicBezTo>
                      <a:pt x="7870" y="6582"/>
                      <a:pt x="8318" y="7310"/>
                      <a:pt x="8794" y="8010"/>
                    </a:cubicBezTo>
                    <a:cubicBezTo>
                      <a:pt x="8178" y="7422"/>
                      <a:pt x="7534" y="6890"/>
                      <a:pt x="6806" y="6414"/>
                    </a:cubicBezTo>
                    <a:cubicBezTo>
                      <a:pt x="6442" y="6162"/>
                      <a:pt x="6049" y="5938"/>
                      <a:pt x="5657" y="5742"/>
                    </a:cubicBezTo>
                    <a:cubicBezTo>
                      <a:pt x="5237" y="5546"/>
                      <a:pt x="4817" y="5378"/>
                      <a:pt x="4369" y="5266"/>
                    </a:cubicBezTo>
                    <a:cubicBezTo>
                      <a:pt x="3417" y="5042"/>
                      <a:pt x="2465" y="5602"/>
                      <a:pt x="2241" y="6554"/>
                    </a:cubicBezTo>
                    <a:cubicBezTo>
                      <a:pt x="2101" y="7086"/>
                      <a:pt x="2241" y="7590"/>
                      <a:pt x="2521" y="8010"/>
                    </a:cubicBezTo>
                    <a:cubicBezTo>
                      <a:pt x="2801" y="8402"/>
                      <a:pt x="3109" y="8710"/>
                      <a:pt x="3445" y="9018"/>
                    </a:cubicBezTo>
                    <a:cubicBezTo>
                      <a:pt x="3781" y="9298"/>
                      <a:pt x="4117" y="9578"/>
                      <a:pt x="4481" y="9830"/>
                    </a:cubicBezTo>
                    <a:cubicBezTo>
                      <a:pt x="5181" y="10334"/>
                      <a:pt x="5937" y="10726"/>
                      <a:pt x="6722" y="11090"/>
                    </a:cubicBezTo>
                    <a:cubicBezTo>
                      <a:pt x="5881" y="10894"/>
                      <a:pt x="5013" y="10754"/>
                      <a:pt x="4173" y="10698"/>
                    </a:cubicBezTo>
                    <a:cubicBezTo>
                      <a:pt x="3725" y="10670"/>
                      <a:pt x="3277" y="10670"/>
                      <a:pt x="2829" y="10698"/>
                    </a:cubicBezTo>
                    <a:cubicBezTo>
                      <a:pt x="2381" y="10726"/>
                      <a:pt x="1933" y="10782"/>
                      <a:pt x="1485" y="10922"/>
                    </a:cubicBezTo>
                    <a:cubicBezTo>
                      <a:pt x="533" y="11202"/>
                      <a:pt x="1" y="12183"/>
                      <a:pt x="281" y="13107"/>
                    </a:cubicBezTo>
                    <a:cubicBezTo>
                      <a:pt x="421" y="13611"/>
                      <a:pt x="785" y="14003"/>
                      <a:pt x="1233" y="14227"/>
                    </a:cubicBezTo>
                    <a:cubicBezTo>
                      <a:pt x="1681" y="14423"/>
                      <a:pt x="2101" y="14535"/>
                      <a:pt x="2549" y="14619"/>
                    </a:cubicBezTo>
                    <a:cubicBezTo>
                      <a:pt x="2997" y="14731"/>
                      <a:pt x="3445" y="14787"/>
                      <a:pt x="3865" y="14815"/>
                    </a:cubicBezTo>
                    <a:cubicBezTo>
                      <a:pt x="4705" y="14899"/>
                      <a:pt x="5573" y="14871"/>
                      <a:pt x="6414" y="14787"/>
                    </a:cubicBezTo>
                    <a:cubicBezTo>
                      <a:pt x="5601" y="15039"/>
                      <a:pt x="4789" y="15347"/>
                      <a:pt x="4033" y="15711"/>
                    </a:cubicBezTo>
                    <a:cubicBezTo>
                      <a:pt x="3641" y="15935"/>
                      <a:pt x="3249" y="16159"/>
                      <a:pt x="2885" y="16383"/>
                    </a:cubicBezTo>
                    <a:cubicBezTo>
                      <a:pt x="2493" y="16663"/>
                      <a:pt x="2129" y="16915"/>
                      <a:pt x="1821" y="17279"/>
                    </a:cubicBezTo>
                    <a:cubicBezTo>
                      <a:pt x="1149" y="17979"/>
                      <a:pt x="1177" y="19071"/>
                      <a:pt x="1877" y="19771"/>
                    </a:cubicBezTo>
                    <a:close/>
                  </a:path>
                </a:pathLst>
              </a:custGeom>
              <a:solidFill>
                <a:srgbClr val="F5F0E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8" name="Google Shape;868;p38"/>
            <p:cNvSpPr/>
            <p:nvPr/>
          </p:nvSpPr>
          <p:spPr>
            <a:xfrm flipH="1">
              <a:off x="8916272" y="4771225"/>
              <a:ext cx="137250" cy="137250"/>
            </a:xfrm>
            <a:custGeom>
              <a:avLst/>
              <a:gdLst/>
              <a:ahLst/>
              <a:cxnLst/>
              <a:rect l="l" t="t" r="r" b="b"/>
              <a:pathLst>
                <a:path w="5490" h="5490" extrusionOk="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38"/>
          <p:cNvGrpSpPr/>
          <p:nvPr/>
        </p:nvGrpSpPr>
        <p:grpSpPr>
          <a:xfrm flipH="1">
            <a:off x="91100" y="542750"/>
            <a:ext cx="723200" cy="721125"/>
            <a:chOff x="6356250" y="362625"/>
            <a:chExt cx="723200" cy="721125"/>
          </a:xfrm>
        </p:grpSpPr>
        <p:sp>
          <p:nvSpPr>
            <p:cNvPr id="870" name="Google Shape;870;p38"/>
            <p:cNvSpPr/>
            <p:nvPr/>
          </p:nvSpPr>
          <p:spPr>
            <a:xfrm>
              <a:off x="6356250" y="362625"/>
              <a:ext cx="723200" cy="721125"/>
            </a:xfrm>
            <a:custGeom>
              <a:avLst/>
              <a:gdLst/>
              <a:ahLst/>
              <a:cxnLst/>
              <a:rect l="l" t="t" r="r" b="b"/>
              <a:pathLst>
                <a:path w="28928" h="28845" extrusionOk="0">
                  <a:moveTo>
                    <a:pt x="27304" y="14591"/>
                  </a:moveTo>
                  <a:cubicBezTo>
                    <a:pt x="27780" y="14367"/>
                    <a:pt x="28228" y="14031"/>
                    <a:pt x="28508" y="13611"/>
                  </a:cubicBezTo>
                  <a:cubicBezTo>
                    <a:pt x="28676" y="13415"/>
                    <a:pt x="28760" y="13191"/>
                    <a:pt x="28844" y="12967"/>
                  </a:cubicBezTo>
                  <a:cubicBezTo>
                    <a:pt x="28928" y="12714"/>
                    <a:pt x="28928" y="12490"/>
                    <a:pt x="28900" y="12294"/>
                  </a:cubicBezTo>
                  <a:lnTo>
                    <a:pt x="28788" y="12294"/>
                  </a:lnTo>
                  <a:lnTo>
                    <a:pt x="28900" y="12266"/>
                  </a:lnTo>
                  <a:cubicBezTo>
                    <a:pt x="28844" y="11874"/>
                    <a:pt x="28564" y="11426"/>
                    <a:pt x="28144" y="11118"/>
                  </a:cubicBezTo>
                  <a:cubicBezTo>
                    <a:pt x="27948" y="10950"/>
                    <a:pt x="27724" y="10810"/>
                    <a:pt x="27472" y="10726"/>
                  </a:cubicBezTo>
                  <a:cubicBezTo>
                    <a:pt x="27248" y="10614"/>
                    <a:pt x="26968" y="10558"/>
                    <a:pt x="26716" y="10530"/>
                  </a:cubicBezTo>
                  <a:cubicBezTo>
                    <a:pt x="26156" y="10446"/>
                    <a:pt x="25567" y="10474"/>
                    <a:pt x="24923" y="10586"/>
                  </a:cubicBezTo>
                  <a:cubicBezTo>
                    <a:pt x="24783" y="10614"/>
                    <a:pt x="24643" y="10642"/>
                    <a:pt x="24503" y="10670"/>
                  </a:cubicBezTo>
                  <a:cubicBezTo>
                    <a:pt x="24643" y="10614"/>
                    <a:pt x="24755" y="10530"/>
                    <a:pt x="24895" y="10474"/>
                  </a:cubicBezTo>
                  <a:cubicBezTo>
                    <a:pt x="25455" y="10138"/>
                    <a:pt x="25904" y="9774"/>
                    <a:pt x="26296" y="9354"/>
                  </a:cubicBezTo>
                  <a:cubicBezTo>
                    <a:pt x="26464" y="9186"/>
                    <a:pt x="26632" y="8962"/>
                    <a:pt x="26744" y="8710"/>
                  </a:cubicBezTo>
                  <a:cubicBezTo>
                    <a:pt x="26884" y="8486"/>
                    <a:pt x="26968" y="8234"/>
                    <a:pt x="27024" y="7982"/>
                  </a:cubicBezTo>
                  <a:cubicBezTo>
                    <a:pt x="27108" y="7478"/>
                    <a:pt x="27052" y="6974"/>
                    <a:pt x="26828" y="6610"/>
                  </a:cubicBezTo>
                  <a:cubicBezTo>
                    <a:pt x="26716" y="6414"/>
                    <a:pt x="26548" y="6274"/>
                    <a:pt x="26352" y="6134"/>
                  </a:cubicBezTo>
                  <a:cubicBezTo>
                    <a:pt x="26156" y="5994"/>
                    <a:pt x="25932" y="5910"/>
                    <a:pt x="25679" y="5854"/>
                  </a:cubicBezTo>
                  <a:cubicBezTo>
                    <a:pt x="25427" y="5770"/>
                    <a:pt x="25175" y="5742"/>
                    <a:pt x="24895" y="5770"/>
                  </a:cubicBezTo>
                  <a:cubicBezTo>
                    <a:pt x="24643" y="5770"/>
                    <a:pt x="24363" y="5826"/>
                    <a:pt x="24111" y="5882"/>
                  </a:cubicBezTo>
                  <a:cubicBezTo>
                    <a:pt x="23383" y="6134"/>
                    <a:pt x="22711" y="6526"/>
                    <a:pt x="22151" y="6918"/>
                  </a:cubicBezTo>
                  <a:cubicBezTo>
                    <a:pt x="22263" y="6806"/>
                    <a:pt x="22347" y="6694"/>
                    <a:pt x="22403" y="6582"/>
                  </a:cubicBezTo>
                  <a:cubicBezTo>
                    <a:pt x="22795" y="6050"/>
                    <a:pt x="23075" y="5546"/>
                    <a:pt x="23243" y="5013"/>
                  </a:cubicBezTo>
                  <a:cubicBezTo>
                    <a:pt x="23439" y="4509"/>
                    <a:pt x="23467" y="3977"/>
                    <a:pt x="23355" y="3445"/>
                  </a:cubicBezTo>
                  <a:cubicBezTo>
                    <a:pt x="23299" y="3193"/>
                    <a:pt x="23215" y="2969"/>
                    <a:pt x="23075" y="2773"/>
                  </a:cubicBezTo>
                  <a:cubicBezTo>
                    <a:pt x="22963" y="2577"/>
                    <a:pt x="22823" y="2409"/>
                    <a:pt x="22599" y="2269"/>
                  </a:cubicBezTo>
                  <a:cubicBezTo>
                    <a:pt x="22459" y="2157"/>
                    <a:pt x="22235" y="2073"/>
                    <a:pt x="21983" y="2017"/>
                  </a:cubicBezTo>
                  <a:cubicBezTo>
                    <a:pt x="21759" y="1989"/>
                    <a:pt x="21507" y="1989"/>
                    <a:pt x="21255" y="2045"/>
                  </a:cubicBezTo>
                  <a:cubicBezTo>
                    <a:pt x="20751" y="2101"/>
                    <a:pt x="20247" y="2353"/>
                    <a:pt x="19855" y="2717"/>
                  </a:cubicBezTo>
                  <a:cubicBezTo>
                    <a:pt x="19267" y="3249"/>
                    <a:pt x="18819" y="3865"/>
                    <a:pt x="18483" y="4453"/>
                  </a:cubicBezTo>
                  <a:cubicBezTo>
                    <a:pt x="18651" y="3781"/>
                    <a:pt x="18763" y="3053"/>
                    <a:pt x="18707" y="2269"/>
                  </a:cubicBezTo>
                  <a:cubicBezTo>
                    <a:pt x="18679" y="1989"/>
                    <a:pt x="18623" y="1737"/>
                    <a:pt x="18539" y="1485"/>
                  </a:cubicBezTo>
                  <a:cubicBezTo>
                    <a:pt x="18483" y="1373"/>
                    <a:pt x="18427" y="1233"/>
                    <a:pt x="18371" y="1121"/>
                  </a:cubicBezTo>
                  <a:cubicBezTo>
                    <a:pt x="18315" y="1009"/>
                    <a:pt x="18230" y="925"/>
                    <a:pt x="18174" y="813"/>
                  </a:cubicBezTo>
                  <a:cubicBezTo>
                    <a:pt x="17866" y="393"/>
                    <a:pt x="17446" y="113"/>
                    <a:pt x="16998" y="29"/>
                  </a:cubicBezTo>
                  <a:cubicBezTo>
                    <a:pt x="16802" y="1"/>
                    <a:pt x="16578" y="1"/>
                    <a:pt x="16326" y="57"/>
                  </a:cubicBezTo>
                  <a:cubicBezTo>
                    <a:pt x="16130" y="113"/>
                    <a:pt x="15878" y="225"/>
                    <a:pt x="15682" y="365"/>
                  </a:cubicBezTo>
                  <a:cubicBezTo>
                    <a:pt x="15458" y="505"/>
                    <a:pt x="15262" y="673"/>
                    <a:pt x="15094" y="897"/>
                  </a:cubicBezTo>
                  <a:cubicBezTo>
                    <a:pt x="14926" y="1093"/>
                    <a:pt x="14758" y="1317"/>
                    <a:pt x="14674" y="1569"/>
                  </a:cubicBezTo>
                  <a:cubicBezTo>
                    <a:pt x="14422" y="2073"/>
                    <a:pt x="14282" y="2633"/>
                    <a:pt x="14170" y="3277"/>
                  </a:cubicBezTo>
                  <a:cubicBezTo>
                    <a:pt x="14142" y="3417"/>
                    <a:pt x="14142" y="3557"/>
                    <a:pt x="14114" y="3697"/>
                  </a:cubicBezTo>
                  <a:cubicBezTo>
                    <a:pt x="14114" y="3557"/>
                    <a:pt x="14086" y="3417"/>
                    <a:pt x="14058" y="3277"/>
                  </a:cubicBezTo>
                  <a:cubicBezTo>
                    <a:pt x="13890" y="2633"/>
                    <a:pt x="13694" y="2101"/>
                    <a:pt x="13442" y="1597"/>
                  </a:cubicBezTo>
                  <a:cubicBezTo>
                    <a:pt x="13302" y="1373"/>
                    <a:pt x="13134" y="1149"/>
                    <a:pt x="12966" y="953"/>
                  </a:cubicBezTo>
                  <a:cubicBezTo>
                    <a:pt x="12770" y="785"/>
                    <a:pt x="12574" y="617"/>
                    <a:pt x="12350" y="505"/>
                  </a:cubicBezTo>
                  <a:cubicBezTo>
                    <a:pt x="12126" y="365"/>
                    <a:pt x="11902" y="281"/>
                    <a:pt x="11650" y="225"/>
                  </a:cubicBezTo>
                  <a:cubicBezTo>
                    <a:pt x="11426" y="197"/>
                    <a:pt x="11202" y="197"/>
                    <a:pt x="10978" y="253"/>
                  </a:cubicBezTo>
                  <a:cubicBezTo>
                    <a:pt x="10866" y="281"/>
                    <a:pt x="10753" y="309"/>
                    <a:pt x="10641" y="365"/>
                  </a:cubicBezTo>
                  <a:cubicBezTo>
                    <a:pt x="10557" y="421"/>
                    <a:pt x="10445" y="477"/>
                    <a:pt x="10361" y="561"/>
                  </a:cubicBezTo>
                  <a:cubicBezTo>
                    <a:pt x="10165" y="729"/>
                    <a:pt x="9997" y="897"/>
                    <a:pt x="9885" y="1121"/>
                  </a:cubicBezTo>
                  <a:cubicBezTo>
                    <a:pt x="9745" y="1345"/>
                    <a:pt x="9633" y="1569"/>
                    <a:pt x="9577" y="1821"/>
                  </a:cubicBezTo>
                  <a:cubicBezTo>
                    <a:pt x="9493" y="2073"/>
                    <a:pt x="9465" y="2353"/>
                    <a:pt x="9465" y="2605"/>
                  </a:cubicBezTo>
                  <a:cubicBezTo>
                    <a:pt x="9437" y="3165"/>
                    <a:pt x="9521" y="3753"/>
                    <a:pt x="9717" y="4369"/>
                  </a:cubicBezTo>
                  <a:cubicBezTo>
                    <a:pt x="9745" y="4509"/>
                    <a:pt x="9801" y="4649"/>
                    <a:pt x="9829" y="4789"/>
                  </a:cubicBezTo>
                  <a:cubicBezTo>
                    <a:pt x="9437" y="4201"/>
                    <a:pt x="8961" y="3613"/>
                    <a:pt x="8345" y="3137"/>
                  </a:cubicBezTo>
                  <a:cubicBezTo>
                    <a:pt x="7925" y="2829"/>
                    <a:pt x="7393" y="2605"/>
                    <a:pt x="6917" y="2577"/>
                  </a:cubicBezTo>
                  <a:cubicBezTo>
                    <a:pt x="6637" y="2549"/>
                    <a:pt x="6385" y="2549"/>
                    <a:pt x="6161" y="2605"/>
                  </a:cubicBezTo>
                  <a:cubicBezTo>
                    <a:pt x="5909" y="2689"/>
                    <a:pt x="5713" y="2773"/>
                    <a:pt x="5545" y="2913"/>
                  </a:cubicBezTo>
                  <a:cubicBezTo>
                    <a:pt x="5377" y="3053"/>
                    <a:pt x="5237" y="3221"/>
                    <a:pt x="5125" y="3445"/>
                  </a:cubicBezTo>
                  <a:cubicBezTo>
                    <a:pt x="5013" y="3641"/>
                    <a:pt x="4957" y="3893"/>
                    <a:pt x="4901" y="4145"/>
                  </a:cubicBezTo>
                  <a:cubicBezTo>
                    <a:pt x="4845" y="4649"/>
                    <a:pt x="4901" y="5210"/>
                    <a:pt x="5125" y="5686"/>
                  </a:cubicBezTo>
                  <a:cubicBezTo>
                    <a:pt x="5349" y="6190"/>
                    <a:pt x="5657" y="6694"/>
                    <a:pt x="6077" y="7198"/>
                  </a:cubicBezTo>
                  <a:cubicBezTo>
                    <a:pt x="6161" y="7310"/>
                    <a:pt x="6245" y="7394"/>
                    <a:pt x="6357" y="7506"/>
                  </a:cubicBezTo>
                  <a:cubicBezTo>
                    <a:pt x="5769" y="7142"/>
                    <a:pt x="5097" y="6806"/>
                    <a:pt x="4341" y="6610"/>
                  </a:cubicBezTo>
                  <a:cubicBezTo>
                    <a:pt x="4061" y="6554"/>
                    <a:pt x="3809" y="6526"/>
                    <a:pt x="3529" y="6554"/>
                  </a:cubicBezTo>
                  <a:cubicBezTo>
                    <a:pt x="3277" y="6554"/>
                    <a:pt x="2996" y="6610"/>
                    <a:pt x="2772" y="6694"/>
                  </a:cubicBezTo>
                  <a:cubicBezTo>
                    <a:pt x="2520" y="6778"/>
                    <a:pt x="2324" y="6890"/>
                    <a:pt x="2128" y="7030"/>
                  </a:cubicBezTo>
                  <a:cubicBezTo>
                    <a:pt x="1932" y="7170"/>
                    <a:pt x="1792" y="7366"/>
                    <a:pt x="1680" y="7562"/>
                  </a:cubicBezTo>
                  <a:cubicBezTo>
                    <a:pt x="1484" y="7926"/>
                    <a:pt x="1456" y="8430"/>
                    <a:pt x="1596" y="8934"/>
                  </a:cubicBezTo>
                  <a:cubicBezTo>
                    <a:pt x="1624" y="9046"/>
                    <a:pt x="1652" y="9186"/>
                    <a:pt x="1708" y="9298"/>
                  </a:cubicBezTo>
                  <a:cubicBezTo>
                    <a:pt x="1764" y="9410"/>
                    <a:pt x="1820" y="9522"/>
                    <a:pt x="1904" y="9634"/>
                  </a:cubicBezTo>
                  <a:cubicBezTo>
                    <a:pt x="2044" y="9858"/>
                    <a:pt x="2212" y="10082"/>
                    <a:pt x="2408" y="10250"/>
                  </a:cubicBezTo>
                  <a:cubicBezTo>
                    <a:pt x="2996" y="10782"/>
                    <a:pt x="3641" y="11146"/>
                    <a:pt x="4285" y="11426"/>
                  </a:cubicBezTo>
                  <a:cubicBezTo>
                    <a:pt x="3613" y="11314"/>
                    <a:pt x="2856" y="11286"/>
                    <a:pt x="2072" y="11426"/>
                  </a:cubicBezTo>
                  <a:cubicBezTo>
                    <a:pt x="1820" y="11482"/>
                    <a:pt x="1568" y="11566"/>
                    <a:pt x="1316" y="11678"/>
                  </a:cubicBezTo>
                  <a:cubicBezTo>
                    <a:pt x="1204" y="11734"/>
                    <a:pt x="1092" y="11818"/>
                    <a:pt x="980" y="11874"/>
                  </a:cubicBezTo>
                  <a:cubicBezTo>
                    <a:pt x="868" y="11958"/>
                    <a:pt x="784" y="12042"/>
                    <a:pt x="672" y="12126"/>
                  </a:cubicBezTo>
                  <a:cubicBezTo>
                    <a:pt x="308" y="12462"/>
                    <a:pt x="56" y="12911"/>
                    <a:pt x="28" y="13359"/>
                  </a:cubicBezTo>
                  <a:cubicBezTo>
                    <a:pt x="0" y="13555"/>
                    <a:pt x="56" y="13779"/>
                    <a:pt x="140" y="14031"/>
                  </a:cubicBezTo>
                  <a:cubicBezTo>
                    <a:pt x="224" y="14227"/>
                    <a:pt x="336" y="14451"/>
                    <a:pt x="504" y="14647"/>
                  </a:cubicBezTo>
                  <a:cubicBezTo>
                    <a:pt x="644" y="14843"/>
                    <a:pt x="868" y="15011"/>
                    <a:pt x="1092" y="15179"/>
                  </a:cubicBezTo>
                  <a:cubicBezTo>
                    <a:pt x="1288" y="15319"/>
                    <a:pt x="1540" y="15431"/>
                    <a:pt x="1792" y="15515"/>
                  </a:cubicBezTo>
                  <a:cubicBezTo>
                    <a:pt x="2492" y="15767"/>
                    <a:pt x="3220" y="15851"/>
                    <a:pt x="3893" y="15851"/>
                  </a:cubicBezTo>
                  <a:lnTo>
                    <a:pt x="3977" y="15851"/>
                  </a:lnTo>
                  <a:cubicBezTo>
                    <a:pt x="3837" y="15879"/>
                    <a:pt x="3697" y="15907"/>
                    <a:pt x="3585" y="15963"/>
                  </a:cubicBezTo>
                  <a:cubicBezTo>
                    <a:pt x="2968" y="16159"/>
                    <a:pt x="2436" y="16439"/>
                    <a:pt x="1960" y="16747"/>
                  </a:cubicBezTo>
                  <a:cubicBezTo>
                    <a:pt x="1540" y="17055"/>
                    <a:pt x="1176" y="17475"/>
                    <a:pt x="980" y="17951"/>
                  </a:cubicBezTo>
                  <a:cubicBezTo>
                    <a:pt x="868" y="18175"/>
                    <a:pt x="812" y="18427"/>
                    <a:pt x="784" y="18651"/>
                  </a:cubicBezTo>
                  <a:cubicBezTo>
                    <a:pt x="756" y="18903"/>
                    <a:pt x="784" y="19127"/>
                    <a:pt x="868" y="19351"/>
                  </a:cubicBezTo>
                  <a:lnTo>
                    <a:pt x="924" y="19463"/>
                  </a:lnTo>
                  <a:lnTo>
                    <a:pt x="924" y="19463"/>
                  </a:lnTo>
                  <a:cubicBezTo>
                    <a:pt x="980" y="19603"/>
                    <a:pt x="1092" y="19743"/>
                    <a:pt x="1232" y="19911"/>
                  </a:cubicBezTo>
                  <a:cubicBezTo>
                    <a:pt x="1400" y="20079"/>
                    <a:pt x="1596" y="20219"/>
                    <a:pt x="1848" y="20331"/>
                  </a:cubicBezTo>
                  <a:cubicBezTo>
                    <a:pt x="2212" y="20499"/>
                    <a:pt x="2660" y="20612"/>
                    <a:pt x="3108" y="20612"/>
                  </a:cubicBezTo>
                  <a:cubicBezTo>
                    <a:pt x="3192" y="20612"/>
                    <a:pt x="3277" y="20612"/>
                    <a:pt x="3361" y="20583"/>
                  </a:cubicBezTo>
                  <a:cubicBezTo>
                    <a:pt x="4145" y="20527"/>
                    <a:pt x="4873" y="20275"/>
                    <a:pt x="5489" y="19995"/>
                  </a:cubicBezTo>
                  <a:cubicBezTo>
                    <a:pt x="5377" y="20079"/>
                    <a:pt x="5265" y="20163"/>
                    <a:pt x="5181" y="20275"/>
                  </a:cubicBezTo>
                  <a:cubicBezTo>
                    <a:pt x="4677" y="20724"/>
                    <a:pt x="4313" y="21172"/>
                    <a:pt x="4033" y="21648"/>
                  </a:cubicBezTo>
                  <a:cubicBezTo>
                    <a:pt x="3893" y="21872"/>
                    <a:pt x="3781" y="22096"/>
                    <a:pt x="3697" y="22376"/>
                  </a:cubicBezTo>
                  <a:cubicBezTo>
                    <a:pt x="3641" y="22600"/>
                    <a:pt x="3613" y="22852"/>
                    <a:pt x="3613" y="23132"/>
                  </a:cubicBezTo>
                  <a:cubicBezTo>
                    <a:pt x="3613" y="23384"/>
                    <a:pt x="3641" y="23636"/>
                    <a:pt x="3725" y="23860"/>
                  </a:cubicBezTo>
                  <a:cubicBezTo>
                    <a:pt x="3753" y="23972"/>
                    <a:pt x="3809" y="24084"/>
                    <a:pt x="3865" y="24168"/>
                  </a:cubicBezTo>
                  <a:cubicBezTo>
                    <a:pt x="3921" y="24280"/>
                    <a:pt x="4005" y="24364"/>
                    <a:pt x="4089" y="24448"/>
                  </a:cubicBezTo>
                  <a:cubicBezTo>
                    <a:pt x="4229" y="24616"/>
                    <a:pt x="4425" y="24728"/>
                    <a:pt x="4649" y="24812"/>
                  </a:cubicBezTo>
                  <a:cubicBezTo>
                    <a:pt x="4873" y="24896"/>
                    <a:pt x="5125" y="24952"/>
                    <a:pt x="5377" y="24952"/>
                  </a:cubicBezTo>
                  <a:lnTo>
                    <a:pt x="5461" y="24952"/>
                  </a:lnTo>
                  <a:cubicBezTo>
                    <a:pt x="5685" y="24952"/>
                    <a:pt x="5909" y="24924"/>
                    <a:pt x="6133" y="24868"/>
                  </a:cubicBezTo>
                  <a:cubicBezTo>
                    <a:pt x="6385" y="24812"/>
                    <a:pt x="6637" y="24700"/>
                    <a:pt x="6861" y="24588"/>
                  </a:cubicBezTo>
                  <a:cubicBezTo>
                    <a:pt x="7365" y="24308"/>
                    <a:pt x="7813" y="23944"/>
                    <a:pt x="8289" y="23468"/>
                  </a:cubicBezTo>
                  <a:cubicBezTo>
                    <a:pt x="8373" y="23384"/>
                    <a:pt x="8485" y="23272"/>
                    <a:pt x="8569" y="23160"/>
                  </a:cubicBezTo>
                  <a:cubicBezTo>
                    <a:pt x="8513" y="23300"/>
                    <a:pt x="8457" y="23440"/>
                    <a:pt x="8401" y="23552"/>
                  </a:cubicBezTo>
                  <a:cubicBezTo>
                    <a:pt x="8121" y="24140"/>
                    <a:pt x="7981" y="24700"/>
                    <a:pt x="7897" y="25260"/>
                  </a:cubicBezTo>
                  <a:cubicBezTo>
                    <a:pt x="7869" y="25540"/>
                    <a:pt x="7869" y="25792"/>
                    <a:pt x="7897" y="26072"/>
                  </a:cubicBezTo>
                  <a:cubicBezTo>
                    <a:pt x="7953" y="26352"/>
                    <a:pt x="8037" y="26604"/>
                    <a:pt x="8121" y="26800"/>
                  </a:cubicBezTo>
                  <a:cubicBezTo>
                    <a:pt x="8233" y="27052"/>
                    <a:pt x="8373" y="27276"/>
                    <a:pt x="8541" y="27416"/>
                  </a:cubicBezTo>
                  <a:cubicBezTo>
                    <a:pt x="8709" y="27612"/>
                    <a:pt x="8877" y="27724"/>
                    <a:pt x="9101" y="27808"/>
                  </a:cubicBezTo>
                  <a:cubicBezTo>
                    <a:pt x="9269" y="27892"/>
                    <a:pt x="9465" y="27920"/>
                    <a:pt x="9661" y="27920"/>
                  </a:cubicBezTo>
                  <a:cubicBezTo>
                    <a:pt x="9941" y="27920"/>
                    <a:pt x="10193" y="27864"/>
                    <a:pt x="10473" y="27752"/>
                  </a:cubicBezTo>
                  <a:cubicBezTo>
                    <a:pt x="10613" y="27696"/>
                    <a:pt x="10725" y="27640"/>
                    <a:pt x="10838" y="27584"/>
                  </a:cubicBezTo>
                  <a:cubicBezTo>
                    <a:pt x="10950" y="27528"/>
                    <a:pt x="11062" y="27444"/>
                    <a:pt x="11146" y="27360"/>
                  </a:cubicBezTo>
                  <a:cubicBezTo>
                    <a:pt x="11370" y="27192"/>
                    <a:pt x="11538" y="26996"/>
                    <a:pt x="11706" y="26800"/>
                  </a:cubicBezTo>
                  <a:cubicBezTo>
                    <a:pt x="12154" y="26156"/>
                    <a:pt x="12462" y="25456"/>
                    <a:pt x="12686" y="24812"/>
                  </a:cubicBezTo>
                  <a:cubicBezTo>
                    <a:pt x="12658" y="25512"/>
                    <a:pt x="12686" y="26268"/>
                    <a:pt x="12910" y="26996"/>
                  </a:cubicBezTo>
                  <a:cubicBezTo>
                    <a:pt x="13078" y="27528"/>
                    <a:pt x="13358" y="28004"/>
                    <a:pt x="13750" y="28312"/>
                  </a:cubicBezTo>
                  <a:cubicBezTo>
                    <a:pt x="13946" y="28509"/>
                    <a:pt x="14142" y="28621"/>
                    <a:pt x="14366" y="28705"/>
                  </a:cubicBezTo>
                  <a:cubicBezTo>
                    <a:pt x="14590" y="28817"/>
                    <a:pt x="14786" y="28845"/>
                    <a:pt x="14982" y="28845"/>
                  </a:cubicBezTo>
                  <a:lnTo>
                    <a:pt x="15038" y="28845"/>
                  </a:lnTo>
                  <a:cubicBezTo>
                    <a:pt x="15262" y="28845"/>
                    <a:pt x="15486" y="28789"/>
                    <a:pt x="15710" y="28677"/>
                  </a:cubicBezTo>
                  <a:cubicBezTo>
                    <a:pt x="15906" y="28565"/>
                    <a:pt x="16102" y="28425"/>
                    <a:pt x="16298" y="28228"/>
                  </a:cubicBezTo>
                  <a:cubicBezTo>
                    <a:pt x="16662" y="27864"/>
                    <a:pt x="16914" y="27360"/>
                    <a:pt x="17026" y="26856"/>
                  </a:cubicBezTo>
                  <a:cubicBezTo>
                    <a:pt x="17138" y="26296"/>
                    <a:pt x="17194" y="25708"/>
                    <a:pt x="17138" y="25064"/>
                  </a:cubicBezTo>
                  <a:cubicBezTo>
                    <a:pt x="17138" y="24924"/>
                    <a:pt x="17110" y="24784"/>
                    <a:pt x="17110" y="24644"/>
                  </a:cubicBezTo>
                  <a:cubicBezTo>
                    <a:pt x="17362" y="25288"/>
                    <a:pt x="17726" y="25960"/>
                    <a:pt x="18230" y="26548"/>
                  </a:cubicBezTo>
                  <a:cubicBezTo>
                    <a:pt x="18399" y="26772"/>
                    <a:pt x="18595" y="26940"/>
                    <a:pt x="18819" y="27080"/>
                  </a:cubicBezTo>
                  <a:cubicBezTo>
                    <a:pt x="19043" y="27220"/>
                    <a:pt x="19295" y="27360"/>
                    <a:pt x="19519" y="27416"/>
                  </a:cubicBezTo>
                  <a:cubicBezTo>
                    <a:pt x="19743" y="27500"/>
                    <a:pt x="19995" y="27528"/>
                    <a:pt x="20219" y="27528"/>
                  </a:cubicBezTo>
                  <a:lnTo>
                    <a:pt x="20247" y="27528"/>
                  </a:lnTo>
                  <a:cubicBezTo>
                    <a:pt x="20471" y="27528"/>
                    <a:pt x="20695" y="27472"/>
                    <a:pt x="20919" y="27360"/>
                  </a:cubicBezTo>
                  <a:cubicBezTo>
                    <a:pt x="21283" y="27192"/>
                    <a:pt x="21619" y="26800"/>
                    <a:pt x="21787" y="26296"/>
                  </a:cubicBezTo>
                  <a:cubicBezTo>
                    <a:pt x="21871" y="26072"/>
                    <a:pt x="21927" y="25820"/>
                    <a:pt x="21955" y="25540"/>
                  </a:cubicBezTo>
                  <a:cubicBezTo>
                    <a:pt x="21955" y="25260"/>
                    <a:pt x="21955" y="25008"/>
                    <a:pt x="21899" y="24756"/>
                  </a:cubicBezTo>
                  <a:cubicBezTo>
                    <a:pt x="21787" y="24196"/>
                    <a:pt x="21591" y="23636"/>
                    <a:pt x="21283" y="23076"/>
                  </a:cubicBezTo>
                  <a:lnTo>
                    <a:pt x="21283" y="23076"/>
                  </a:lnTo>
                  <a:cubicBezTo>
                    <a:pt x="21227" y="22936"/>
                    <a:pt x="21143" y="22824"/>
                    <a:pt x="21059" y="22712"/>
                  </a:cubicBezTo>
                  <a:cubicBezTo>
                    <a:pt x="21171" y="22796"/>
                    <a:pt x="21283" y="22908"/>
                    <a:pt x="21367" y="22992"/>
                  </a:cubicBezTo>
                  <a:cubicBezTo>
                    <a:pt x="21871" y="23412"/>
                    <a:pt x="22347" y="23748"/>
                    <a:pt x="22851" y="24000"/>
                  </a:cubicBezTo>
                  <a:cubicBezTo>
                    <a:pt x="23103" y="24112"/>
                    <a:pt x="23355" y="24196"/>
                    <a:pt x="23607" y="24224"/>
                  </a:cubicBezTo>
                  <a:cubicBezTo>
                    <a:pt x="23775" y="24252"/>
                    <a:pt x="23943" y="24280"/>
                    <a:pt x="24083" y="24280"/>
                  </a:cubicBezTo>
                  <a:cubicBezTo>
                    <a:pt x="24195" y="24280"/>
                    <a:pt x="24279" y="24252"/>
                    <a:pt x="24391" y="24252"/>
                  </a:cubicBezTo>
                  <a:cubicBezTo>
                    <a:pt x="24923" y="24196"/>
                    <a:pt x="25371" y="23972"/>
                    <a:pt x="25651" y="23636"/>
                  </a:cubicBezTo>
                  <a:lnTo>
                    <a:pt x="25735" y="23524"/>
                  </a:lnTo>
                  <a:lnTo>
                    <a:pt x="25735" y="23524"/>
                  </a:lnTo>
                  <a:cubicBezTo>
                    <a:pt x="25820" y="23384"/>
                    <a:pt x="25904" y="23216"/>
                    <a:pt x="25960" y="23020"/>
                  </a:cubicBezTo>
                  <a:cubicBezTo>
                    <a:pt x="26016" y="22796"/>
                    <a:pt x="26044" y="22544"/>
                    <a:pt x="26016" y="22292"/>
                  </a:cubicBezTo>
                  <a:cubicBezTo>
                    <a:pt x="25988" y="21788"/>
                    <a:pt x="25820" y="21284"/>
                    <a:pt x="25511" y="20836"/>
                  </a:cubicBezTo>
                  <a:cubicBezTo>
                    <a:pt x="25175" y="20387"/>
                    <a:pt x="24783" y="19967"/>
                    <a:pt x="24251" y="19547"/>
                  </a:cubicBezTo>
                  <a:cubicBezTo>
                    <a:pt x="24139" y="19463"/>
                    <a:pt x="24027" y="19379"/>
                    <a:pt x="23915" y="19295"/>
                  </a:cubicBezTo>
                  <a:cubicBezTo>
                    <a:pt x="24559" y="19547"/>
                    <a:pt x="25287" y="19715"/>
                    <a:pt x="26072" y="19743"/>
                  </a:cubicBezTo>
                  <a:lnTo>
                    <a:pt x="26128" y="19743"/>
                  </a:lnTo>
                  <a:cubicBezTo>
                    <a:pt x="26380" y="19743"/>
                    <a:pt x="26632" y="19715"/>
                    <a:pt x="26856" y="19659"/>
                  </a:cubicBezTo>
                  <a:cubicBezTo>
                    <a:pt x="27136" y="19575"/>
                    <a:pt x="27388" y="19491"/>
                    <a:pt x="27584" y="19351"/>
                  </a:cubicBezTo>
                  <a:cubicBezTo>
                    <a:pt x="27808" y="19211"/>
                    <a:pt x="28004" y="19071"/>
                    <a:pt x="28144" y="18903"/>
                  </a:cubicBezTo>
                  <a:cubicBezTo>
                    <a:pt x="28312" y="18707"/>
                    <a:pt x="28424" y="18511"/>
                    <a:pt x="28480" y="18287"/>
                  </a:cubicBezTo>
                  <a:cubicBezTo>
                    <a:pt x="28536" y="18091"/>
                    <a:pt x="28536" y="17867"/>
                    <a:pt x="28508" y="17615"/>
                  </a:cubicBezTo>
                  <a:cubicBezTo>
                    <a:pt x="28480" y="17419"/>
                    <a:pt x="28396" y="17167"/>
                    <a:pt x="28284" y="16943"/>
                  </a:cubicBezTo>
                  <a:cubicBezTo>
                    <a:pt x="28172" y="16719"/>
                    <a:pt x="28004" y="16495"/>
                    <a:pt x="27836" y="16299"/>
                  </a:cubicBezTo>
                  <a:cubicBezTo>
                    <a:pt x="27640" y="16103"/>
                    <a:pt x="27444" y="15935"/>
                    <a:pt x="27192" y="15823"/>
                  </a:cubicBezTo>
                  <a:cubicBezTo>
                    <a:pt x="26520" y="15431"/>
                    <a:pt x="25791" y="15207"/>
                    <a:pt x="25119" y="15067"/>
                  </a:cubicBezTo>
                  <a:cubicBezTo>
                    <a:pt x="25259" y="15039"/>
                    <a:pt x="25427" y="15039"/>
                    <a:pt x="25539" y="15011"/>
                  </a:cubicBezTo>
                  <a:cubicBezTo>
                    <a:pt x="26212" y="14927"/>
                    <a:pt x="26772" y="14787"/>
                    <a:pt x="27276" y="145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6485050" y="489350"/>
              <a:ext cx="467000" cy="465575"/>
            </a:xfrm>
            <a:custGeom>
              <a:avLst/>
              <a:gdLst/>
              <a:ahLst/>
              <a:cxnLst/>
              <a:rect l="l" t="t" r="r" b="b"/>
              <a:pathLst>
                <a:path w="18680" h="18623" extrusionOk="0">
                  <a:moveTo>
                    <a:pt x="18651" y="7926"/>
                  </a:moveTo>
                  <a:lnTo>
                    <a:pt x="18651" y="7926"/>
                  </a:lnTo>
                  <a:lnTo>
                    <a:pt x="18651" y="7926"/>
                  </a:lnTo>
                  <a:lnTo>
                    <a:pt x="18651" y="7926"/>
                  </a:lnTo>
                  <a:lnTo>
                    <a:pt x="18651" y="7926"/>
                  </a:lnTo>
                  <a:cubicBezTo>
                    <a:pt x="18623" y="7673"/>
                    <a:pt x="18455" y="7421"/>
                    <a:pt x="18203" y="7225"/>
                  </a:cubicBezTo>
                  <a:cubicBezTo>
                    <a:pt x="18091" y="7113"/>
                    <a:pt x="17923" y="7029"/>
                    <a:pt x="17783" y="6973"/>
                  </a:cubicBezTo>
                  <a:cubicBezTo>
                    <a:pt x="17615" y="6917"/>
                    <a:pt x="17475" y="6861"/>
                    <a:pt x="17307" y="6833"/>
                  </a:cubicBezTo>
                  <a:cubicBezTo>
                    <a:pt x="17111" y="6833"/>
                    <a:pt x="16915" y="6833"/>
                    <a:pt x="16719" y="6833"/>
                  </a:cubicBezTo>
                  <a:cubicBezTo>
                    <a:pt x="16523" y="6833"/>
                    <a:pt x="16355" y="6861"/>
                    <a:pt x="16159" y="6889"/>
                  </a:cubicBezTo>
                  <a:cubicBezTo>
                    <a:pt x="15795" y="6945"/>
                    <a:pt x="15431" y="7057"/>
                    <a:pt x="15067" y="7169"/>
                  </a:cubicBezTo>
                  <a:cubicBezTo>
                    <a:pt x="15011" y="7197"/>
                    <a:pt x="14927" y="7225"/>
                    <a:pt x="14871" y="7253"/>
                  </a:cubicBezTo>
                  <a:lnTo>
                    <a:pt x="14871" y="7253"/>
                  </a:lnTo>
                  <a:cubicBezTo>
                    <a:pt x="14927" y="7225"/>
                    <a:pt x="15011" y="7197"/>
                    <a:pt x="15067" y="7169"/>
                  </a:cubicBezTo>
                  <a:cubicBezTo>
                    <a:pt x="15431" y="7029"/>
                    <a:pt x="15767" y="6889"/>
                    <a:pt x="16075" y="6693"/>
                  </a:cubicBezTo>
                  <a:cubicBezTo>
                    <a:pt x="16411" y="6497"/>
                    <a:pt x="16719" y="6273"/>
                    <a:pt x="16999" y="5993"/>
                  </a:cubicBezTo>
                  <a:cubicBezTo>
                    <a:pt x="17111" y="5853"/>
                    <a:pt x="17195" y="5713"/>
                    <a:pt x="17279" y="5573"/>
                  </a:cubicBezTo>
                  <a:cubicBezTo>
                    <a:pt x="17363" y="5433"/>
                    <a:pt x="17419" y="5265"/>
                    <a:pt x="17447" y="5125"/>
                  </a:cubicBezTo>
                  <a:cubicBezTo>
                    <a:pt x="17447" y="5041"/>
                    <a:pt x="17475" y="4957"/>
                    <a:pt x="17475" y="4873"/>
                  </a:cubicBezTo>
                  <a:cubicBezTo>
                    <a:pt x="17475" y="4817"/>
                    <a:pt x="17475" y="4733"/>
                    <a:pt x="17475" y="4649"/>
                  </a:cubicBezTo>
                  <a:cubicBezTo>
                    <a:pt x="17447" y="4509"/>
                    <a:pt x="17391" y="4397"/>
                    <a:pt x="17335" y="4285"/>
                  </a:cubicBezTo>
                  <a:lnTo>
                    <a:pt x="17335" y="4285"/>
                  </a:lnTo>
                  <a:lnTo>
                    <a:pt x="17335" y="4257"/>
                  </a:lnTo>
                  <a:lnTo>
                    <a:pt x="17335" y="4257"/>
                  </a:lnTo>
                  <a:lnTo>
                    <a:pt x="17335" y="4257"/>
                  </a:lnTo>
                  <a:cubicBezTo>
                    <a:pt x="17251" y="4145"/>
                    <a:pt x="17167" y="4061"/>
                    <a:pt x="17055" y="3977"/>
                  </a:cubicBezTo>
                  <a:cubicBezTo>
                    <a:pt x="16915" y="3893"/>
                    <a:pt x="16775" y="3837"/>
                    <a:pt x="16635" y="3809"/>
                  </a:cubicBezTo>
                  <a:cubicBezTo>
                    <a:pt x="16467" y="3753"/>
                    <a:pt x="16299" y="3753"/>
                    <a:pt x="16131" y="3753"/>
                  </a:cubicBezTo>
                  <a:cubicBezTo>
                    <a:pt x="16047" y="3753"/>
                    <a:pt x="15963" y="3753"/>
                    <a:pt x="15879" y="3781"/>
                  </a:cubicBezTo>
                  <a:cubicBezTo>
                    <a:pt x="15795" y="3781"/>
                    <a:pt x="15739" y="3809"/>
                    <a:pt x="15655" y="3837"/>
                  </a:cubicBezTo>
                  <a:cubicBezTo>
                    <a:pt x="14899" y="4061"/>
                    <a:pt x="14283" y="4537"/>
                    <a:pt x="13751" y="5041"/>
                  </a:cubicBezTo>
                  <a:cubicBezTo>
                    <a:pt x="13695" y="5097"/>
                    <a:pt x="13639" y="5153"/>
                    <a:pt x="13583" y="5209"/>
                  </a:cubicBezTo>
                  <a:lnTo>
                    <a:pt x="13583" y="5209"/>
                  </a:lnTo>
                  <a:cubicBezTo>
                    <a:pt x="13639" y="5153"/>
                    <a:pt x="13695" y="5097"/>
                    <a:pt x="13751" y="5041"/>
                  </a:cubicBezTo>
                  <a:cubicBezTo>
                    <a:pt x="14003" y="4761"/>
                    <a:pt x="14255" y="4481"/>
                    <a:pt x="14451" y="4173"/>
                  </a:cubicBezTo>
                  <a:cubicBezTo>
                    <a:pt x="14675" y="3865"/>
                    <a:pt x="14871" y="3557"/>
                    <a:pt x="15011" y="3165"/>
                  </a:cubicBezTo>
                  <a:cubicBezTo>
                    <a:pt x="15123" y="2857"/>
                    <a:pt x="15123" y="2521"/>
                    <a:pt x="15067" y="2185"/>
                  </a:cubicBezTo>
                  <a:cubicBezTo>
                    <a:pt x="15039" y="2045"/>
                    <a:pt x="14983" y="1905"/>
                    <a:pt x="14899" y="1765"/>
                  </a:cubicBezTo>
                  <a:cubicBezTo>
                    <a:pt x="14815" y="1653"/>
                    <a:pt x="14731" y="1541"/>
                    <a:pt x="14619" y="1485"/>
                  </a:cubicBezTo>
                  <a:lnTo>
                    <a:pt x="14619" y="1485"/>
                  </a:lnTo>
                  <a:lnTo>
                    <a:pt x="14619" y="1485"/>
                  </a:lnTo>
                  <a:lnTo>
                    <a:pt x="14619" y="1485"/>
                  </a:lnTo>
                  <a:lnTo>
                    <a:pt x="14619" y="1485"/>
                  </a:lnTo>
                  <a:cubicBezTo>
                    <a:pt x="14507" y="1401"/>
                    <a:pt x="14367" y="1345"/>
                    <a:pt x="14227" y="1317"/>
                  </a:cubicBezTo>
                  <a:cubicBezTo>
                    <a:pt x="14143" y="1317"/>
                    <a:pt x="14087" y="1317"/>
                    <a:pt x="14003" y="1317"/>
                  </a:cubicBezTo>
                  <a:cubicBezTo>
                    <a:pt x="13919" y="1317"/>
                    <a:pt x="13835" y="1317"/>
                    <a:pt x="13779" y="1317"/>
                  </a:cubicBezTo>
                  <a:cubicBezTo>
                    <a:pt x="13443" y="1373"/>
                    <a:pt x="13134" y="1541"/>
                    <a:pt x="12882" y="1765"/>
                  </a:cubicBezTo>
                  <a:cubicBezTo>
                    <a:pt x="12742" y="1877"/>
                    <a:pt x="12602" y="2017"/>
                    <a:pt x="12490" y="2185"/>
                  </a:cubicBezTo>
                  <a:cubicBezTo>
                    <a:pt x="12378" y="2325"/>
                    <a:pt x="12266" y="2493"/>
                    <a:pt x="12154" y="2633"/>
                  </a:cubicBezTo>
                  <a:cubicBezTo>
                    <a:pt x="11958" y="2969"/>
                    <a:pt x="11790" y="3305"/>
                    <a:pt x="11650" y="3641"/>
                  </a:cubicBezTo>
                  <a:cubicBezTo>
                    <a:pt x="11622" y="3697"/>
                    <a:pt x="11594" y="3781"/>
                    <a:pt x="11566" y="3837"/>
                  </a:cubicBezTo>
                  <a:lnTo>
                    <a:pt x="11538" y="3837"/>
                  </a:lnTo>
                  <a:cubicBezTo>
                    <a:pt x="11566" y="3781"/>
                    <a:pt x="11622" y="3697"/>
                    <a:pt x="11622" y="3641"/>
                  </a:cubicBezTo>
                  <a:cubicBezTo>
                    <a:pt x="11762" y="3277"/>
                    <a:pt x="11874" y="2941"/>
                    <a:pt x="11958" y="2549"/>
                  </a:cubicBezTo>
                  <a:cubicBezTo>
                    <a:pt x="12014" y="2185"/>
                    <a:pt x="12070" y="1821"/>
                    <a:pt x="12042" y="1429"/>
                  </a:cubicBezTo>
                  <a:cubicBezTo>
                    <a:pt x="12014" y="1261"/>
                    <a:pt x="11986" y="1093"/>
                    <a:pt x="11930" y="925"/>
                  </a:cubicBezTo>
                  <a:cubicBezTo>
                    <a:pt x="11902" y="869"/>
                    <a:pt x="11846" y="785"/>
                    <a:pt x="11818" y="701"/>
                  </a:cubicBezTo>
                  <a:cubicBezTo>
                    <a:pt x="11790" y="645"/>
                    <a:pt x="11734" y="561"/>
                    <a:pt x="11678" y="505"/>
                  </a:cubicBezTo>
                  <a:cubicBezTo>
                    <a:pt x="11650" y="449"/>
                    <a:pt x="11594" y="393"/>
                    <a:pt x="11538" y="337"/>
                  </a:cubicBezTo>
                  <a:cubicBezTo>
                    <a:pt x="11510" y="309"/>
                    <a:pt x="11482" y="281"/>
                    <a:pt x="11454" y="253"/>
                  </a:cubicBezTo>
                  <a:cubicBezTo>
                    <a:pt x="11426" y="225"/>
                    <a:pt x="11398" y="225"/>
                    <a:pt x="11370" y="197"/>
                  </a:cubicBezTo>
                  <a:cubicBezTo>
                    <a:pt x="11258" y="113"/>
                    <a:pt x="11118" y="57"/>
                    <a:pt x="11006" y="29"/>
                  </a:cubicBezTo>
                  <a:lnTo>
                    <a:pt x="11006" y="29"/>
                  </a:lnTo>
                  <a:lnTo>
                    <a:pt x="10978" y="29"/>
                  </a:lnTo>
                  <a:lnTo>
                    <a:pt x="10978" y="29"/>
                  </a:lnTo>
                  <a:lnTo>
                    <a:pt x="10978" y="29"/>
                  </a:lnTo>
                  <a:cubicBezTo>
                    <a:pt x="10866" y="0"/>
                    <a:pt x="10726" y="29"/>
                    <a:pt x="10586" y="57"/>
                  </a:cubicBezTo>
                  <a:cubicBezTo>
                    <a:pt x="10446" y="85"/>
                    <a:pt x="10306" y="141"/>
                    <a:pt x="10166" y="253"/>
                  </a:cubicBezTo>
                  <a:cubicBezTo>
                    <a:pt x="10026" y="337"/>
                    <a:pt x="9914" y="449"/>
                    <a:pt x="9802" y="561"/>
                  </a:cubicBezTo>
                  <a:cubicBezTo>
                    <a:pt x="9690" y="701"/>
                    <a:pt x="9606" y="841"/>
                    <a:pt x="9522" y="981"/>
                  </a:cubicBezTo>
                  <a:cubicBezTo>
                    <a:pt x="9382" y="1345"/>
                    <a:pt x="9270" y="1709"/>
                    <a:pt x="9214" y="2101"/>
                  </a:cubicBezTo>
                  <a:cubicBezTo>
                    <a:pt x="9158" y="2465"/>
                    <a:pt x="9158" y="2829"/>
                    <a:pt x="9158" y="3193"/>
                  </a:cubicBezTo>
                  <a:cubicBezTo>
                    <a:pt x="9158" y="3277"/>
                    <a:pt x="9158" y="3333"/>
                    <a:pt x="9158" y="3417"/>
                  </a:cubicBezTo>
                  <a:lnTo>
                    <a:pt x="9158" y="3417"/>
                  </a:lnTo>
                  <a:cubicBezTo>
                    <a:pt x="9158" y="3333"/>
                    <a:pt x="9158" y="3277"/>
                    <a:pt x="9158" y="3193"/>
                  </a:cubicBezTo>
                  <a:cubicBezTo>
                    <a:pt x="9130" y="2829"/>
                    <a:pt x="9074" y="2465"/>
                    <a:pt x="8990" y="2101"/>
                  </a:cubicBezTo>
                  <a:cubicBezTo>
                    <a:pt x="8906" y="1737"/>
                    <a:pt x="8794" y="1373"/>
                    <a:pt x="8598" y="1009"/>
                  </a:cubicBezTo>
                  <a:cubicBezTo>
                    <a:pt x="8514" y="869"/>
                    <a:pt x="8430" y="729"/>
                    <a:pt x="8318" y="617"/>
                  </a:cubicBezTo>
                  <a:cubicBezTo>
                    <a:pt x="8206" y="505"/>
                    <a:pt x="8066" y="393"/>
                    <a:pt x="7926" y="309"/>
                  </a:cubicBezTo>
                  <a:cubicBezTo>
                    <a:pt x="7898" y="309"/>
                    <a:pt x="7842" y="281"/>
                    <a:pt x="7814" y="253"/>
                  </a:cubicBezTo>
                  <a:cubicBezTo>
                    <a:pt x="7786" y="253"/>
                    <a:pt x="7758" y="225"/>
                    <a:pt x="7702" y="225"/>
                  </a:cubicBezTo>
                  <a:cubicBezTo>
                    <a:pt x="7646" y="197"/>
                    <a:pt x="7562" y="169"/>
                    <a:pt x="7506" y="169"/>
                  </a:cubicBezTo>
                  <a:cubicBezTo>
                    <a:pt x="7338" y="141"/>
                    <a:pt x="7198" y="141"/>
                    <a:pt x="7086" y="169"/>
                  </a:cubicBezTo>
                  <a:lnTo>
                    <a:pt x="7086" y="169"/>
                  </a:lnTo>
                  <a:lnTo>
                    <a:pt x="7086" y="169"/>
                  </a:lnTo>
                  <a:lnTo>
                    <a:pt x="7086" y="169"/>
                  </a:lnTo>
                  <a:cubicBezTo>
                    <a:pt x="7002" y="197"/>
                    <a:pt x="6946" y="197"/>
                    <a:pt x="6890" y="253"/>
                  </a:cubicBezTo>
                  <a:cubicBezTo>
                    <a:pt x="6834" y="281"/>
                    <a:pt x="6778" y="309"/>
                    <a:pt x="6722" y="365"/>
                  </a:cubicBezTo>
                  <a:cubicBezTo>
                    <a:pt x="6610" y="449"/>
                    <a:pt x="6498" y="561"/>
                    <a:pt x="6414" y="701"/>
                  </a:cubicBezTo>
                  <a:cubicBezTo>
                    <a:pt x="6330" y="841"/>
                    <a:pt x="6274" y="981"/>
                    <a:pt x="6218" y="1149"/>
                  </a:cubicBezTo>
                  <a:cubicBezTo>
                    <a:pt x="6162" y="1317"/>
                    <a:pt x="6134" y="1485"/>
                    <a:pt x="6134" y="1653"/>
                  </a:cubicBezTo>
                  <a:cubicBezTo>
                    <a:pt x="6134" y="1737"/>
                    <a:pt x="6134" y="1821"/>
                    <a:pt x="6162" y="1933"/>
                  </a:cubicBezTo>
                  <a:cubicBezTo>
                    <a:pt x="6162" y="2017"/>
                    <a:pt x="6162" y="2129"/>
                    <a:pt x="6190" y="2213"/>
                  </a:cubicBezTo>
                  <a:cubicBezTo>
                    <a:pt x="6218" y="2409"/>
                    <a:pt x="6274" y="2605"/>
                    <a:pt x="6302" y="2773"/>
                  </a:cubicBezTo>
                  <a:cubicBezTo>
                    <a:pt x="6414" y="3137"/>
                    <a:pt x="6554" y="3473"/>
                    <a:pt x="6722" y="3809"/>
                  </a:cubicBezTo>
                  <a:cubicBezTo>
                    <a:pt x="6722" y="3865"/>
                    <a:pt x="6750" y="3921"/>
                    <a:pt x="6778" y="3977"/>
                  </a:cubicBezTo>
                  <a:lnTo>
                    <a:pt x="6778" y="3977"/>
                  </a:lnTo>
                  <a:cubicBezTo>
                    <a:pt x="6750" y="3921"/>
                    <a:pt x="6722" y="3865"/>
                    <a:pt x="6694" y="3809"/>
                  </a:cubicBezTo>
                  <a:cubicBezTo>
                    <a:pt x="6526" y="3501"/>
                    <a:pt x="6330" y="3165"/>
                    <a:pt x="6106" y="2857"/>
                  </a:cubicBezTo>
                  <a:cubicBezTo>
                    <a:pt x="5882" y="2577"/>
                    <a:pt x="5630" y="2297"/>
                    <a:pt x="5321" y="2045"/>
                  </a:cubicBezTo>
                  <a:cubicBezTo>
                    <a:pt x="5181" y="1933"/>
                    <a:pt x="5041" y="1877"/>
                    <a:pt x="4901" y="1793"/>
                  </a:cubicBezTo>
                  <a:cubicBezTo>
                    <a:pt x="4817" y="1765"/>
                    <a:pt x="4733" y="1737"/>
                    <a:pt x="4649" y="1737"/>
                  </a:cubicBezTo>
                  <a:cubicBezTo>
                    <a:pt x="4565" y="1709"/>
                    <a:pt x="4509" y="1681"/>
                    <a:pt x="4425" y="1681"/>
                  </a:cubicBezTo>
                  <a:cubicBezTo>
                    <a:pt x="4341" y="1681"/>
                    <a:pt x="4257" y="1681"/>
                    <a:pt x="4173" y="1681"/>
                  </a:cubicBezTo>
                  <a:cubicBezTo>
                    <a:pt x="4117" y="1681"/>
                    <a:pt x="4033" y="1709"/>
                    <a:pt x="3949" y="1709"/>
                  </a:cubicBezTo>
                  <a:cubicBezTo>
                    <a:pt x="3809" y="1737"/>
                    <a:pt x="3697" y="1793"/>
                    <a:pt x="3585" y="1877"/>
                  </a:cubicBezTo>
                  <a:lnTo>
                    <a:pt x="3585" y="1877"/>
                  </a:lnTo>
                  <a:lnTo>
                    <a:pt x="3585" y="1877"/>
                  </a:lnTo>
                  <a:lnTo>
                    <a:pt x="3585" y="1877"/>
                  </a:lnTo>
                  <a:lnTo>
                    <a:pt x="3585" y="1877"/>
                  </a:lnTo>
                  <a:cubicBezTo>
                    <a:pt x="3529" y="1933"/>
                    <a:pt x="3473" y="1961"/>
                    <a:pt x="3445" y="2017"/>
                  </a:cubicBezTo>
                  <a:cubicBezTo>
                    <a:pt x="3389" y="2073"/>
                    <a:pt x="3361" y="2129"/>
                    <a:pt x="3333" y="2213"/>
                  </a:cubicBezTo>
                  <a:cubicBezTo>
                    <a:pt x="3249" y="2325"/>
                    <a:pt x="3221" y="2465"/>
                    <a:pt x="3193" y="2633"/>
                  </a:cubicBezTo>
                  <a:cubicBezTo>
                    <a:pt x="3165" y="2801"/>
                    <a:pt x="3165" y="2969"/>
                    <a:pt x="3193" y="3109"/>
                  </a:cubicBezTo>
                  <a:cubicBezTo>
                    <a:pt x="3221" y="3277"/>
                    <a:pt x="3249" y="3445"/>
                    <a:pt x="3333" y="3613"/>
                  </a:cubicBezTo>
                  <a:cubicBezTo>
                    <a:pt x="3417" y="3781"/>
                    <a:pt x="3501" y="3949"/>
                    <a:pt x="3613" y="4117"/>
                  </a:cubicBezTo>
                  <a:cubicBezTo>
                    <a:pt x="3697" y="4285"/>
                    <a:pt x="3809" y="4425"/>
                    <a:pt x="3949" y="4565"/>
                  </a:cubicBezTo>
                  <a:cubicBezTo>
                    <a:pt x="4173" y="4873"/>
                    <a:pt x="4453" y="5125"/>
                    <a:pt x="4733" y="5377"/>
                  </a:cubicBezTo>
                  <a:cubicBezTo>
                    <a:pt x="4761" y="5405"/>
                    <a:pt x="4789" y="5433"/>
                    <a:pt x="4845" y="5461"/>
                  </a:cubicBezTo>
                  <a:lnTo>
                    <a:pt x="4817" y="5461"/>
                  </a:lnTo>
                  <a:cubicBezTo>
                    <a:pt x="4789" y="5433"/>
                    <a:pt x="4761" y="5405"/>
                    <a:pt x="4705" y="5377"/>
                  </a:cubicBezTo>
                  <a:cubicBezTo>
                    <a:pt x="4425" y="5153"/>
                    <a:pt x="4117" y="4929"/>
                    <a:pt x="3781" y="4733"/>
                  </a:cubicBezTo>
                  <a:cubicBezTo>
                    <a:pt x="3473" y="4537"/>
                    <a:pt x="3109" y="4397"/>
                    <a:pt x="2745" y="4313"/>
                  </a:cubicBezTo>
                  <a:cubicBezTo>
                    <a:pt x="2661" y="4285"/>
                    <a:pt x="2577" y="4285"/>
                    <a:pt x="2493" y="4257"/>
                  </a:cubicBezTo>
                  <a:cubicBezTo>
                    <a:pt x="2409" y="4257"/>
                    <a:pt x="2325" y="4257"/>
                    <a:pt x="2241" y="4257"/>
                  </a:cubicBezTo>
                  <a:cubicBezTo>
                    <a:pt x="2073" y="4257"/>
                    <a:pt x="1905" y="4285"/>
                    <a:pt x="1765" y="4341"/>
                  </a:cubicBezTo>
                  <a:cubicBezTo>
                    <a:pt x="1597" y="4397"/>
                    <a:pt x="1457" y="4481"/>
                    <a:pt x="1345" y="4565"/>
                  </a:cubicBezTo>
                  <a:cubicBezTo>
                    <a:pt x="1233" y="4649"/>
                    <a:pt x="1149" y="4761"/>
                    <a:pt x="1093" y="4873"/>
                  </a:cubicBezTo>
                  <a:lnTo>
                    <a:pt x="1093" y="4873"/>
                  </a:lnTo>
                  <a:lnTo>
                    <a:pt x="1093" y="4873"/>
                  </a:lnTo>
                  <a:lnTo>
                    <a:pt x="1093" y="4873"/>
                  </a:lnTo>
                  <a:lnTo>
                    <a:pt x="1093" y="4873"/>
                  </a:lnTo>
                  <a:cubicBezTo>
                    <a:pt x="953" y="5097"/>
                    <a:pt x="953" y="5433"/>
                    <a:pt x="1037" y="5713"/>
                  </a:cubicBezTo>
                  <a:cubicBezTo>
                    <a:pt x="1065" y="5797"/>
                    <a:pt x="1093" y="5881"/>
                    <a:pt x="1121" y="5965"/>
                  </a:cubicBezTo>
                  <a:cubicBezTo>
                    <a:pt x="1149" y="6021"/>
                    <a:pt x="1177" y="6105"/>
                    <a:pt x="1233" y="6161"/>
                  </a:cubicBezTo>
                  <a:cubicBezTo>
                    <a:pt x="1317" y="6301"/>
                    <a:pt x="1429" y="6441"/>
                    <a:pt x="1541" y="6553"/>
                  </a:cubicBezTo>
                  <a:cubicBezTo>
                    <a:pt x="1849" y="6805"/>
                    <a:pt x="2157" y="7029"/>
                    <a:pt x="2493" y="7197"/>
                  </a:cubicBezTo>
                  <a:cubicBezTo>
                    <a:pt x="2829" y="7365"/>
                    <a:pt x="3193" y="7477"/>
                    <a:pt x="3529" y="7589"/>
                  </a:cubicBezTo>
                  <a:cubicBezTo>
                    <a:pt x="3585" y="7589"/>
                    <a:pt x="3613" y="7617"/>
                    <a:pt x="3641" y="7617"/>
                  </a:cubicBezTo>
                  <a:lnTo>
                    <a:pt x="3641" y="7617"/>
                  </a:lnTo>
                  <a:cubicBezTo>
                    <a:pt x="3613" y="7617"/>
                    <a:pt x="3585" y="7617"/>
                    <a:pt x="3529" y="7589"/>
                  </a:cubicBezTo>
                  <a:cubicBezTo>
                    <a:pt x="3193" y="7505"/>
                    <a:pt x="2829" y="7421"/>
                    <a:pt x="2437" y="7393"/>
                  </a:cubicBezTo>
                  <a:cubicBezTo>
                    <a:pt x="2073" y="7365"/>
                    <a:pt x="1681" y="7365"/>
                    <a:pt x="1289" y="7421"/>
                  </a:cubicBezTo>
                  <a:cubicBezTo>
                    <a:pt x="1121" y="7477"/>
                    <a:pt x="981" y="7505"/>
                    <a:pt x="813" y="7589"/>
                  </a:cubicBezTo>
                  <a:cubicBezTo>
                    <a:pt x="757" y="7617"/>
                    <a:pt x="673" y="7673"/>
                    <a:pt x="617" y="7701"/>
                  </a:cubicBezTo>
                  <a:cubicBezTo>
                    <a:pt x="533" y="7758"/>
                    <a:pt x="477" y="7814"/>
                    <a:pt x="421" y="7870"/>
                  </a:cubicBezTo>
                  <a:cubicBezTo>
                    <a:pt x="197" y="8066"/>
                    <a:pt x="29" y="8346"/>
                    <a:pt x="29" y="8626"/>
                  </a:cubicBezTo>
                  <a:lnTo>
                    <a:pt x="29" y="8626"/>
                  </a:lnTo>
                  <a:lnTo>
                    <a:pt x="29" y="8626"/>
                  </a:lnTo>
                  <a:lnTo>
                    <a:pt x="29" y="8626"/>
                  </a:lnTo>
                  <a:cubicBezTo>
                    <a:pt x="1" y="8766"/>
                    <a:pt x="29" y="8906"/>
                    <a:pt x="85" y="9018"/>
                  </a:cubicBezTo>
                  <a:cubicBezTo>
                    <a:pt x="141" y="9158"/>
                    <a:pt x="225" y="9298"/>
                    <a:pt x="309" y="9410"/>
                  </a:cubicBezTo>
                  <a:cubicBezTo>
                    <a:pt x="421" y="9550"/>
                    <a:pt x="533" y="9662"/>
                    <a:pt x="673" y="9746"/>
                  </a:cubicBezTo>
                  <a:cubicBezTo>
                    <a:pt x="757" y="9802"/>
                    <a:pt x="813" y="9830"/>
                    <a:pt x="897" y="9886"/>
                  </a:cubicBezTo>
                  <a:cubicBezTo>
                    <a:pt x="953" y="9914"/>
                    <a:pt x="1037" y="9942"/>
                    <a:pt x="1121" y="9970"/>
                  </a:cubicBezTo>
                  <a:cubicBezTo>
                    <a:pt x="1485" y="10082"/>
                    <a:pt x="1877" y="10138"/>
                    <a:pt x="2241" y="10166"/>
                  </a:cubicBezTo>
                  <a:cubicBezTo>
                    <a:pt x="2633" y="10194"/>
                    <a:pt x="2997" y="10166"/>
                    <a:pt x="3361" y="10110"/>
                  </a:cubicBezTo>
                  <a:cubicBezTo>
                    <a:pt x="3389" y="10110"/>
                    <a:pt x="3417" y="10110"/>
                    <a:pt x="3445" y="10110"/>
                  </a:cubicBezTo>
                  <a:lnTo>
                    <a:pt x="3445" y="10110"/>
                  </a:lnTo>
                  <a:lnTo>
                    <a:pt x="3361" y="10110"/>
                  </a:lnTo>
                  <a:cubicBezTo>
                    <a:pt x="2997" y="10194"/>
                    <a:pt x="2633" y="10278"/>
                    <a:pt x="2269" y="10390"/>
                  </a:cubicBezTo>
                  <a:cubicBezTo>
                    <a:pt x="2101" y="10446"/>
                    <a:pt x="1933" y="10502"/>
                    <a:pt x="1765" y="10586"/>
                  </a:cubicBezTo>
                  <a:cubicBezTo>
                    <a:pt x="1569" y="10670"/>
                    <a:pt x="1401" y="10782"/>
                    <a:pt x="1261" y="10894"/>
                  </a:cubicBezTo>
                  <a:cubicBezTo>
                    <a:pt x="1121" y="10978"/>
                    <a:pt x="981" y="11090"/>
                    <a:pt x="897" y="11230"/>
                  </a:cubicBezTo>
                  <a:cubicBezTo>
                    <a:pt x="785" y="11342"/>
                    <a:pt x="701" y="11482"/>
                    <a:pt x="617" y="11650"/>
                  </a:cubicBezTo>
                  <a:cubicBezTo>
                    <a:pt x="561" y="11790"/>
                    <a:pt x="533" y="11930"/>
                    <a:pt x="505" y="12070"/>
                  </a:cubicBezTo>
                  <a:cubicBezTo>
                    <a:pt x="505" y="12154"/>
                    <a:pt x="505" y="12210"/>
                    <a:pt x="505" y="12294"/>
                  </a:cubicBezTo>
                  <a:cubicBezTo>
                    <a:pt x="533" y="12350"/>
                    <a:pt x="533" y="12434"/>
                    <a:pt x="561" y="12490"/>
                  </a:cubicBezTo>
                  <a:lnTo>
                    <a:pt x="561" y="12490"/>
                  </a:lnTo>
                  <a:lnTo>
                    <a:pt x="561" y="12490"/>
                  </a:lnTo>
                  <a:lnTo>
                    <a:pt x="561" y="12490"/>
                  </a:lnTo>
                  <a:lnTo>
                    <a:pt x="561" y="12490"/>
                  </a:lnTo>
                  <a:cubicBezTo>
                    <a:pt x="617" y="12602"/>
                    <a:pt x="701" y="12742"/>
                    <a:pt x="785" y="12826"/>
                  </a:cubicBezTo>
                  <a:cubicBezTo>
                    <a:pt x="841" y="12882"/>
                    <a:pt x="897" y="12938"/>
                    <a:pt x="953" y="12966"/>
                  </a:cubicBezTo>
                  <a:cubicBezTo>
                    <a:pt x="1037" y="13022"/>
                    <a:pt x="1093" y="13050"/>
                    <a:pt x="1177" y="13106"/>
                  </a:cubicBezTo>
                  <a:cubicBezTo>
                    <a:pt x="1233" y="13134"/>
                    <a:pt x="1317" y="13162"/>
                    <a:pt x="1401" y="13190"/>
                  </a:cubicBezTo>
                  <a:cubicBezTo>
                    <a:pt x="1457" y="13218"/>
                    <a:pt x="1541" y="13218"/>
                    <a:pt x="1625" y="13246"/>
                  </a:cubicBezTo>
                  <a:cubicBezTo>
                    <a:pt x="1793" y="13274"/>
                    <a:pt x="1961" y="13274"/>
                    <a:pt x="2129" y="13274"/>
                  </a:cubicBezTo>
                  <a:cubicBezTo>
                    <a:pt x="2521" y="13218"/>
                    <a:pt x="2885" y="13134"/>
                    <a:pt x="3221" y="12994"/>
                  </a:cubicBezTo>
                  <a:cubicBezTo>
                    <a:pt x="3585" y="12854"/>
                    <a:pt x="3921" y="12658"/>
                    <a:pt x="4229" y="12490"/>
                  </a:cubicBezTo>
                  <a:cubicBezTo>
                    <a:pt x="4257" y="12462"/>
                    <a:pt x="4257" y="12462"/>
                    <a:pt x="4285" y="12434"/>
                  </a:cubicBezTo>
                  <a:cubicBezTo>
                    <a:pt x="4285" y="12434"/>
                    <a:pt x="4285" y="12462"/>
                    <a:pt x="4285" y="12462"/>
                  </a:cubicBezTo>
                  <a:cubicBezTo>
                    <a:pt x="4285" y="12462"/>
                    <a:pt x="4257" y="12462"/>
                    <a:pt x="4229" y="12490"/>
                  </a:cubicBezTo>
                  <a:cubicBezTo>
                    <a:pt x="3921" y="12686"/>
                    <a:pt x="3641" y="12910"/>
                    <a:pt x="3361" y="13162"/>
                  </a:cubicBezTo>
                  <a:cubicBezTo>
                    <a:pt x="3221" y="13302"/>
                    <a:pt x="3081" y="13442"/>
                    <a:pt x="2969" y="13582"/>
                  </a:cubicBezTo>
                  <a:cubicBezTo>
                    <a:pt x="2885" y="13638"/>
                    <a:pt x="2829" y="13722"/>
                    <a:pt x="2773" y="13806"/>
                  </a:cubicBezTo>
                  <a:cubicBezTo>
                    <a:pt x="2717" y="13890"/>
                    <a:pt x="2661" y="13974"/>
                    <a:pt x="2605" y="14058"/>
                  </a:cubicBezTo>
                  <a:cubicBezTo>
                    <a:pt x="2521" y="14198"/>
                    <a:pt x="2465" y="14338"/>
                    <a:pt x="2409" y="14506"/>
                  </a:cubicBezTo>
                  <a:cubicBezTo>
                    <a:pt x="2381" y="14674"/>
                    <a:pt x="2353" y="14814"/>
                    <a:pt x="2353" y="14982"/>
                  </a:cubicBezTo>
                  <a:cubicBezTo>
                    <a:pt x="2353" y="15150"/>
                    <a:pt x="2381" y="15290"/>
                    <a:pt x="2437" y="15430"/>
                  </a:cubicBezTo>
                  <a:cubicBezTo>
                    <a:pt x="2437" y="15514"/>
                    <a:pt x="2465" y="15571"/>
                    <a:pt x="2521" y="15627"/>
                  </a:cubicBezTo>
                  <a:cubicBezTo>
                    <a:pt x="2549" y="15683"/>
                    <a:pt x="2577" y="15739"/>
                    <a:pt x="2633" y="15795"/>
                  </a:cubicBezTo>
                  <a:lnTo>
                    <a:pt x="2633" y="15795"/>
                  </a:lnTo>
                  <a:lnTo>
                    <a:pt x="2633" y="15795"/>
                  </a:lnTo>
                  <a:lnTo>
                    <a:pt x="2633" y="15795"/>
                  </a:lnTo>
                  <a:lnTo>
                    <a:pt x="2633" y="15795"/>
                  </a:lnTo>
                  <a:cubicBezTo>
                    <a:pt x="2717" y="15879"/>
                    <a:pt x="2829" y="15963"/>
                    <a:pt x="2969" y="15991"/>
                  </a:cubicBezTo>
                  <a:cubicBezTo>
                    <a:pt x="3053" y="16019"/>
                    <a:pt x="3109" y="16047"/>
                    <a:pt x="3193" y="16075"/>
                  </a:cubicBezTo>
                  <a:cubicBezTo>
                    <a:pt x="3221" y="16075"/>
                    <a:pt x="3277" y="16075"/>
                    <a:pt x="3305" y="16075"/>
                  </a:cubicBezTo>
                  <a:cubicBezTo>
                    <a:pt x="3361" y="16075"/>
                    <a:pt x="3389" y="16103"/>
                    <a:pt x="3417" y="16103"/>
                  </a:cubicBezTo>
                  <a:cubicBezTo>
                    <a:pt x="3585" y="16103"/>
                    <a:pt x="3753" y="16075"/>
                    <a:pt x="3921" y="16047"/>
                  </a:cubicBezTo>
                  <a:cubicBezTo>
                    <a:pt x="4061" y="15991"/>
                    <a:pt x="4229" y="15935"/>
                    <a:pt x="4369" y="15851"/>
                  </a:cubicBezTo>
                  <a:cubicBezTo>
                    <a:pt x="4705" y="15655"/>
                    <a:pt x="5013" y="15430"/>
                    <a:pt x="5265" y="15150"/>
                  </a:cubicBezTo>
                  <a:cubicBezTo>
                    <a:pt x="5545" y="14870"/>
                    <a:pt x="5770" y="14590"/>
                    <a:pt x="5994" y="14282"/>
                  </a:cubicBezTo>
                  <a:cubicBezTo>
                    <a:pt x="5994" y="14282"/>
                    <a:pt x="6022" y="14254"/>
                    <a:pt x="6022" y="14226"/>
                  </a:cubicBezTo>
                  <a:cubicBezTo>
                    <a:pt x="6022" y="14226"/>
                    <a:pt x="6022" y="14226"/>
                    <a:pt x="6022" y="14226"/>
                  </a:cubicBezTo>
                  <a:cubicBezTo>
                    <a:pt x="6022" y="14254"/>
                    <a:pt x="5994" y="14282"/>
                    <a:pt x="5994" y="14282"/>
                  </a:cubicBezTo>
                  <a:cubicBezTo>
                    <a:pt x="5798" y="14590"/>
                    <a:pt x="5601" y="14926"/>
                    <a:pt x="5461" y="15262"/>
                  </a:cubicBezTo>
                  <a:cubicBezTo>
                    <a:pt x="5321" y="15627"/>
                    <a:pt x="5209" y="15991"/>
                    <a:pt x="5153" y="16383"/>
                  </a:cubicBezTo>
                  <a:cubicBezTo>
                    <a:pt x="5125" y="16551"/>
                    <a:pt x="5125" y="16719"/>
                    <a:pt x="5153" y="16887"/>
                  </a:cubicBezTo>
                  <a:cubicBezTo>
                    <a:pt x="5181" y="17027"/>
                    <a:pt x="5209" y="17195"/>
                    <a:pt x="5293" y="17335"/>
                  </a:cubicBezTo>
                  <a:cubicBezTo>
                    <a:pt x="5349" y="17475"/>
                    <a:pt x="5433" y="17615"/>
                    <a:pt x="5545" y="17727"/>
                  </a:cubicBezTo>
                  <a:cubicBezTo>
                    <a:pt x="5630" y="17839"/>
                    <a:pt x="5742" y="17923"/>
                    <a:pt x="5882" y="17951"/>
                  </a:cubicBezTo>
                  <a:lnTo>
                    <a:pt x="5882" y="17951"/>
                  </a:lnTo>
                  <a:lnTo>
                    <a:pt x="5882" y="17951"/>
                  </a:lnTo>
                  <a:lnTo>
                    <a:pt x="5882" y="17951"/>
                  </a:lnTo>
                  <a:lnTo>
                    <a:pt x="5882" y="17951"/>
                  </a:lnTo>
                  <a:cubicBezTo>
                    <a:pt x="5994" y="18007"/>
                    <a:pt x="6134" y="18035"/>
                    <a:pt x="6302" y="18035"/>
                  </a:cubicBezTo>
                  <a:cubicBezTo>
                    <a:pt x="6330" y="18035"/>
                    <a:pt x="6358" y="18007"/>
                    <a:pt x="6386" y="18007"/>
                  </a:cubicBezTo>
                  <a:cubicBezTo>
                    <a:pt x="6442" y="18007"/>
                    <a:pt x="6470" y="18007"/>
                    <a:pt x="6498" y="17979"/>
                  </a:cubicBezTo>
                  <a:cubicBezTo>
                    <a:pt x="6582" y="17979"/>
                    <a:pt x="6666" y="17951"/>
                    <a:pt x="6722" y="17923"/>
                  </a:cubicBezTo>
                  <a:cubicBezTo>
                    <a:pt x="6806" y="17895"/>
                    <a:pt x="6890" y="17867"/>
                    <a:pt x="6946" y="17811"/>
                  </a:cubicBezTo>
                  <a:cubicBezTo>
                    <a:pt x="7030" y="17783"/>
                    <a:pt x="7086" y="17727"/>
                    <a:pt x="7142" y="17671"/>
                  </a:cubicBezTo>
                  <a:cubicBezTo>
                    <a:pt x="7282" y="17587"/>
                    <a:pt x="7394" y="17447"/>
                    <a:pt x="7506" y="17307"/>
                  </a:cubicBezTo>
                  <a:cubicBezTo>
                    <a:pt x="7730" y="16999"/>
                    <a:pt x="7898" y="16663"/>
                    <a:pt x="8038" y="16299"/>
                  </a:cubicBezTo>
                  <a:cubicBezTo>
                    <a:pt x="8150" y="15963"/>
                    <a:pt x="8262" y="15599"/>
                    <a:pt x="8318" y="15234"/>
                  </a:cubicBezTo>
                  <a:cubicBezTo>
                    <a:pt x="8346" y="15206"/>
                    <a:pt x="8346" y="15178"/>
                    <a:pt x="8346" y="15150"/>
                  </a:cubicBezTo>
                  <a:lnTo>
                    <a:pt x="8346" y="15150"/>
                  </a:lnTo>
                  <a:cubicBezTo>
                    <a:pt x="8346" y="15178"/>
                    <a:pt x="8346" y="15206"/>
                    <a:pt x="8346" y="15234"/>
                  </a:cubicBezTo>
                  <a:cubicBezTo>
                    <a:pt x="8290" y="15599"/>
                    <a:pt x="8234" y="15963"/>
                    <a:pt x="8262" y="16327"/>
                  </a:cubicBezTo>
                  <a:cubicBezTo>
                    <a:pt x="8262" y="16523"/>
                    <a:pt x="8262" y="16719"/>
                    <a:pt x="8290" y="16915"/>
                  </a:cubicBezTo>
                  <a:cubicBezTo>
                    <a:pt x="8318" y="17083"/>
                    <a:pt x="8346" y="17279"/>
                    <a:pt x="8402" y="17475"/>
                  </a:cubicBezTo>
                  <a:cubicBezTo>
                    <a:pt x="8514" y="17783"/>
                    <a:pt x="8682" y="18091"/>
                    <a:pt x="8934" y="18287"/>
                  </a:cubicBezTo>
                  <a:cubicBezTo>
                    <a:pt x="8990" y="18343"/>
                    <a:pt x="9046" y="18399"/>
                    <a:pt x="9102" y="18427"/>
                  </a:cubicBezTo>
                  <a:cubicBezTo>
                    <a:pt x="9186" y="18483"/>
                    <a:pt x="9242" y="18511"/>
                    <a:pt x="9326" y="18539"/>
                  </a:cubicBezTo>
                  <a:cubicBezTo>
                    <a:pt x="9438" y="18595"/>
                    <a:pt x="9578" y="18623"/>
                    <a:pt x="9718" y="18623"/>
                  </a:cubicBezTo>
                  <a:lnTo>
                    <a:pt x="9718" y="18623"/>
                  </a:lnTo>
                  <a:lnTo>
                    <a:pt x="9718" y="18623"/>
                  </a:lnTo>
                  <a:lnTo>
                    <a:pt x="9718" y="18623"/>
                  </a:lnTo>
                  <a:cubicBezTo>
                    <a:pt x="9858" y="18623"/>
                    <a:pt x="9998" y="18567"/>
                    <a:pt x="10110" y="18511"/>
                  </a:cubicBezTo>
                  <a:cubicBezTo>
                    <a:pt x="10250" y="18455"/>
                    <a:pt x="10362" y="18343"/>
                    <a:pt x="10474" y="18231"/>
                  </a:cubicBezTo>
                  <a:cubicBezTo>
                    <a:pt x="10698" y="18007"/>
                    <a:pt x="10866" y="17699"/>
                    <a:pt x="10950" y="17391"/>
                  </a:cubicBezTo>
                  <a:cubicBezTo>
                    <a:pt x="11034" y="16999"/>
                    <a:pt x="11034" y="16607"/>
                    <a:pt x="11006" y="16243"/>
                  </a:cubicBezTo>
                  <a:cubicBezTo>
                    <a:pt x="11006" y="15851"/>
                    <a:pt x="10922" y="15486"/>
                    <a:pt x="10838" y="15150"/>
                  </a:cubicBezTo>
                  <a:cubicBezTo>
                    <a:pt x="10838" y="15094"/>
                    <a:pt x="10838" y="15066"/>
                    <a:pt x="10838" y="15038"/>
                  </a:cubicBezTo>
                  <a:lnTo>
                    <a:pt x="10838" y="15038"/>
                  </a:lnTo>
                  <a:cubicBezTo>
                    <a:pt x="10838" y="15066"/>
                    <a:pt x="10838" y="15094"/>
                    <a:pt x="10866" y="15150"/>
                  </a:cubicBezTo>
                  <a:cubicBezTo>
                    <a:pt x="11062" y="15851"/>
                    <a:pt x="11342" y="16551"/>
                    <a:pt x="11846" y="17167"/>
                  </a:cubicBezTo>
                  <a:cubicBezTo>
                    <a:pt x="11902" y="17223"/>
                    <a:pt x="11958" y="17279"/>
                    <a:pt x="12014" y="17335"/>
                  </a:cubicBezTo>
                  <a:cubicBezTo>
                    <a:pt x="12070" y="17391"/>
                    <a:pt x="12154" y="17447"/>
                    <a:pt x="12210" y="17475"/>
                  </a:cubicBezTo>
                  <a:cubicBezTo>
                    <a:pt x="12350" y="17587"/>
                    <a:pt x="12490" y="17643"/>
                    <a:pt x="12658" y="17699"/>
                  </a:cubicBezTo>
                  <a:cubicBezTo>
                    <a:pt x="12798" y="17755"/>
                    <a:pt x="12966" y="17755"/>
                    <a:pt x="13106" y="17755"/>
                  </a:cubicBezTo>
                  <a:cubicBezTo>
                    <a:pt x="13247" y="17755"/>
                    <a:pt x="13387" y="17727"/>
                    <a:pt x="13499" y="17671"/>
                  </a:cubicBezTo>
                  <a:lnTo>
                    <a:pt x="13499" y="17671"/>
                  </a:lnTo>
                  <a:lnTo>
                    <a:pt x="13499" y="17671"/>
                  </a:lnTo>
                  <a:lnTo>
                    <a:pt x="13499" y="17671"/>
                  </a:lnTo>
                  <a:lnTo>
                    <a:pt x="13499" y="17671"/>
                  </a:lnTo>
                  <a:cubicBezTo>
                    <a:pt x="13611" y="17615"/>
                    <a:pt x="13723" y="17531"/>
                    <a:pt x="13835" y="17419"/>
                  </a:cubicBezTo>
                  <a:cubicBezTo>
                    <a:pt x="13863" y="17363"/>
                    <a:pt x="13919" y="17307"/>
                    <a:pt x="13947" y="17223"/>
                  </a:cubicBezTo>
                  <a:cubicBezTo>
                    <a:pt x="13975" y="17167"/>
                    <a:pt x="14031" y="17083"/>
                    <a:pt x="14059" y="17027"/>
                  </a:cubicBezTo>
                  <a:cubicBezTo>
                    <a:pt x="14115" y="16859"/>
                    <a:pt x="14143" y="16691"/>
                    <a:pt x="14143" y="16551"/>
                  </a:cubicBezTo>
                  <a:cubicBezTo>
                    <a:pt x="14171" y="16383"/>
                    <a:pt x="14143" y="16215"/>
                    <a:pt x="14115" y="16047"/>
                  </a:cubicBezTo>
                  <a:cubicBezTo>
                    <a:pt x="14031" y="15655"/>
                    <a:pt x="13891" y="15290"/>
                    <a:pt x="13723" y="14954"/>
                  </a:cubicBezTo>
                  <a:cubicBezTo>
                    <a:pt x="13555" y="14646"/>
                    <a:pt x="13331" y="14310"/>
                    <a:pt x="13106" y="14030"/>
                  </a:cubicBezTo>
                  <a:cubicBezTo>
                    <a:pt x="13078" y="13974"/>
                    <a:pt x="13050" y="13946"/>
                    <a:pt x="13050" y="13918"/>
                  </a:cubicBezTo>
                  <a:cubicBezTo>
                    <a:pt x="13050" y="13918"/>
                    <a:pt x="13050" y="13918"/>
                    <a:pt x="13050" y="13918"/>
                  </a:cubicBezTo>
                  <a:cubicBezTo>
                    <a:pt x="13078" y="13946"/>
                    <a:pt x="13106" y="13974"/>
                    <a:pt x="13134" y="14030"/>
                  </a:cubicBezTo>
                  <a:cubicBezTo>
                    <a:pt x="13359" y="14310"/>
                    <a:pt x="13611" y="14590"/>
                    <a:pt x="13891" y="14842"/>
                  </a:cubicBezTo>
                  <a:cubicBezTo>
                    <a:pt x="14031" y="14954"/>
                    <a:pt x="14171" y="15066"/>
                    <a:pt x="14339" y="15178"/>
                  </a:cubicBezTo>
                  <a:cubicBezTo>
                    <a:pt x="14507" y="15290"/>
                    <a:pt x="14675" y="15374"/>
                    <a:pt x="14843" y="15458"/>
                  </a:cubicBezTo>
                  <a:cubicBezTo>
                    <a:pt x="14983" y="15543"/>
                    <a:pt x="15151" y="15599"/>
                    <a:pt x="15319" y="15627"/>
                  </a:cubicBezTo>
                  <a:cubicBezTo>
                    <a:pt x="15487" y="15655"/>
                    <a:pt x="15655" y="15655"/>
                    <a:pt x="15795" y="15627"/>
                  </a:cubicBezTo>
                  <a:cubicBezTo>
                    <a:pt x="16131" y="15599"/>
                    <a:pt x="16411" y="15458"/>
                    <a:pt x="16579" y="15262"/>
                  </a:cubicBezTo>
                  <a:lnTo>
                    <a:pt x="16579" y="15262"/>
                  </a:lnTo>
                  <a:lnTo>
                    <a:pt x="16579" y="15262"/>
                  </a:lnTo>
                  <a:lnTo>
                    <a:pt x="16579" y="15262"/>
                  </a:lnTo>
                  <a:lnTo>
                    <a:pt x="16579" y="15262"/>
                  </a:lnTo>
                  <a:cubicBezTo>
                    <a:pt x="16607" y="15206"/>
                    <a:pt x="16663" y="15150"/>
                    <a:pt x="16691" y="15094"/>
                  </a:cubicBezTo>
                  <a:cubicBezTo>
                    <a:pt x="16719" y="15038"/>
                    <a:pt x="16747" y="14954"/>
                    <a:pt x="16747" y="14898"/>
                  </a:cubicBezTo>
                  <a:cubicBezTo>
                    <a:pt x="16775" y="14814"/>
                    <a:pt x="16775" y="14758"/>
                    <a:pt x="16803" y="14674"/>
                  </a:cubicBezTo>
                  <a:cubicBezTo>
                    <a:pt x="16803" y="14590"/>
                    <a:pt x="16803" y="14534"/>
                    <a:pt x="16803" y="14450"/>
                  </a:cubicBezTo>
                  <a:cubicBezTo>
                    <a:pt x="16775" y="14282"/>
                    <a:pt x="16747" y="14114"/>
                    <a:pt x="16691" y="13974"/>
                  </a:cubicBezTo>
                  <a:cubicBezTo>
                    <a:pt x="16635" y="13806"/>
                    <a:pt x="16551" y="13666"/>
                    <a:pt x="16467" y="13526"/>
                  </a:cubicBezTo>
                  <a:cubicBezTo>
                    <a:pt x="16411" y="13442"/>
                    <a:pt x="16355" y="13358"/>
                    <a:pt x="16299" y="13302"/>
                  </a:cubicBezTo>
                  <a:cubicBezTo>
                    <a:pt x="16215" y="13218"/>
                    <a:pt x="16159" y="13162"/>
                    <a:pt x="16103" y="13078"/>
                  </a:cubicBezTo>
                  <a:cubicBezTo>
                    <a:pt x="15963" y="12938"/>
                    <a:pt x="15823" y="12826"/>
                    <a:pt x="15683" y="12714"/>
                  </a:cubicBezTo>
                  <a:cubicBezTo>
                    <a:pt x="15375" y="12462"/>
                    <a:pt x="15067" y="12266"/>
                    <a:pt x="14731" y="12098"/>
                  </a:cubicBezTo>
                  <a:cubicBezTo>
                    <a:pt x="14703" y="12070"/>
                    <a:pt x="14647" y="12042"/>
                    <a:pt x="14591" y="12014"/>
                  </a:cubicBezTo>
                  <a:lnTo>
                    <a:pt x="14591" y="12014"/>
                  </a:lnTo>
                  <a:cubicBezTo>
                    <a:pt x="14647" y="12042"/>
                    <a:pt x="14675" y="12070"/>
                    <a:pt x="14731" y="12098"/>
                  </a:cubicBezTo>
                  <a:cubicBezTo>
                    <a:pt x="15067" y="12238"/>
                    <a:pt x="15403" y="12406"/>
                    <a:pt x="15767" y="12518"/>
                  </a:cubicBezTo>
                  <a:cubicBezTo>
                    <a:pt x="16131" y="12630"/>
                    <a:pt x="16495" y="12686"/>
                    <a:pt x="16887" y="12714"/>
                  </a:cubicBezTo>
                  <a:cubicBezTo>
                    <a:pt x="17055" y="12714"/>
                    <a:pt x="17223" y="12686"/>
                    <a:pt x="17391" y="12658"/>
                  </a:cubicBezTo>
                  <a:cubicBezTo>
                    <a:pt x="17475" y="12630"/>
                    <a:pt x="17559" y="12602"/>
                    <a:pt x="17615" y="12574"/>
                  </a:cubicBezTo>
                  <a:cubicBezTo>
                    <a:pt x="17699" y="12546"/>
                    <a:pt x="17783" y="12490"/>
                    <a:pt x="17839" y="12462"/>
                  </a:cubicBezTo>
                  <a:cubicBezTo>
                    <a:pt x="17895" y="12406"/>
                    <a:pt x="17979" y="12378"/>
                    <a:pt x="18035" y="12322"/>
                  </a:cubicBezTo>
                  <a:cubicBezTo>
                    <a:pt x="18091" y="12266"/>
                    <a:pt x="18147" y="12238"/>
                    <a:pt x="18203" y="12182"/>
                  </a:cubicBezTo>
                  <a:cubicBezTo>
                    <a:pt x="18287" y="12070"/>
                    <a:pt x="18343" y="11930"/>
                    <a:pt x="18399" y="11818"/>
                  </a:cubicBezTo>
                  <a:lnTo>
                    <a:pt x="18399" y="11818"/>
                  </a:lnTo>
                  <a:lnTo>
                    <a:pt x="18399" y="11818"/>
                  </a:lnTo>
                  <a:lnTo>
                    <a:pt x="18399" y="11818"/>
                  </a:lnTo>
                  <a:lnTo>
                    <a:pt x="18399" y="11818"/>
                  </a:lnTo>
                  <a:cubicBezTo>
                    <a:pt x="18427" y="11678"/>
                    <a:pt x="18427" y="11538"/>
                    <a:pt x="18399" y="11398"/>
                  </a:cubicBezTo>
                  <a:cubicBezTo>
                    <a:pt x="18399" y="11342"/>
                    <a:pt x="18371" y="11258"/>
                    <a:pt x="18343" y="11202"/>
                  </a:cubicBezTo>
                  <a:cubicBezTo>
                    <a:pt x="18343" y="11118"/>
                    <a:pt x="18287" y="11034"/>
                    <a:pt x="18259" y="10978"/>
                  </a:cubicBezTo>
                  <a:cubicBezTo>
                    <a:pt x="18231" y="10894"/>
                    <a:pt x="18175" y="10838"/>
                    <a:pt x="18147" y="10782"/>
                  </a:cubicBezTo>
                  <a:cubicBezTo>
                    <a:pt x="18091" y="10698"/>
                    <a:pt x="18035" y="10642"/>
                    <a:pt x="17979" y="10586"/>
                  </a:cubicBezTo>
                  <a:cubicBezTo>
                    <a:pt x="17867" y="10474"/>
                    <a:pt x="17727" y="10362"/>
                    <a:pt x="17587" y="10278"/>
                  </a:cubicBezTo>
                  <a:cubicBezTo>
                    <a:pt x="17251" y="10082"/>
                    <a:pt x="16887" y="9942"/>
                    <a:pt x="16523" y="9858"/>
                  </a:cubicBezTo>
                  <a:cubicBezTo>
                    <a:pt x="16159" y="9746"/>
                    <a:pt x="15795" y="9690"/>
                    <a:pt x="15431" y="9662"/>
                  </a:cubicBezTo>
                  <a:cubicBezTo>
                    <a:pt x="15375" y="9662"/>
                    <a:pt x="15291" y="9662"/>
                    <a:pt x="15235" y="9662"/>
                  </a:cubicBezTo>
                  <a:lnTo>
                    <a:pt x="15235" y="9634"/>
                  </a:lnTo>
                  <a:cubicBezTo>
                    <a:pt x="15291" y="9662"/>
                    <a:pt x="15347" y="9662"/>
                    <a:pt x="15431" y="9662"/>
                  </a:cubicBezTo>
                  <a:cubicBezTo>
                    <a:pt x="15795" y="9662"/>
                    <a:pt x="16159" y="9662"/>
                    <a:pt x="16551" y="9634"/>
                  </a:cubicBezTo>
                  <a:cubicBezTo>
                    <a:pt x="16719" y="9606"/>
                    <a:pt x="16915" y="9578"/>
                    <a:pt x="17111" y="9522"/>
                  </a:cubicBezTo>
                  <a:cubicBezTo>
                    <a:pt x="17195" y="9522"/>
                    <a:pt x="17279" y="9494"/>
                    <a:pt x="17391" y="9466"/>
                  </a:cubicBezTo>
                  <a:cubicBezTo>
                    <a:pt x="17475" y="9438"/>
                    <a:pt x="17559" y="9382"/>
                    <a:pt x="17643" y="9354"/>
                  </a:cubicBezTo>
                  <a:cubicBezTo>
                    <a:pt x="17811" y="9298"/>
                    <a:pt x="17951" y="9214"/>
                    <a:pt x="18091" y="9102"/>
                  </a:cubicBezTo>
                  <a:cubicBezTo>
                    <a:pt x="18231" y="8990"/>
                    <a:pt x="18315" y="8878"/>
                    <a:pt x="18427" y="8738"/>
                  </a:cubicBezTo>
                  <a:cubicBezTo>
                    <a:pt x="18455" y="8682"/>
                    <a:pt x="18511" y="8626"/>
                    <a:pt x="18539" y="8542"/>
                  </a:cubicBezTo>
                  <a:cubicBezTo>
                    <a:pt x="18567" y="8486"/>
                    <a:pt x="18595" y="8402"/>
                    <a:pt x="18623" y="8346"/>
                  </a:cubicBezTo>
                  <a:cubicBezTo>
                    <a:pt x="18651" y="8262"/>
                    <a:pt x="18651" y="8206"/>
                    <a:pt x="18679" y="8122"/>
                  </a:cubicBezTo>
                  <a:cubicBezTo>
                    <a:pt x="18679" y="8066"/>
                    <a:pt x="18679" y="7982"/>
                    <a:pt x="18651" y="79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6664975" y="662275"/>
              <a:ext cx="116950" cy="117625"/>
            </a:xfrm>
            <a:custGeom>
              <a:avLst/>
              <a:gdLst/>
              <a:ahLst/>
              <a:cxnLst/>
              <a:rect l="l" t="t" r="r" b="b"/>
              <a:pathLst>
                <a:path w="4678" h="4705" extrusionOk="0">
                  <a:moveTo>
                    <a:pt x="2353" y="0"/>
                  </a:moveTo>
                  <a:cubicBezTo>
                    <a:pt x="1037" y="0"/>
                    <a:pt x="1" y="1037"/>
                    <a:pt x="1" y="2353"/>
                  </a:cubicBezTo>
                  <a:cubicBezTo>
                    <a:pt x="1" y="3641"/>
                    <a:pt x="1037" y="4705"/>
                    <a:pt x="2353" y="4705"/>
                  </a:cubicBezTo>
                  <a:cubicBezTo>
                    <a:pt x="3641" y="4705"/>
                    <a:pt x="4677" y="3641"/>
                    <a:pt x="4677" y="2353"/>
                  </a:cubicBezTo>
                  <a:cubicBezTo>
                    <a:pt x="4677" y="1037"/>
                    <a:pt x="3641" y="0"/>
                    <a:pt x="2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" name="Google Shape;873;p38"/>
          <p:cNvSpPr txBox="1"/>
          <p:nvPr/>
        </p:nvSpPr>
        <p:spPr>
          <a:xfrm>
            <a:off x="2603225" y="1525050"/>
            <a:ext cx="50712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lt2"/>
                </a:solidFill>
                <a:latin typeface="Imbue SemiBold"/>
                <a:ea typeface="Imbue SemiBold"/>
                <a:cs typeface="Imbue SemiBold"/>
                <a:sym typeface="Imbue SemiBold"/>
              </a:rPr>
              <a:t>L’Italie a une histoire complexe en matière de droits des femmes, marquée par des changements sociaux, politiques et législatifs majeurs.</a:t>
            </a:r>
            <a:endParaRPr sz="1500">
              <a:solidFill>
                <a:schemeClr val="lt2"/>
              </a:solidFill>
              <a:latin typeface="Imbue SemiBold"/>
              <a:ea typeface="Imbue SemiBold"/>
              <a:cs typeface="Imbue SemiBold"/>
              <a:sym typeface="Imbu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  <a:latin typeface="Imbue SemiBold"/>
              <a:ea typeface="Imbue SemiBold"/>
              <a:cs typeface="Imbue SemiBold"/>
              <a:sym typeface="Imbu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2"/>
                </a:solidFill>
                <a:latin typeface="Imbue SemiBold"/>
                <a:ea typeface="Imbue SemiBold"/>
                <a:cs typeface="Imbue SemiBold"/>
                <a:sym typeface="Imbue SemiBold"/>
              </a:rPr>
              <a:t>De l’exclusion de la vie publique à la réalisation de la pleine égalité des droits, la lutte des femmes italiennes reflète l’évolution générale de la démocratie italienne.</a:t>
            </a:r>
            <a:endParaRPr>
              <a:solidFill>
                <a:schemeClr val="lt2"/>
              </a:solidFill>
              <a:latin typeface="Imbue SemiBold"/>
              <a:ea typeface="Imbue SemiBold"/>
              <a:cs typeface="Imbue SemiBold"/>
              <a:sym typeface="Imbu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74" name="Google Shape;874;p38"/>
          <p:cNvSpPr txBox="1"/>
          <p:nvPr/>
        </p:nvSpPr>
        <p:spPr>
          <a:xfrm>
            <a:off x="2071375" y="542750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chemeClr val="lt2"/>
                </a:solidFill>
                <a:latin typeface="Imbue Black"/>
                <a:ea typeface="Imbue Black"/>
                <a:cs typeface="Imbue Black"/>
                <a:sym typeface="Imbue Black"/>
              </a:rPr>
              <a:t>Introduction</a:t>
            </a:r>
            <a:endParaRPr sz="4400">
              <a:solidFill>
                <a:schemeClr val="lt2"/>
              </a:solidFill>
              <a:latin typeface="Imbue Black"/>
              <a:ea typeface="Imbue Black"/>
              <a:cs typeface="Imbue Black"/>
              <a:sym typeface="Imbue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9"/>
          <p:cNvSpPr/>
          <p:nvPr/>
        </p:nvSpPr>
        <p:spPr>
          <a:xfrm>
            <a:off x="5362437" y="1438250"/>
            <a:ext cx="3644100" cy="36441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57150" dist="66675" dir="294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0" name="Google Shape;880;p39"/>
          <p:cNvGrpSpPr/>
          <p:nvPr/>
        </p:nvGrpSpPr>
        <p:grpSpPr>
          <a:xfrm>
            <a:off x="5995400" y="1670850"/>
            <a:ext cx="2378175" cy="3447271"/>
            <a:chOff x="2573575" y="1060600"/>
            <a:chExt cx="2378175" cy="3447271"/>
          </a:xfrm>
        </p:grpSpPr>
        <p:sp>
          <p:nvSpPr>
            <p:cNvPr id="881" name="Google Shape;881;p39"/>
            <p:cNvSpPr/>
            <p:nvPr/>
          </p:nvSpPr>
          <p:spPr>
            <a:xfrm>
              <a:off x="2937275" y="1131250"/>
              <a:ext cx="1220050" cy="2122875"/>
            </a:xfrm>
            <a:custGeom>
              <a:avLst/>
              <a:gdLst/>
              <a:ahLst/>
              <a:cxnLst/>
              <a:rect l="l" t="t" r="r" b="b"/>
              <a:pathLst>
                <a:path w="48802" h="84915" extrusionOk="0">
                  <a:moveTo>
                    <a:pt x="27787" y="1"/>
                  </a:moveTo>
                  <a:cubicBezTo>
                    <a:pt x="21115" y="334"/>
                    <a:pt x="14477" y="3003"/>
                    <a:pt x="9874" y="7840"/>
                  </a:cubicBezTo>
                  <a:cubicBezTo>
                    <a:pt x="5304" y="12676"/>
                    <a:pt x="3002" y="19781"/>
                    <a:pt x="4537" y="26286"/>
                  </a:cubicBezTo>
                  <a:cubicBezTo>
                    <a:pt x="5638" y="30723"/>
                    <a:pt x="8373" y="35092"/>
                    <a:pt x="7406" y="39529"/>
                  </a:cubicBezTo>
                  <a:cubicBezTo>
                    <a:pt x="6972" y="41697"/>
                    <a:pt x="5638" y="43632"/>
                    <a:pt x="4570" y="45600"/>
                  </a:cubicBezTo>
                  <a:cubicBezTo>
                    <a:pt x="0" y="54440"/>
                    <a:pt x="1968" y="66148"/>
                    <a:pt x="9073" y="73053"/>
                  </a:cubicBezTo>
                  <a:cubicBezTo>
                    <a:pt x="10941" y="74821"/>
                    <a:pt x="13043" y="76322"/>
                    <a:pt x="14711" y="78223"/>
                  </a:cubicBezTo>
                  <a:cubicBezTo>
                    <a:pt x="16379" y="80191"/>
                    <a:pt x="17646" y="82660"/>
                    <a:pt x="19881" y="83927"/>
                  </a:cubicBezTo>
                  <a:cubicBezTo>
                    <a:pt x="21222" y="84672"/>
                    <a:pt x="22739" y="84915"/>
                    <a:pt x="24277" y="84915"/>
                  </a:cubicBezTo>
                  <a:cubicBezTo>
                    <a:pt x="25149" y="84915"/>
                    <a:pt x="26029" y="84837"/>
                    <a:pt x="26886" y="84728"/>
                  </a:cubicBezTo>
                  <a:cubicBezTo>
                    <a:pt x="33224" y="83994"/>
                    <a:pt x="39829" y="82026"/>
                    <a:pt x="43898" y="77156"/>
                  </a:cubicBezTo>
                  <a:cubicBezTo>
                    <a:pt x="47034" y="73420"/>
                    <a:pt x="48268" y="68416"/>
                    <a:pt x="48535" y="63579"/>
                  </a:cubicBezTo>
                  <a:cubicBezTo>
                    <a:pt x="48802" y="58809"/>
                    <a:pt x="48168" y="53906"/>
                    <a:pt x="46600" y="49336"/>
                  </a:cubicBezTo>
                  <a:cubicBezTo>
                    <a:pt x="45199" y="45033"/>
                    <a:pt x="43031" y="40997"/>
                    <a:pt x="42030" y="36560"/>
                  </a:cubicBezTo>
                  <a:cubicBezTo>
                    <a:pt x="41063" y="32357"/>
                    <a:pt x="41163" y="27987"/>
                    <a:pt x="41130" y="23651"/>
                  </a:cubicBezTo>
                  <a:cubicBezTo>
                    <a:pt x="41063" y="19314"/>
                    <a:pt x="40863" y="14878"/>
                    <a:pt x="39328" y="10842"/>
                  </a:cubicBezTo>
                  <a:cubicBezTo>
                    <a:pt x="37794" y="6805"/>
                    <a:pt x="34658" y="3136"/>
                    <a:pt x="30489" y="2002"/>
                  </a:cubicBezTo>
                  <a:lnTo>
                    <a:pt x="277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3204125" y="1196300"/>
              <a:ext cx="949875" cy="2054750"/>
            </a:xfrm>
            <a:custGeom>
              <a:avLst/>
              <a:gdLst/>
              <a:ahLst/>
              <a:cxnLst/>
              <a:rect l="l" t="t" r="r" b="b"/>
              <a:pathLst>
                <a:path w="37995" h="82190" extrusionOk="0">
                  <a:moveTo>
                    <a:pt x="21316" y="0"/>
                  </a:moveTo>
                  <a:cubicBezTo>
                    <a:pt x="18547" y="1668"/>
                    <a:pt x="15778" y="3370"/>
                    <a:pt x="13477" y="5638"/>
                  </a:cubicBezTo>
                  <a:cubicBezTo>
                    <a:pt x="10975" y="8140"/>
                    <a:pt x="8807" y="11042"/>
                    <a:pt x="6539" y="13710"/>
                  </a:cubicBezTo>
                  <a:cubicBezTo>
                    <a:pt x="3837" y="16879"/>
                    <a:pt x="2469" y="20248"/>
                    <a:pt x="2436" y="24518"/>
                  </a:cubicBezTo>
                  <a:cubicBezTo>
                    <a:pt x="2369" y="28554"/>
                    <a:pt x="3336" y="32524"/>
                    <a:pt x="4137" y="36427"/>
                  </a:cubicBezTo>
                  <a:cubicBezTo>
                    <a:pt x="4837" y="40196"/>
                    <a:pt x="4937" y="43665"/>
                    <a:pt x="3670" y="47268"/>
                  </a:cubicBezTo>
                  <a:cubicBezTo>
                    <a:pt x="2536" y="50437"/>
                    <a:pt x="1168" y="53339"/>
                    <a:pt x="768" y="56708"/>
                  </a:cubicBezTo>
                  <a:cubicBezTo>
                    <a:pt x="1" y="62212"/>
                    <a:pt x="601" y="69383"/>
                    <a:pt x="4804" y="73520"/>
                  </a:cubicBezTo>
                  <a:cubicBezTo>
                    <a:pt x="5838" y="74487"/>
                    <a:pt x="5605" y="75921"/>
                    <a:pt x="4804" y="76722"/>
                  </a:cubicBezTo>
                  <a:cubicBezTo>
                    <a:pt x="6038" y="78390"/>
                    <a:pt x="7206" y="80191"/>
                    <a:pt x="9007" y="81225"/>
                  </a:cubicBezTo>
                  <a:cubicBezTo>
                    <a:pt x="10320" y="81955"/>
                    <a:pt x="11803" y="82189"/>
                    <a:pt x="13309" y="82189"/>
                  </a:cubicBezTo>
                  <a:cubicBezTo>
                    <a:pt x="14212" y="82189"/>
                    <a:pt x="15124" y="82105"/>
                    <a:pt x="16012" y="81992"/>
                  </a:cubicBezTo>
                  <a:cubicBezTo>
                    <a:pt x="22350" y="81259"/>
                    <a:pt x="28955" y="79291"/>
                    <a:pt x="33024" y="74420"/>
                  </a:cubicBezTo>
                  <a:cubicBezTo>
                    <a:pt x="36160" y="70718"/>
                    <a:pt x="37394" y="65714"/>
                    <a:pt x="37661" y="60877"/>
                  </a:cubicBezTo>
                  <a:cubicBezTo>
                    <a:pt x="37994" y="56174"/>
                    <a:pt x="37361" y="51337"/>
                    <a:pt x="35826" y="46734"/>
                  </a:cubicBezTo>
                  <a:cubicBezTo>
                    <a:pt x="34392" y="42431"/>
                    <a:pt x="32224" y="38395"/>
                    <a:pt x="31223" y="33991"/>
                  </a:cubicBezTo>
                  <a:cubicBezTo>
                    <a:pt x="30289" y="29755"/>
                    <a:pt x="30356" y="25385"/>
                    <a:pt x="30322" y="21049"/>
                  </a:cubicBezTo>
                  <a:cubicBezTo>
                    <a:pt x="30289" y="16712"/>
                    <a:pt x="30055" y="12309"/>
                    <a:pt x="28521" y="8240"/>
                  </a:cubicBezTo>
                  <a:cubicBezTo>
                    <a:pt x="27187" y="4737"/>
                    <a:pt x="24685" y="1568"/>
                    <a:pt x="21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2828025" y="1920150"/>
              <a:ext cx="1893875" cy="1246300"/>
            </a:xfrm>
            <a:custGeom>
              <a:avLst/>
              <a:gdLst/>
              <a:ahLst/>
              <a:cxnLst/>
              <a:rect l="l" t="t" r="r" b="b"/>
              <a:pathLst>
                <a:path w="75755" h="49852" extrusionOk="0">
                  <a:moveTo>
                    <a:pt x="45900" y="0"/>
                  </a:moveTo>
                  <a:lnTo>
                    <a:pt x="29755" y="8640"/>
                  </a:lnTo>
                  <a:cubicBezTo>
                    <a:pt x="32157" y="11575"/>
                    <a:pt x="31656" y="19081"/>
                    <a:pt x="29755" y="22316"/>
                  </a:cubicBezTo>
                  <a:cubicBezTo>
                    <a:pt x="27887" y="25585"/>
                    <a:pt x="25485" y="25752"/>
                    <a:pt x="21349" y="27187"/>
                  </a:cubicBezTo>
                  <a:cubicBezTo>
                    <a:pt x="17813" y="28454"/>
                    <a:pt x="14344" y="29088"/>
                    <a:pt x="10808" y="30356"/>
                  </a:cubicBezTo>
                  <a:cubicBezTo>
                    <a:pt x="8306" y="31290"/>
                    <a:pt x="5738" y="32090"/>
                    <a:pt x="3837" y="33958"/>
                  </a:cubicBezTo>
                  <a:cubicBezTo>
                    <a:pt x="668" y="37127"/>
                    <a:pt x="834" y="42131"/>
                    <a:pt x="0" y="46500"/>
                  </a:cubicBezTo>
                  <a:cubicBezTo>
                    <a:pt x="6238" y="48135"/>
                    <a:pt x="11409" y="49469"/>
                    <a:pt x="17880" y="49803"/>
                  </a:cubicBezTo>
                  <a:cubicBezTo>
                    <a:pt x="18672" y="49837"/>
                    <a:pt x="19464" y="49852"/>
                    <a:pt x="20256" y="49852"/>
                  </a:cubicBezTo>
                  <a:cubicBezTo>
                    <a:pt x="24934" y="49852"/>
                    <a:pt x="29608" y="49331"/>
                    <a:pt x="34258" y="49102"/>
                  </a:cubicBezTo>
                  <a:cubicBezTo>
                    <a:pt x="38831" y="48837"/>
                    <a:pt x="43420" y="48823"/>
                    <a:pt x="48006" y="48823"/>
                  </a:cubicBezTo>
                  <a:cubicBezTo>
                    <a:pt x="48562" y="48823"/>
                    <a:pt x="49119" y="48823"/>
                    <a:pt x="49676" y="48823"/>
                  </a:cubicBezTo>
                  <a:cubicBezTo>
                    <a:pt x="57811" y="48823"/>
                    <a:pt x="65928" y="48778"/>
                    <a:pt x="73920" y="47368"/>
                  </a:cubicBezTo>
                  <a:cubicBezTo>
                    <a:pt x="74253" y="47334"/>
                    <a:pt x="74620" y="47268"/>
                    <a:pt x="74887" y="47001"/>
                  </a:cubicBezTo>
                  <a:cubicBezTo>
                    <a:pt x="75121" y="46767"/>
                    <a:pt x="75221" y="46367"/>
                    <a:pt x="75254" y="46000"/>
                  </a:cubicBezTo>
                  <a:cubicBezTo>
                    <a:pt x="75755" y="42464"/>
                    <a:pt x="74454" y="38795"/>
                    <a:pt x="72185" y="36060"/>
                  </a:cubicBezTo>
                  <a:cubicBezTo>
                    <a:pt x="69884" y="33291"/>
                    <a:pt x="66681" y="31423"/>
                    <a:pt x="63246" y="30322"/>
                  </a:cubicBezTo>
                  <a:cubicBezTo>
                    <a:pt x="58542" y="28888"/>
                    <a:pt x="53172" y="28788"/>
                    <a:pt x="49202" y="25819"/>
                  </a:cubicBezTo>
                  <a:cubicBezTo>
                    <a:pt x="45500" y="23084"/>
                    <a:pt x="43698" y="18280"/>
                    <a:pt x="43565" y="13644"/>
                  </a:cubicBezTo>
                  <a:cubicBezTo>
                    <a:pt x="43431" y="9040"/>
                    <a:pt x="44666" y="4470"/>
                    <a:pt x="45900" y="0"/>
                  </a:cubicBezTo>
                  <a:close/>
                </a:path>
              </a:pathLst>
            </a:custGeom>
            <a:solidFill>
              <a:srgbClr val="FFA695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3572725" y="1926825"/>
              <a:ext cx="389475" cy="396150"/>
            </a:xfrm>
            <a:custGeom>
              <a:avLst/>
              <a:gdLst/>
              <a:ahLst/>
              <a:cxnLst/>
              <a:rect l="l" t="t" r="r" b="b"/>
              <a:pathLst>
                <a:path w="15579" h="15846" extrusionOk="0">
                  <a:moveTo>
                    <a:pt x="15578" y="0"/>
                  </a:moveTo>
                  <a:lnTo>
                    <a:pt x="0" y="10374"/>
                  </a:lnTo>
                  <a:cubicBezTo>
                    <a:pt x="1034" y="12142"/>
                    <a:pt x="1635" y="13777"/>
                    <a:pt x="1535" y="15845"/>
                  </a:cubicBezTo>
                  <a:cubicBezTo>
                    <a:pt x="4570" y="14978"/>
                    <a:pt x="8140" y="13844"/>
                    <a:pt x="10641" y="11876"/>
                  </a:cubicBezTo>
                  <a:cubicBezTo>
                    <a:pt x="11942" y="10841"/>
                    <a:pt x="13210" y="9774"/>
                    <a:pt x="14444" y="8640"/>
                  </a:cubicBezTo>
                  <a:cubicBezTo>
                    <a:pt x="14911" y="6305"/>
                    <a:pt x="14911" y="2302"/>
                    <a:pt x="15578" y="0"/>
                  </a:cubicBezTo>
                  <a:close/>
                </a:path>
              </a:pathLst>
            </a:custGeom>
            <a:solidFill>
              <a:srgbClr val="E8887C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179950" y="1318875"/>
              <a:ext cx="744725" cy="1004700"/>
            </a:xfrm>
            <a:custGeom>
              <a:avLst/>
              <a:gdLst/>
              <a:ahLst/>
              <a:cxnLst/>
              <a:rect l="l" t="t" r="r" b="b"/>
              <a:pathLst>
                <a:path w="29789" h="40188" extrusionOk="0">
                  <a:moveTo>
                    <a:pt x="12342" y="1"/>
                  </a:moveTo>
                  <a:cubicBezTo>
                    <a:pt x="9140" y="1602"/>
                    <a:pt x="6338" y="4071"/>
                    <a:pt x="4603" y="7173"/>
                  </a:cubicBezTo>
                  <a:cubicBezTo>
                    <a:pt x="2836" y="10308"/>
                    <a:pt x="2235" y="14078"/>
                    <a:pt x="3102" y="17513"/>
                  </a:cubicBezTo>
                  <a:cubicBezTo>
                    <a:pt x="3403" y="18648"/>
                    <a:pt x="3836" y="19782"/>
                    <a:pt x="3669" y="20916"/>
                  </a:cubicBezTo>
                  <a:cubicBezTo>
                    <a:pt x="3436" y="22984"/>
                    <a:pt x="1334" y="24318"/>
                    <a:pt x="267" y="26120"/>
                  </a:cubicBezTo>
                  <a:cubicBezTo>
                    <a:pt x="134" y="26320"/>
                    <a:pt x="0" y="26587"/>
                    <a:pt x="100" y="26787"/>
                  </a:cubicBezTo>
                  <a:cubicBezTo>
                    <a:pt x="134" y="26954"/>
                    <a:pt x="234" y="27087"/>
                    <a:pt x="334" y="27154"/>
                  </a:cubicBezTo>
                  <a:cubicBezTo>
                    <a:pt x="1168" y="27954"/>
                    <a:pt x="2669" y="27954"/>
                    <a:pt x="3169" y="29022"/>
                  </a:cubicBezTo>
                  <a:cubicBezTo>
                    <a:pt x="3436" y="29622"/>
                    <a:pt x="3269" y="30256"/>
                    <a:pt x="3269" y="30856"/>
                  </a:cubicBezTo>
                  <a:cubicBezTo>
                    <a:pt x="3269" y="31441"/>
                    <a:pt x="3667" y="32139"/>
                    <a:pt x="4173" y="32139"/>
                  </a:cubicBezTo>
                  <a:cubicBezTo>
                    <a:pt x="4216" y="32139"/>
                    <a:pt x="4259" y="32134"/>
                    <a:pt x="4303" y="32124"/>
                  </a:cubicBezTo>
                  <a:lnTo>
                    <a:pt x="4303" y="32124"/>
                  </a:lnTo>
                  <a:cubicBezTo>
                    <a:pt x="3936" y="32458"/>
                    <a:pt x="3903" y="33025"/>
                    <a:pt x="4103" y="33492"/>
                  </a:cubicBezTo>
                  <a:cubicBezTo>
                    <a:pt x="4303" y="33959"/>
                    <a:pt x="4637" y="34359"/>
                    <a:pt x="4804" y="34826"/>
                  </a:cubicBezTo>
                  <a:cubicBezTo>
                    <a:pt x="5171" y="35693"/>
                    <a:pt x="5070" y="36761"/>
                    <a:pt x="5104" y="37695"/>
                  </a:cubicBezTo>
                  <a:cubicBezTo>
                    <a:pt x="5137" y="38662"/>
                    <a:pt x="5504" y="39796"/>
                    <a:pt x="6438" y="40096"/>
                  </a:cubicBezTo>
                  <a:cubicBezTo>
                    <a:pt x="6614" y="40164"/>
                    <a:pt x="6794" y="40188"/>
                    <a:pt x="6981" y="40188"/>
                  </a:cubicBezTo>
                  <a:cubicBezTo>
                    <a:pt x="7255" y="40188"/>
                    <a:pt x="7541" y="40136"/>
                    <a:pt x="7839" y="40096"/>
                  </a:cubicBezTo>
                  <a:cubicBezTo>
                    <a:pt x="10441" y="39663"/>
                    <a:pt x="13076" y="39262"/>
                    <a:pt x="15645" y="38829"/>
                  </a:cubicBezTo>
                  <a:cubicBezTo>
                    <a:pt x="17980" y="38462"/>
                    <a:pt x="20648" y="37461"/>
                    <a:pt x="22716" y="36294"/>
                  </a:cubicBezTo>
                  <a:cubicBezTo>
                    <a:pt x="26186" y="34326"/>
                    <a:pt x="27987" y="31423"/>
                    <a:pt x="29788" y="25419"/>
                  </a:cubicBezTo>
                  <a:lnTo>
                    <a:pt x="12342" y="1"/>
                  </a:lnTo>
                  <a:close/>
                </a:path>
              </a:pathLst>
            </a:custGeom>
            <a:solidFill>
              <a:srgbClr val="FFA695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3275850" y="1656300"/>
              <a:ext cx="214350" cy="68000"/>
            </a:xfrm>
            <a:custGeom>
              <a:avLst/>
              <a:gdLst/>
              <a:ahLst/>
              <a:cxnLst/>
              <a:rect l="l" t="t" r="r" b="b"/>
              <a:pathLst>
                <a:path w="8574" h="2720" extrusionOk="0">
                  <a:moveTo>
                    <a:pt x="5917" y="0"/>
                  </a:moveTo>
                  <a:cubicBezTo>
                    <a:pt x="5561" y="0"/>
                    <a:pt x="5191" y="32"/>
                    <a:pt x="4804" y="80"/>
                  </a:cubicBezTo>
                  <a:cubicBezTo>
                    <a:pt x="3469" y="180"/>
                    <a:pt x="2335" y="514"/>
                    <a:pt x="1168" y="1181"/>
                  </a:cubicBezTo>
                  <a:cubicBezTo>
                    <a:pt x="300" y="1681"/>
                    <a:pt x="0" y="2415"/>
                    <a:pt x="401" y="2615"/>
                  </a:cubicBezTo>
                  <a:cubicBezTo>
                    <a:pt x="527" y="2691"/>
                    <a:pt x="668" y="2719"/>
                    <a:pt x="816" y="2719"/>
                  </a:cubicBezTo>
                  <a:cubicBezTo>
                    <a:pt x="1058" y="2719"/>
                    <a:pt x="1319" y="2644"/>
                    <a:pt x="1568" y="2582"/>
                  </a:cubicBezTo>
                  <a:cubicBezTo>
                    <a:pt x="2936" y="2115"/>
                    <a:pt x="4770" y="914"/>
                    <a:pt x="6238" y="914"/>
                  </a:cubicBezTo>
                  <a:cubicBezTo>
                    <a:pt x="7072" y="914"/>
                    <a:pt x="7472" y="1014"/>
                    <a:pt x="8273" y="1315"/>
                  </a:cubicBezTo>
                  <a:cubicBezTo>
                    <a:pt x="8340" y="1315"/>
                    <a:pt x="8440" y="1248"/>
                    <a:pt x="8473" y="1181"/>
                  </a:cubicBezTo>
                  <a:cubicBezTo>
                    <a:pt x="8573" y="1081"/>
                    <a:pt x="8440" y="848"/>
                    <a:pt x="8306" y="781"/>
                  </a:cubicBezTo>
                  <a:cubicBezTo>
                    <a:pt x="7572" y="189"/>
                    <a:pt x="6788" y="0"/>
                    <a:pt x="5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3324575" y="1781775"/>
              <a:ext cx="150125" cy="68500"/>
            </a:xfrm>
            <a:custGeom>
              <a:avLst/>
              <a:gdLst/>
              <a:ahLst/>
              <a:cxnLst/>
              <a:rect l="l" t="t" r="r" b="b"/>
              <a:pathLst>
                <a:path w="6005" h="2740" extrusionOk="0">
                  <a:moveTo>
                    <a:pt x="5667" y="0"/>
                  </a:moveTo>
                  <a:cubicBezTo>
                    <a:pt x="5605" y="0"/>
                    <a:pt x="5542" y="29"/>
                    <a:pt x="5490" y="98"/>
                  </a:cubicBezTo>
                  <a:cubicBezTo>
                    <a:pt x="4856" y="832"/>
                    <a:pt x="4089" y="1533"/>
                    <a:pt x="3188" y="1933"/>
                  </a:cubicBezTo>
                  <a:cubicBezTo>
                    <a:pt x="2755" y="2100"/>
                    <a:pt x="2321" y="2200"/>
                    <a:pt x="1854" y="2200"/>
                  </a:cubicBezTo>
                  <a:cubicBezTo>
                    <a:pt x="1387" y="2200"/>
                    <a:pt x="820" y="2166"/>
                    <a:pt x="520" y="1766"/>
                  </a:cubicBezTo>
                  <a:cubicBezTo>
                    <a:pt x="471" y="1689"/>
                    <a:pt x="404" y="1656"/>
                    <a:pt x="336" y="1656"/>
                  </a:cubicBezTo>
                  <a:cubicBezTo>
                    <a:pt x="169" y="1656"/>
                    <a:pt x="1" y="1853"/>
                    <a:pt x="119" y="2066"/>
                  </a:cubicBezTo>
                  <a:cubicBezTo>
                    <a:pt x="492" y="2569"/>
                    <a:pt x="1093" y="2739"/>
                    <a:pt x="1714" y="2739"/>
                  </a:cubicBezTo>
                  <a:cubicBezTo>
                    <a:pt x="2205" y="2739"/>
                    <a:pt x="2709" y="2633"/>
                    <a:pt x="3122" y="2500"/>
                  </a:cubicBezTo>
                  <a:cubicBezTo>
                    <a:pt x="4222" y="2100"/>
                    <a:pt x="5123" y="1332"/>
                    <a:pt x="5857" y="432"/>
                  </a:cubicBezTo>
                  <a:cubicBezTo>
                    <a:pt x="6005" y="234"/>
                    <a:pt x="5842" y="0"/>
                    <a:pt x="5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2711275" y="3132675"/>
              <a:ext cx="2214100" cy="1375175"/>
            </a:xfrm>
            <a:custGeom>
              <a:avLst/>
              <a:gdLst/>
              <a:ahLst/>
              <a:cxnLst/>
              <a:rect l="l" t="t" r="r" b="b"/>
              <a:pathLst>
                <a:path w="88564" h="55007" extrusionOk="0">
                  <a:moveTo>
                    <a:pt x="4337" y="1"/>
                  </a:moveTo>
                  <a:lnTo>
                    <a:pt x="4337" y="1"/>
                  </a:lnTo>
                  <a:cubicBezTo>
                    <a:pt x="0" y="16646"/>
                    <a:pt x="5638" y="34659"/>
                    <a:pt x="1368" y="51304"/>
                  </a:cubicBezTo>
                  <a:cubicBezTo>
                    <a:pt x="14978" y="53806"/>
                    <a:pt x="28721" y="55007"/>
                    <a:pt x="42531" y="55007"/>
                  </a:cubicBezTo>
                  <a:cubicBezTo>
                    <a:pt x="47701" y="55007"/>
                    <a:pt x="52905" y="54807"/>
                    <a:pt x="58042" y="54106"/>
                  </a:cubicBezTo>
                  <a:cubicBezTo>
                    <a:pt x="62345" y="53506"/>
                    <a:pt x="66581" y="52538"/>
                    <a:pt x="70851" y="51604"/>
                  </a:cubicBezTo>
                  <a:cubicBezTo>
                    <a:pt x="76422" y="50337"/>
                    <a:pt x="82026" y="49103"/>
                    <a:pt x="87630" y="47835"/>
                  </a:cubicBezTo>
                  <a:cubicBezTo>
                    <a:pt x="87930" y="47768"/>
                    <a:pt x="88263" y="47668"/>
                    <a:pt x="88397" y="47435"/>
                  </a:cubicBezTo>
                  <a:cubicBezTo>
                    <a:pt x="88564" y="47135"/>
                    <a:pt x="88430" y="46801"/>
                    <a:pt x="88297" y="46501"/>
                  </a:cubicBezTo>
                  <a:cubicBezTo>
                    <a:pt x="85261" y="38662"/>
                    <a:pt x="83360" y="30323"/>
                    <a:pt x="82760" y="21917"/>
                  </a:cubicBezTo>
                  <a:cubicBezTo>
                    <a:pt x="82259" y="14945"/>
                    <a:pt x="82559" y="7740"/>
                    <a:pt x="79857" y="1268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3081550" y="3603850"/>
              <a:ext cx="312725" cy="904021"/>
            </a:xfrm>
            <a:custGeom>
              <a:avLst/>
              <a:gdLst/>
              <a:ahLst/>
              <a:cxnLst/>
              <a:rect l="l" t="t" r="r" b="b"/>
              <a:pathLst>
                <a:path w="12509" h="38028" extrusionOk="0">
                  <a:moveTo>
                    <a:pt x="2435" y="1"/>
                  </a:moveTo>
                  <a:cubicBezTo>
                    <a:pt x="1701" y="1001"/>
                    <a:pt x="1501" y="2269"/>
                    <a:pt x="1334" y="3470"/>
                  </a:cubicBezTo>
                  <a:cubicBezTo>
                    <a:pt x="0" y="14344"/>
                    <a:pt x="4370" y="25619"/>
                    <a:pt x="1601" y="36260"/>
                  </a:cubicBezTo>
                  <a:lnTo>
                    <a:pt x="12509" y="38028"/>
                  </a:lnTo>
                  <a:cubicBezTo>
                    <a:pt x="10841" y="30022"/>
                    <a:pt x="11508" y="21349"/>
                    <a:pt x="7772" y="14111"/>
                  </a:cubicBezTo>
                  <a:cubicBezTo>
                    <a:pt x="7172" y="12843"/>
                    <a:pt x="6405" y="11676"/>
                    <a:pt x="6004" y="10408"/>
                  </a:cubicBezTo>
                  <a:cubicBezTo>
                    <a:pt x="5404" y="8607"/>
                    <a:pt x="5504" y="6639"/>
                    <a:pt x="5204" y="4771"/>
                  </a:cubicBezTo>
                  <a:cubicBezTo>
                    <a:pt x="4937" y="2903"/>
                    <a:pt x="4103" y="901"/>
                    <a:pt x="2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4180650" y="3715850"/>
              <a:ext cx="311075" cy="756216"/>
            </a:xfrm>
            <a:custGeom>
              <a:avLst/>
              <a:gdLst/>
              <a:ahLst/>
              <a:cxnLst/>
              <a:rect l="l" t="t" r="r" b="b"/>
              <a:pathLst>
                <a:path w="12443" h="37618" extrusionOk="0">
                  <a:moveTo>
                    <a:pt x="5938" y="0"/>
                  </a:moveTo>
                  <a:cubicBezTo>
                    <a:pt x="5769" y="0"/>
                    <a:pt x="5609" y="47"/>
                    <a:pt x="5471" y="157"/>
                  </a:cubicBezTo>
                  <a:cubicBezTo>
                    <a:pt x="5204" y="358"/>
                    <a:pt x="5138" y="758"/>
                    <a:pt x="5104" y="1091"/>
                  </a:cubicBezTo>
                  <a:cubicBezTo>
                    <a:pt x="3136" y="13200"/>
                    <a:pt x="1468" y="25375"/>
                    <a:pt x="1" y="37618"/>
                  </a:cubicBezTo>
                  <a:lnTo>
                    <a:pt x="12443" y="36784"/>
                  </a:lnTo>
                  <a:cubicBezTo>
                    <a:pt x="9341" y="30012"/>
                    <a:pt x="8040" y="22440"/>
                    <a:pt x="8807" y="15035"/>
                  </a:cubicBezTo>
                  <a:cubicBezTo>
                    <a:pt x="9041" y="12533"/>
                    <a:pt x="9508" y="10131"/>
                    <a:pt x="9474" y="7629"/>
                  </a:cubicBezTo>
                  <a:cubicBezTo>
                    <a:pt x="9441" y="5161"/>
                    <a:pt x="8840" y="2592"/>
                    <a:pt x="7206" y="691"/>
                  </a:cubicBezTo>
                  <a:cubicBezTo>
                    <a:pt x="6891" y="328"/>
                    <a:pt x="6384" y="0"/>
                    <a:pt x="5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2773825" y="3104500"/>
              <a:ext cx="1998950" cy="654875"/>
            </a:xfrm>
            <a:custGeom>
              <a:avLst/>
              <a:gdLst/>
              <a:ahLst/>
              <a:cxnLst/>
              <a:rect l="l" t="t" r="r" b="b"/>
              <a:pathLst>
                <a:path w="79958" h="26195" extrusionOk="0">
                  <a:moveTo>
                    <a:pt x="74936" y="1"/>
                  </a:moveTo>
                  <a:cubicBezTo>
                    <a:pt x="74549" y="1"/>
                    <a:pt x="74048" y="130"/>
                    <a:pt x="73778" y="130"/>
                  </a:cubicBezTo>
                  <a:cubicBezTo>
                    <a:pt x="73757" y="130"/>
                    <a:pt x="73737" y="129"/>
                    <a:pt x="73720" y="127"/>
                  </a:cubicBezTo>
                  <a:cubicBezTo>
                    <a:pt x="73678" y="123"/>
                    <a:pt x="73637" y="120"/>
                    <a:pt x="73597" y="120"/>
                  </a:cubicBezTo>
                  <a:cubicBezTo>
                    <a:pt x="73059" y="120"/>
                    <a:pt x="72653" y="522"/>
                    <a:pt x="72218" y="894"/>
                  </a:cubicBezTo>
                  <a:cubicBezTo>
                    <a:pt x="69416" y="3229"/>
                    <a:pt x="65747" y="4230"/>
                    <a:pt x="62211" y="5064"/>
                  </a:cubicBezTo>
                  <a:cubicBezTo>
                    <a:pt x="55406" y="6632"/>
                    <a:pt x="48535" y="7933"/>
                    <a:pt x="41563" y="8033"/>
                  </a:cubicBezTo>
                  <a:cubicBezTo>
                    <a:pt x="41373" y="8035"/>
                    <a:pt x="41182" y="8035"/>
                    <a:pt x="40991" y="8035"/>
                  </a:cubicBezTo>
                  <a:cubicBezTo>
                    <a:pt x="33057" y="8035"/>
                    <a:pt x="25043" y="6593"/>
                    <a:pt x="17141" y="6593"/>
                  </a:cubicBezTo>
                  <a:cubicBezTo>
                    <a:pt x="14098" y="6593"/>
                    <a:pt x="11072" y="6807"/>
                    <a:pt x="8073" y="7399"/>
                  </a:cubicBezTo>
                  <a:lnTo>
                    <a:pt x="0" y="11469"/>
                  </a:lnTo>
                  <a:cubicBezTo>
                    <a:pt x="1535" y="14804"/>
                    <a:pt x="4670" y="17406"/>
                    <a:pt x="8239" y="18307"/>
                  </a:cubicBezTo>
                  <a:cubicBezTo>
                    <a:pt x="9905" y="18733"/>
                    <a:pt x="11623" y="18811"/>
                    <a:pt x="13350" y="18811"/>
                  </a:cubicBezTo>
                  <a:cubicBezTo>
                    <a:pt x="14345" y="18811"/>
                    <a:pt x="15343" y="18785"/>
                    <a:pt x="16336" y="18785"/>
                  </a:cubicBezTo>
                  <a:cubicBezTo>
                    <a:pt x="18210" y="18785"/>
                    <a:pt x="20066" y="18877"/>
                    <a:pt x="21849" y="19408"/>
                  </a:cubicBezTo>
                  <a:cubicBezTo>
                    <a:pt x="25085" y="20375"/>
                    <a:pt x="27753" y="22610"/>
                    <a:pt x="30756" y="24144"/>
                  </a:cubicBezTo>
                  <a:cubicBezTo>
                    <a:pt x="33235" y="25409"/>
                    <a:pt x="36021" y="26195"/>
                    <a:pt x="38780" y="26195"/>
                  </a:cubicBezTo>
                  <a:cubicBezTo>
                    <a:pt x="39658" y="26195"/>
                    <a:pt x="40534" y="26115"/>
                    <a:pt x="41396" y="25946"/>
                  </a:cubicBezTo>
                  <a:cubicBezTo>
                    <a:pt x="43998" y="25445"/>
                    <a:pt x="46333" y="24144"/>
                    <a:pt x="48835" y="23277"/>
                  </a:cubicBezTo>
                  <a:cubicBezTo>
                    <a:pt x="51467" y="22356"/>
                    <a:pt x="54243" y="21871"/>
                    <a:pt x="57018" y="21871"/>
                  </a:cubicBezTo>
                  <a:cubicBezTo>
                    <a:pt x="57761" y="21871"/>
                    <a:pt x="58503" y="21906"/>
                    <a:pt x="59243" y="21976"/>
                  </a:cubicBezTo>
                  <a:cubicBezTo>
                    <a:pt x="62101" y="22231"/>
                    <a:pt x="64936" y="22990"/>
                    <a:pt x="67767" y="22990"/>
                  </a:cubicBezTo>
                  <a:cubicBezTo>
                    <a:pt x="68272" y="22990"/>
                    <a:pt x="68778" y="22966"/>
                    <a:pt x="69283" y="22910"/>
                  </a:cubicBezTo>
                  <a:cubicBezTo>
                    <a:pt x="73419" y="22410"/>
                    <a:pt x="76622" y="19308"/>
                    <a:pt x="79957" y="16839"/>
                  </a:cubicBezTo>
                  <a:cubicBezTo>
                    <a:pt x="79457" y="10902"/>
                    <a:pt x="79724" y="4297"/>
                    <a:pt x="75387" y="127"/>
                  </a:cubicBezTo>
                  <a:cubicBezTo>
                    <a:pt x="75293" y="32"/>
                    <a:pt x="75128" y="1"/>
                    <a:pt x="74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2573575" y="2992575"/>
              <a:ext cx="2378175" cy="640700"/>
            </a:xfrm>
            <a:custGeom>
              <a:avLst/>
              <a:gdLst/>
              <a:ahLst/>
              <a:cxnLst/>
              <a:rect l="l" t="t" r="r" b="b"/>
              <a:pathLst>
                <a:path w="95127" h="25628" extrusionOk="0">
                  <a:moveTo>
                    <a:pt x="10412" y="1"/>
                  </a:moveTo>
                  <a:cubicBezTo>
                    <a:pt x="5909" y="1936"/>
                    <a:pt x="2506" y="9541"/>
                    <a:pt x="305" y="14912"/>
                  </a:cubicBezTo>
                  <a:cubicBezTo>
                    <a:pt x="0" y="15642"/>
                    <a:pt x="557" y="16401"/>
                    <a:pt x="1316" y="16401"/>
                  </a:cubicBezTo>
                  <a:cubicBezTo>
                    <a:pt x="1389" y="16401"/>
                    <a:pt x="1463" y="16394"/>
                    <a:pt x="1539" y="16379"/>
                  </a:cubicBezTo>
                  <a:cubicBezTo>
                    <a:pt x="2229" y="16262"/>
                    <a:pt x="2929" y="16203"/>
                    <a:pt x="3628" y="16203"/>
                  </a:cubicBezTo>
                  <a:cubicBezTo>
                    <a:pt x="5899" y="16203"/>
                    <a:pt x="8157" y="16823"/>
                    <a:pt x="10045" y="18047"/>
                  </a:cubicBezTo>
                  <a:cubicBezTo>
                    <a:pt x="12046" y="19315"/>
                    <a:pt x="13881" y="21316"/>
                    <a:pt x="16316" y="21316"/>
                  </a:cubicBezTo>
                  <a:cubicBezTo>
                    <a:pt x="18751" y="21316"/>
                    <a:pt x="20653" y="19248"/>
                    <a:pt x="22988" y="18447"/>
                  </a:cubicBezTo>
                  <a:cubicBezTo>
                    <a:pt x="23711" y="18211"/>
                    <a:pt x="24442" y="18105"/>
                    <a:pt x="25176" y="18105"/>
                  </a:cubicBezTo>
                  <a:cubicBezTo>
                    <a:pt x="28266" y="18105"/>
                    <a:pt x="31387" y="19977"/>
                    <a:pt x="34029" y="21783"/>
                  </a:cubicBezTo>
                  <a:cubicBezTo>
                    <a:pt x="36706" y="23660"/>
                    <a:pt x="39863" y="25628"/>
                    <a:pt x="43045" y="25628"/>
                  </a:cubicBezTo>
                  <a:cubicBezTo>
                    <a:pt x="43709" y="25628"/>
                    <a:pt x="44375" y="25542"/>
                    <a:pt x="45037" y="25352"/>
                  </a:cubicBezTo>
                  <a:cubicBezTo>
                    <a:pt x="49340" y="24051"/>
                    <a:pt x="51608" y="18781"/>
                    <a:pt x="56078" y="18181"/>
                  </a:cubicBezTo>
                  <a:cubicBezTo>
                    <a:pt x="56378" y="18134"/>
                    <a:pt x="56680" y="18113"/>
                    <a:pt x="56981" y="18113"/>
                  </a:cubicBezTo>
                  <a:cubicBezTo>
                    <a:pt x="58189" y="18113"/>
                    <a:pt x="59400" y="18454"/>
                    <a:pt x="60548" y="18881"/>
                  </a:cubicBezTo>
                  <a:cubicBezTo>
                    <a:pt x="63250" y="19882"/>
                    <a:pt x="65751" y="21383"/>
                    <a:pt x="68520" y="22384"/>
                  </a:cubicBezTo>
                  <a:cubicBezTo>
                    <a:pt x="69996" y="22930"/>
                    <a:pt x="71621" y="23288"/>
                    <a:pt x="73215" y="23288"/>
                  </a:cubicBezTo>
                  <a:cubicBezTo>
                    <a:pt x="74541" y="23288"/>
                    <a:pt x="75845" y="23041"/>
                    <a:pt x="77026" y="22450"/>
                  </a:cubicBezTo>
                  <a:cubicBezTo>
                    <a:pt x="80028" y="20949"/>
                    <a:pt x="81529" y="17647"/>
                    <a:pt x="83964" y="15412"/>
                  </a:cubicBezTo>
                  <a:cubicBezTo>
                    <a:pt x="86172" y="13405"/>
                    <a:pt x="89192" y="12285"/>
                    <a:pt x="92179" y="12285"/>
                  </a:cubicBezTo>
                  <a:cubicBezTo>
                    <a:pt x="92667" y="12285"/>
                    <a:pt x="93155" y="12315"/>
                    <a:pt x="93638" y="12376"/>
                  </a:cubicBezTo>
                  <a:cubicBezTo>
                    <a:pt x="93670" y="12379"/>
                    <a:pt x="93701" y="12380"/>
                    <a:pt x="93732" y="12380"/>
                  </a:cubicBezTo>
                  <a:cubicBezTo>
                    <a:pt x="94521" y="12380"/>
                    <a:pt x="95127" y="11581"/>
                    <a:pt x="94806" y="10875"/>
                  </a:cubicBezTo>
                  <a:cubicBezTo>
                    <a:pt x="93471" y="7773"/>
                    <a:pt x="91970" y="4771"/>
                    <a:pt x="89602" y="2369"/>
                  </a:cubicBezTo>
                  <a:cubicBezTo>
                    <a:pt x="88901" y="1602"/>
                    <a:pt x="88067" y="902"/>
                    <a:pt x="87067" y="568"/>
                  </a:cubicBezTo>
                  <a:cubicBezTo>
                    <a:pt x="86397" y="345"/>
                    <a:pt x="85709" y="272"/>
                    <a:pt x="85018" y="272"/>
                  </a:cubicBezTo>
                  <a:cubicBezTo>
                    <a:pt x="84366" y="272"/>
                    <a:pt x="83711" y="336"/>
                    <a:pt x="83064" y="401"/>
                  </a:cubicBezTo>
                  <a:cubicBezTo>
                    <a:pt x="71090" y="1625"/>
                    <a:pt x="59082" y="2814"/>
                    <a:pt x="47089" y="2814"/>
                  </a:cubicBezTo>
                  <a:cubicBezTo>
                    <a:pt x="42410" y="2814"/>
                    <a:pt x="37733" y="2633"/>
                    <a:pt x="33061" y="2202"/>
                  </a:cubicBezTo>
                  <a:cubicBezTo>
                    <a:pt x="25523" y="1502"/>
                    <a:pt x="18017" y="134"/>
                    <a:pt x="10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3358400" y="1060600"/>
              <a:ext cx="1583650" cy="2519100"/>
            </a:xfrm>
            <a:custGeom>
              <a:avLst/>
              <a:gdLst/>
              <a:ahLst/>
              <a:cxnLst/>
              <a:rect l="l" t="t" r="r" b="b"/>
              <a:pathLst>
                <a:path w="63346" h="100764" extrusionOk="0">
                  <a:moveTo>
                    <a:pt x="20548" y="0"/>
                  </a:moveTo>
                  <a:cubicBezTo>
                    <a:pt x="13029" y="0"/>
                    <a:pt x="5543" y="3792"/>
                    <a:pt x="1268" y="9998"/>
                  </a:cubicBezTo>
                  <a:cubicBezTo>
                    <a:pt x="1" y="15102"/>
                    <a:pt x="2936" y="20639"/>
                    <a:pt x="6805" y="24242"/>
                  </a:cubicBezTo>
                  <a:cubicBezTo>
                    <a:pt x="9307" y="26510"/>
                    <a:pt x="12443" y="27911"/>
                    <a:pt x="15178" y="29846"/>
                  </a:cubicBezTo>
                  <a:cubicBezTo>
                    <a:pt x="19181" y="32781"/>
                    <a:pt x="22383" y="37318"/>
                    <a:pt x="22183" y="42288"/>
                  </a:cubicBezTo>
                  <a:cubicBezTo>
                    <a:pt x="22016" y="46458"/>
                    <a:pt x="19515" y="50160"/>
                    <a:pt x="18147" y="54130"/>
                  </a:cubicBezTo>
                  <a:cubicBezTo>
                    <a:pt x="15278" y="62336"/>
                    <a:pt x="17613" y="72110"/>
                    <a:pt x="23851" y="78147"/>
                  </a:cubicBezTo>
                  <a:cubicBezTo>
                    <a:pt x="26219" y="80449"/>
                    <a:pt x="29055" y="82150"/>
                    <a:pt x="31690" y="84151"/>
                  </a:cubicBezTo>
                  <a:cubicBezTo>
                    <a:pt x="34325" y="86086"/>
                    <a:pt x="36860" y="88455"/>
                    <a:pt x="38195" y="91457"/>
                  </a:cubicBezTo>
                  <a:cubicBezTo>
                    <a:pt x="39529" y="94425"/>
                    <a:pt x="39529" y="98228"/>
                    <a:pt x="37461" y="100763"/>
                  </a:cubicBezTo>
                  <a:cubicBezTo>
                    <a:pt x="48102" y="99562"/>
                    <a:pt x="57308" y="91156"/>
                    <a:pt x="60344" y="80849"/>
                  </a:cubicBezTo>
                  <a:cubicBezTo>
                    <a:pt x="63346" y="70542"/>
                    <a:pt x="60510" y="58967"/>
                    <a:pt x="53839" y="50594"/>
                  </a:cubicBezTo>
                  <a:cubicBezTo>
                    <a:pt x="51671" y="47859"/>
                    <a:pt x="49136" y="45457"/>
                    <a:pt x="47401" y="42422"/>
                  </a:cubicBezTo>
                  <a:cubicBezTo>
                    <a:pt x="42998" y="34516"/>
                    <a:pt x="45200" y="24575"/>
                    <a:pt x="42398" y="15969"/>
                  </a:cubicBezTo>
                  <a:cubicBezTo>
                    <a:pt x="39729" y="7797"/>
                    <a:pt x="32190" y="1459"/>
                    <a:pt x="23684" y="225"/>
                  </a:cubicBezTo>
                  <a:cubicBezTo>
                    <a:pt x="22644" y="74"/>
                    <a:pt x="21596" y="0"/>
                    <a:pt x="20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3374250" y="1353075"/>
              <a:ext cx="1514425" cy="2228300"/>
            </a:xfrm>
            <a:custGeom>
              <a:avLst/>
              <a:gdLst/>
              <a:ahLst/>
              <a:cxnLst/>
              <a:rect l="l" t="t" r="r" b="b"/>
              <a:pathLst>
                <a:path w="60577" h="89132" extrusionOk="0">
                  <a:moveTo>
                    <a:pt x="367" y="1"/>
                  </a:moveTo>
                  <a:lnTo>
                    <a:pt x="367" y="1"/>
                  </a:lnTo>
                  <a:cubicBezTo>
                    <a:pt x="0" y="4604"/>
                    <a:pt x="2702" y="9407"/>
                    <a:pt x="6171" y="12576"/>
                  </a:cubicBezTo>
                  <a:cubicBezTo>
                    <a:pt x="8640" y="14845"/>
                    <a:pt x="11809" y="16246"/>
                    <a:pt x="14544" y="18180"/>
                  </a:cubicBezTo>
                  <a:cubicBezTo>
                    <a:pt x="18580" y="21082"/>
                    <a:pt x="21749" y="25652"/>
                    <a:pt x="21549" y="30623"/>
                  </a:cubicBezTo>
                  <a:cubicBezTo>
                    <a:pt x="21382" y="34826"/>
                    <a:pt x="18881" y="38495"/>
                    <a:pt x="17513" y="42464"/>
                  </a:cubicBezTo>
                  <a:cubicBezTo>
                    <a:pt x="14644" y="50670"/>
                    <a:pt x="16979" y="60444"/>
                    <a:pt x="23217" y="66482"/>
                  </a:cubicBezTo>
                  <a:cubicBezTo>
                    <a:pt x="25585" y="68783"/>
                    <a:pt x="28421" y="70518"/>
                    <a:pt x="31056" y="72486"/>
                  </a:cubicBezTo>
                  <a:cubicBezTo>
                    <a:pt x="33691" y="74487"/>
                    <a:pt x="36226" y="76789"/>
                    <a:pt x="37561" y="79791"/>
                  </a:cubicBezTo>
                  <a:cubicBezTo>
                    <a:pt x="38928" y="82793"/>
                    <a:pt x="38928" y="86563"/>
                    <a:pt x="36827" y="89131"/>
                  </a:cubicBezTo>
                  <a:cubicBezTo>
                    <a:pt x="47434" y="87897"/>
                    <a:pt x="56674" y="79457"/>
                    <a:pt x="59710" y="69183"/>
                  </a:cubicBezTo>
                  <a:cubicBezTo>
                    <a:pt x="60077" y="67849"/>
                    <a:pt x="60377" y="66515"/>
                    <a:pt x="60577" y="65147"/>
                  </a:cubicBezTo>
                  <a:lnTo>
                    <a:pt x="60577" y="65147"/>
                  </a:lnTo>
                  <a:cubicBezTo>
                    <a:pt x="59173" y="65762"/>
                    <a:pt x="57662" y="66035"/>
                    <a:pt x="56116" y="66035"/>
                  </a:cubicBezTo>
                  <a:cubicBezTo>
                    <a:pt x="51710" y="66035"/>
                    <a:pt x="47024" y="63817"/>
                    <a:pt x="43765" y="60978"/>
                  </a:cubicBezTo>
                  <a:cubicBezTo>
                    <a:pt x="41096" y="58609"/>
                    <a:pt x="39128" y="55607"/>
                    <a:pt x="37861" y="52305"/>
                  </a:cubicBezTo>
                  <a:cubicBezTo>
                    <a:pt x="36360" y="48502"/>
                    <a:pt x="36160" y="44432"/>
                    <a:pt x="35259" y="40496"/>
                  </a:cubicBezTo>
                  <a:cubicBezTo>
                    <a:pt x="34358" y="36493"/>
                    <a:pt x="32757" y="32624"/>
                    <a:pt x="31089" y="28921"/>
                  </a:cubicBezTo>
                  <a:cubicBezTo>
                    <a:pt x="29655" y="25652"/>
                    <a:pt x="28187" y="22150"/>
                    <a:pt x="25752" y="19481"/>
                  </a:cubicBezTo>
                  <a:cubicBezTo>
                    <a:pt x="22049" y="15412"/>
                    <a:pt x="16712" y="13343"/>
                    <a:pt x="11976" y="10808"/>
                  </a:cubicBezTo>
                  <a:cubicBezTo>
                    <a:pt x="7072" y="8140"/>
                    <a:pt x="2969" y="4904"/>
                    <a:pt x="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3749525" y="1721275"/>
              <a:ext cx="185150" cy="250700"/>
            </a:xfrm>
            <a:custGeom>
              <a:avLst/>
              <a:gdLst/>
              <a:ahLst/>
              <a:cxnLst/>
              <a:rect l="l" t="t" r="r" b="b"/>
              <a:pathLst>
                <a:path w="7406" h="10028" extrusionOk="0">
                  <a:moveTo>
                    <a:pt x="4064" y="1"/>
                  </a:moveTo>
                  <a:cubicBezTo>
                    <a:pt x="3820" y="1"/>
                    <a:pt x="3575" y="28"/>
                    <a:pt x="3336" y="83"/>
                  </a:cubicBezTo>
                  <a:cubicBezTo>
                    <a:pt x="2302" y="383"/>
                    <a:pt x="1468" y="1184"/>
                    <a:pt x="834" y="2085"/>
                  </a:cubicBezTo>
                  <a:cubicBezTo>
                    <a:pt x="367" y="2752"/>
                    <a:pt x="0" y="3586"/>
                    <a:pt x="134" y="4386"/>
                  </a:cubicBezTo>
                  <a:lnTo>
                    <a:pt x="500" y="7622"/>
                  </a:lnTo>
                  <a:cubicBezTo>
                    <a:pt x="500" y="8256"/>
                    <a:pt x="634" y="8956"/>
                    <a:pt x="1034" y="9423"/>
                  </a:cubicBezTo>
                  <a:cubicBezTo>
                    <a:pt x="1432" y="9852"/>
                    <a:pt x="2028" y="10028"/>
                    <a:pt x="2561" y="10028"/>
                  </a:cubicBezTo>
                  <a:cubicBezTo>
                    <a:pt x="2609" y="10028"/>
                    <a:pt x="2656" y="10026"/>
                    <a:pt x="2702" y="10024"/>
                  </a:cubicBezTo>
                  <a:cubicBezTo>
                    <a:pt x="3302" y="9990"/>
                    <a:pt x="3870" y="9723"/>
                    <a:pt x="4370" y="9390"/>
                  </a:cubicBezTo>
                  <a:cubicBezTo>
                    <a:pt x="5337" y="8756"/>
                    <a:pt x="6171" y="7855"/>
                    <a:pt x="6672" y="6755"/>
                  </a:cubicBezTo>
                  <a:cubicBezTo>
                    <a:pt x="6972" y="6087"/>
                    <a:pt x="7172" y="5354"/>
                    <a:pt x="7305" y="4586"/>
                  </a:cubicBezTo>
                  <a:cubicBezTo>
                    <a:pt x="7372" y="3953"/>
                    <a:pt x="7405" y="3352"/>
                    <a:pt x="7305" y="2718"/>
                  </a:cubicBezTo>
                  <a:cubicBezTo>
                    <a:pt x="7139" y="1851"/>
                    <a:pt x="6638" y="1051"/>
                    <a:pt x="5871" y="550"/>
                  </a:cubicBezTo>
                  <a:cubicBezTo>
                    <a:pt x="5340" y="188"/>
                    <a:pt x="4704" y="1"/>
                    <a:pt x="4064" y="1"/>
                  </a:cubicBezTo>
                  <a:close/>
                </a:path>
              </a:pathLst>
            </a:custGeom>
            <a:solidFill>
              <a:srgbClr val="FFA695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3815025" y="1202125"/>
              <a:ext cx="434875" cy="477375"/>
            </a:xfrm>
            <a:custGeom>
              <a:avLst/>
              <a:gdLst/>
              <a:ahLst/>
              <a:cxnLst/>
              <a:rect l="l" t="t" r="r" b="b"/>
              <a:pathLst>
                <a:path w="17395" h="19095" extrusionOk="0">
                  <a:moveTo>
                    <a:pt x="3318" y="1"/>
                  </a:moveTo>
                  <a:cubicBezTo>
                    <a:pt x="3218" y="1"/>
                    <a:pt x="3084" y="168"/>
                    <a:pt x="3051" y="301"/>
                  </a:cubicBezTo>
                  <a:cubicBezTo>
                    <a:pt x="2484" y="1469"/>
                    <a:pt x="2083" y="2736"/>
                    <a:pt x="1650" y="3937"/>
                  </a:cubicBezTo>
                  <a:cubicBezTo>
                    <a:pt x="1283" y="5071"/>
                    <a:pt x="916" y="6139"/>
                    <a:pt x="749" y="7306"/>
                  </a:cubicBezTo>
                  <a:cubicBezTo>
                    <a:pt x="416" y="9741"/>
                    <a:pt x="1149" y="12310"/>
                    <a:pt x="2751" y="14178"/>
                  </a:cubicBezTo>
                  <a:cubicBezTo>
                    <a:pt x="2484" y="14578"/>
                    <a:pt x="2284" y="14878"/>
                    <a:pt x="2083" y="15279"/>
                  </a:cubicBezTo>
                  <a:cubicBezTo>
                    <a:pt x="1416" y="16379"/>
                    <a:pt x="749" y="17513"/>
                    <a:pt x="115" y="18681"/>
                  </a:cubicBezTo>
                  <a:cubicBezTo>
                    <a:pt x="1" y="18888"/>
                    <a:pt x="186" y="19094"/>
                    <a:pt x="367" y="19094"/>
                  </a:cubicBezTo>
                  <a:cubicBezTo>
                    <a:pt x="449" y="19094"/>
                    <a:pt x="530" y="19052"/>
                    <a:pt x="582" y="18948"/>
                  </a:cubicBezTo>
                  <a:cubicBezTo>
                    <a:pt x="1283" y="17647"/>
                    <a:pt x="1983" y="16379"/>
                    <a:pt x="2784" y="15145"/>
                  </a:cubicBezTo>
                  <a:cubicBezTo>
                    <a:pt x="3934" y="16372"/>
                    <a:pt x="5594" y="16933"/>
                    <a:pt x="7283" y="16933"/>
                  </a:cubicBezTo>
                  <a:cubicBezTo>
                    <a:pt x="7797" y="16933"/>
                    <a:pt x="8315" y="16881"/>
                    <a:pt x="8822" y="16780"/>
                  </a:cubicBezTo>
                  <a:cubicBezTo>
                    <a:pt x="10756" y="16379"/>
                    <a:pt x="12458" y="15345"/>
                    <a:pt x="13992" y="14111"/>
                  </a:cubicBezTo>
                  <a:cubicBezTo>
                    <a:pt x="14259" y="13878"/>
                    <a:pt x="14159" y="13477"/>
                    <a:pt x="13892" y="13377"/>
                  </a:cubicBezTo>
                  <a:cubicBezTo>
                    <a:pt x="12157" y="12877"/>
                    <a:pt x="10423" y="12510"/>
                    <a:pt x="8655" y="12510"/>
                  </a:cubicBezTo>
                  <a:cubicBezTo>
                    <a:pt x="6920" y="12510"/>
                    <a:pt x="5152" y="12910"/>
                    <a:pt x="3718" y="13777"/>
                  </a:cubicBezTo>
                  <a:cubicBezTo>
                    <a:pt x="3885" y="13511"/>
                    <a:pt x="4052" y="13210"/>
                    <a:pt x="4252" y="12977"/>
                  </a:cubicBezTo>
                  <a:cubicBezTo>
                    <a:pt x="4986" y="11876"/>
                    <a:pt x="5786" y="10875"/>
                    <a:pt x="6620" y="9875"/>
                  </a:cubicBezTo>
                  <a:cubicBezTo>
                    <a:pt x="11057" y="9808"/>
                    <a:pt x="15626" y="6839"/>
                    <a:pt x="17161" y="2703"/>
                  </a:cubicBezTo>
                  <a:cubicBezTo>
                    <a:pt x="17294" y="2503"/>
                    <a:pt x="17394" y="2136"/>
                    <a:pt x="17128" y="1936"/>
                  </a:cubicBezTo>
                  <a:cubicBezTo>
                    <a:pt x="16994" y="1802"/>
                    <a:pt x="16861" y="1802"/>
                    <a:pt x="16661" y="1802"/>
                  </a:cubicBezTo>
                  <a:cubicBezTo>
                    <a:pt x="16486" y="1792"/>
                    <a:pt x="16311" y="1787"/>
                    <a:pt x="16136" y="1787"/>
                  </a:cubicBezTo>
                  <a:cubicBezTo>
                    <a:pt x="13974" y="1787"/>
                    <a:pt x="11817" y="2541"/>
                    <a:pt x="10089" y="3837"/>
                  </a:cubicBezTo>
                  <a:cubicBezTo>
                    <a:pt x="8288" y="5238"/>
                    <a:pt x="6987" y="7239"/>
                    <a:pt x="6420" y="9408"/>
                  </a:cubicBezTo>
                  <a:lnTo>
                    <a:pt x="6153" y="9641"/>
                  </a:lnTo>
                  <a:cubicBezTo>
                    <a:pt x="5453" y="10442"/>
                    <a:pt x="4819" y="11276"/>
                    <a:pt x="4218" y="12143"/>
                  </a:cubicBezTo>
                  <a:cubicBezTo>
                    <a:pt x="4885" y="10609"/>
                    <a:pt x="5319" y="8974"/>
                    <a:pt x="5453" y="7306"/>
                  </a:cubicBezTo>
                  <a:cubicBezTo>
                    <a:pt x="5619" y="4838"/>
                    <a:pt x="5086" y="2303"/>
                    <a:pt x="3651" y="268"/>
                  </a:cubicBezTo>
                  <a:cubicBezTo>
                    <a:pt x="3585" y="134"/>
                    <a:pt x="3451" y="1"/>
                    <a:pt x="3318" y="1"/>
                  </a:cubicBezTo>
                  <a:close/>
                </a:path>
              </a:pathLst>
            </a:custGeom>
            <a:solidFill>
              <a:srgbClr val="93A29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3619425" y="1392225"/>
              <a:ext cx="379450" cy="397325"/>
            </a:xfrm>
            <a:custGeom>
              <a:avLst/>
              <a:gdLst/>
              <a:ahLst/>
              <a:cxnLst/>
              <a:rect l="l" t="t" r="r" b="b"/>
              <a:pathLst>
                <a:path w="15178" h="15893" extrusionOk="0">
                  <a:moveTo>
                    <a:pt x="8932" y="0"/>
                  </a:moveTo>
                  <a:cubicBezTo>
                    <a:pt x="8879" y="0"/>
                    <a:pt x="8826" y="1"/>
                    <a:pt x="8773" y="2"/>
                  </a:cubicBezTo>
                  <a:cubicBezTo>
                    <a:pt x="7606" y="36"/>
                    <a:pt x="6038" y="536"/>
                    <a:pt x="4904" y="870"/>
                  </a:cubicBezTo>
                  <a:cubicBezTo>
                    <a:pt x="3236" y="1036"/>
                    <a:pt x="1702" y="2137"/>
                    <a:pt x="868" y="3538"/>
                  </a:cubicBezTo>
                  <a:cubicBezTo>
                    <a:pt x="501" y="4172"/>
                    <a:pt x="201" y="4873"/>
                    <a:pt x="100" y="5573"/>
                  </a:cubicBezTo>
                  <a:cubicBezTo>
                    <a:pt x="34" y="6207"/>
                    <a:pt x="67" y="6874"/>
                    <a:pt x="100" y="7508"/>
                  </a:cubicBezTo>
                  <a:cubicBezTo>
                    <a:pt x="201" y="9276"/>
                    <a:pt x="0" y="11177"/>
                    <a:pt x="834" y="12745"/>
                  </a:cubicBezTo>
                  <a:cubicBezTo>
                    <a:pt x="1068" y="13212"/>
                    <a:pt x="1401" y="13645"/>
                    <a:pt x="1868" y="13912"/>
                  </a:cubicBezTo>
                  <a:cubicBezTo>
                    <a:pt x="2369" y="14213"/>
                    <a:pt x="2936" y="14346"/>
                    <a:pt x="3503" y="14513"/>
                  </a:cubicBezTo>
                  <a:cubicBezTo>
                    <a:pt x="4270" y="14780"/>
                    <a:pt x="5004" y="15247"/>
                    <a:pt x="5771" y="15547"/>
                  </a:cubicBezTo>
                  <a:cubicBezTo>
                    <a:pt x="6379" y="15775"/>
                    <a:pt x="7043" y="15892"/>
                    <a:pt x="7708" y="15892"/>
                  </a:cubicBezTo>
                  <a:cubicBezTo>
                    <a:pt x="8503" y="15892"/>
                    <a:pt x="9300" y="15725"/>
                    <a:pt x="10008" y="15380"/>
                  </a:cubicBezTo>
                  <a:cubicBezTo>
                    <a:pt x="11275" y="14746"/>
                    <a:pt x="12343" y="13645"/>
                    <a:pt x="12843" y="12244"/>
                  </a:cubicBezTo>
                  <a:cubicBezTo>
                    <a:pt x="13043" y="11677"/>
                    <a:pt x="13110" y="11044"/>
                    <a:pt x="13443" y="10510"/>
                  </a:cubicBezTo>
                  <a:cubicBezTo>
                    <a:pt x="13744" y="10010"/>
                    <a:pt x="14211" y="9609"/>
                    <a:pt x="14544" y="9142"/>
                  </a:cubicBezTo>
                  <a:cubicBezTo>
                    <a:pt x="15011" y="8408"/>
                    <a:pt x="15178" y="7541"/>
                    <a:pt x="15044" y="6707"/>
                  </a:cubicBezTo>
                  <a:cubicBezTo>
                    <a:pt x="14878" y="5373"/>
                    <a:pt x="14044" y="4305"/>
                    <a:pt x="13377" y="3138"/>
                  </a:cubicBezTo>
                  <a:cubicBezTo>
                    <a:pt x="12943" y="2404"/>
                    <a:pt x="12576" y="1670"/>
                    <a:pt x="12009" y="1070"/>
                  </a:cubicBezTo>
                  <a:cubicBezTo>
                    <a:pt x="11213" y="337"/>
                    <a:pt x="10052" y="0"/>
                    <a:pt x="8932" y="0"/>
                  </a:cubicBezTo>
                  <a:close/>
                </a:path>
              </a:pathLst>
            </a:custGeom>
            <a:solidFill>
              <a:srgbClr val="FB4C5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3679475" y="1683875"/>
              <a:ext cx="216000" cy="72600"/>
            </a:xfrm>
            <a:custGeom>
              <a:avLst/>
              <a:gdLst/>
              <a:ahLst/>
              <a:cxnLst/>
              <a:rect l="l" t="t" r="r" b="b"/>
              <a:pathLst>
                <a:path w="8640" h="2904" extrusionOk="0">
                  <a:moveTo>
                    <a:pt x="480" y="0"/>
                  </a:moveTo>
                  <a:cubicBezTo>
                    <a:pt x="293" y="0"/>
                    <a:pt x="112" y="54"/>
                    <a:pt x="33" y="212"/>
                  </a:cubicBezTo>
                  <a:cubicBezTo>
                    <a:pt x="0" y="312"/>
                    <a:pt x="0" y="412"/>
                    <a:pt x="0" y="545"/>
                  </a:cubicBezTo>
                  <a:cubicBezTo>
                    <a:pt x="33" y="1146"/>
                    <a:pt x="400" y="1646"/>
                    <a:pt x="867" y="1979"/>
                  </a:cubicBezTo>
                  <a:cubicBezTo>
                    <a:pt x="1334" y="2280"/>
                    <a:pt x="1901" y="2513"/>
                    <a:pt x="2469" y="2647"/>
                  </a:cubicBezTo>
                  <a:cubicBezTo>
                    <a:pt x="3149" y="2813"/>
                    <a:pt x="3843" y="2904"/>
                    <a:pt x="4532" y="2904"/>
                  </a:cubicBezTo>
                  <a:cubicBezTo>
                    <a:pt x="5364" y="2904"/>
                    <a:pt x="6188" y="2772"/>
                    <a:pt x="6972" y="2480"/>
                  </a:cubicBezTo>
                  <a:cubicBezTo>
                    <a:pt x="7672" y="2180"/>
                    <a:pt x="8373" y="1713"/>
                    <a:pt x="8573" y="979"/>
                  </a:cubicBezTo>
                  <a:cubicBezTo>
                    <a:pt x="8640" y="712"/>
                    <a:pt x="8640" y="412"/>
                    <a:pt x="8439" y="245"/>
                  </a:cubicBezTo>
                  <a:cubicBezTo>
                    <a:pt x="8351" y="178"/>
                    <a:pt x="8243" y="152"/>
                    <a:pt x="8129" y="152"/>
                  </a:cubicBezTo>
                  <a:cubicBezTo>
                    <a:pt x="7902" y="152"/>
                    <a:pt x="7650" y="256"/>
                    <a:pt x="7472" y="345"/>
                  </a:cubicBezTo>
                  <a:cubicBezTo>
                    <a:pt x="6605" y="745"/>
                    <a:pt x="5637" y="1112"/>
                    <a:pt x="4670" y="1246"/>
                  </a:cubicBezTo>
                  <a:cubicBezTo>
                    <a:pt x="4464" y="1281"/>
                    <a:pt x="4233" y="1300"/>
                    <a:pt x="3986" y="1300"/>
                  </a:cubicBezTo>
                  <a:cubicBezTo>
                    <a:pt x="3072" y="1300"/>
                    <a:pt x="1948" y="1042"/>
                    <a:pt x="1134" y="412"/>
                  </a:cubicBezTo>
                  <a:cubicBezTo>
                    <a:pt x="967" y="245"/>
                    <a:pt x="801" y="78"/>
                    <a:pt x="634" y="11"/>
                  </a:cubicBezTo>
                  <a:cubicBezTo>
                    <a:pt x="584" y="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FB6E6C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3792050" y="1437300"/>
              <a:ext cx="171800" cy="122600"/>
            </a:xfrm>
            <a:custGeom>
              <a:avLst/>
              <a:gdLst/>
              <a:ahLst/>
              <a:cxnLst/>
              <a:rect l="l" t="t" r="r" b="b"/>
              <a:pathLst>
                <a:path w="6872" h="4904" extrusionOk="0">
                  <a:moveTo>
                    <a:pt x="1567" y="0"/>
                  </a:moveTo>
                  <a:cubicBezTo>
                    <a:pt x="1099" y="0"/>
                    <a:pt x="645" y="124"/>
                    <a:pt x="301" y="468"/>
                  </a:cubicBezTo>
                  <a:cubicBezTo>
                    <a:pt x="134" y="668"/>
                    <a:pt x="0" y="901"/>
                    <a:pt x="100" y="1101"/>
                  </a:cubicBezTo>
                  <a:cubicBezTo>
                    <a:pt x="167" y="1402"/>
                    <a:pt x="534" y="1435"/>
                    <a:pt x="834" y="1502"/>
                  </a:cubicBezTo>
                  <a:cubicBezTo>
                    <a:pt x="1702" y="1568"/>
                    <a:pt x="2602" y="1702"/>
                    <a:pt x="3369" y="2035"/>
                  </a:cubicBezTo>
                  <a:cubicBezTo>
                    <a:pt x="4170" y="2369"/>
                    <a:pt x="5304" y="3203"/>
                    <a:pt x="5704" y="4270"/>
                  </a:cubicBezTo>
                  <a:cubicBezTo>
                    <a:pt x="5804" y="4504"/>
                    <a:pt x="5838" y="4671"/>
                    <a:pt x="5971" y="4737"/>
                  </a:cubicBezTo>
                  <a:cubicBezTo>
                    <a:pt x="6085" y="4851"/>
                    <a:pt x="6215" y="4903"/>
                    <a:pt x="6339" y="4903"/>
                  </a:cubicBezTo>
                  <a:cubicBezTo>
                    <a:pt x="6396" y="4903"/>
                    <a:pt x="6452" y="4892"/>
                    <a:pt x="6505" y="4871"/>
                  </a:cubicBezTo>
                  <a:cubicBezTo>
                    <a:pt x="6572" y="4771"/>
                    <a:pt x="6638" y="4704"/>
                    <a:pt x="6672" y="4604"/>
                  </a:cubicBezTo>
                  <a:cubicBezTo>
                    <a:pt x="6872" y="4170"/>
                    <a:pt x="6839" y="3603"/>
                    <a:pt x="6638" y="3170"/>
                  </a:cubicBezTo>
                  <a:cubicBezTo>
                    <a:pt x="6405" y="2703"/>
                    <a:pt x="6071" y="2269"/>
                    <a:pt x="5704" y="1935"/>
                  </a:cubicBezTo>
                  <a:cubicBezTo>
                    <a:pt x="4770" y="1035"/>
                    <a:pt x="3536" y="268"/>
                    <a:pt x="2202" y="67"/>
                  </a:cubicBezTo>
                  <a:cubicBezTo>
                    <a:pt x="1994" y="26"/>
                    <a:pt x="1779" y="0"/>
                    <a:pt x="1567" y="0"/>
                  </a:cubicBezTo>
                  <a:close/>
                </a:path>
              </a:pathLst>
            </a:custGeom>
            <a:solidFill>
              <a:srgbClr val="FB6E6C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3639425" y="1462325"/>
              <a:ext cx="91775" cy="171125"/>
            </a:xfrm>
            <a:custGeom>
              <a:avLst/>
              <a:gdLst/>
              <a:ahLst/>
              <a:cxnLst/>
              <a:rect l="l" t="t" r="r" b="b"/>
              <a:pathLst>
                <a:path w="3671" h="6845" extrusionOk="0">
                  <a:moveTo>
                    <a:pt x="2990" y="1"/>
                  </a:moveTo>
                  <a:cubicBezTo>
                    <a:pt x="2621" y="1"/>
                    <a:pt x="2255" y="134"/>
                    <a:pt x="1969" y="367"/>
                  </a:cubicBezTo>
                  <a:cubicBezTo>
                    <a:pt x="1602" y="668"/>
                    <a:pt x="1302" y="1034"/>
                    <a:pt x="1068" y="1435"/>
                  </a:cubicBezTo>
                  <a:cubicBezTo>
                    <a:pt x="435" y="2536"/>
                    <a:pt x="1" y="3770"/>
                    <a:pt x="68" y="5037"/>
                  </a:cubicBezTo>
                  <a:cubicBezTo>
                    <a:pt x="101" y="5671"/>
                    <a:pt x="268" y="6372"/>
                    <a:pt x="802" y="6705"/>
                  </a:cubicBezTo>
                  <a:cubicBezTo>
                    <a:pt x="905" y="6788"/>
                    <a:pt x="1046" y="6845"/>
                    <a:pt x="1178" y="6845"/>
                  </a:cubicBezTo>
                  <a:cubicBezTo>
                    <a:pt x="1260" y="6845"/>
                    <a:pt x="1338" y="6823"/>
                    <a:pt x="1402" y="6772"/>
                  </a:cubicBezTo>
                  <a:cubicBezTo>
                    <a:pt x="1635" y="6672"/>
                    <a:pt x="1635" y="6338"/>
                    <a:pt x="1602" y="6038"/>
                  </a:cubicBezTo>
                  <a:cubicBezTo>
                    <a:pt x="1535" y="5237"/>
                    <a:pt x="1469" y="4404"/>
                    <a:pt x="1602" y="3603"/>
                  </a:cubicBezTo>
                  <a:cubicBezTo>
                    <a:pt x="1736" y="2836"/>
                    <a:pt x="2269" y="1602"/>
                    <a:pt x="3203" y="1034"/>
                  </a:cubicBezTo>
                  <a:cubicBezTo>
                    <a:pt x="3370" y="934"/>
                    <a:pt x="3537" y="868"/>
                    <a:pt x="3570" y="668"/>
                  </a:cubicBezTo>
                  <a:cubicBezTo>
                    <a:pt x="3670" y="501"/>
                    <a:pt x="3670" y="267"/>
                    <a:pt x="3570" y="167"/>
                  </a:cubicBezTo>
                  <a:cubicBezTo>
                    <a:pt x="3470" y="67"/>
                    <a:pt x="3403" y="34"/>
                    <a:pt x="3303" y="34"/>
                  </a:cubicBezTo>
                  <a:cubicBezTo>
                    <a:pt x="3200" y="12"/>
                    <a:pt x="3095" y="1"/>
                    <a:pt x="2990" y="1"/>
                  </a:cubicBezTo>
                  <a:close/>
                </a:path>
              </a:pathLst>
            </a:custGeom>
            <a:solidFill>
              <a:srgbClr val="FB6E6C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3713650" y="1512675"/>
              <a:ext cx="176000" cy="154200"/>
            </a:xfrm>
            <a:custGeom>
              <a:avLst/>
              <a:gdLst/>
              <a:ahLst/>
              <a:cxnLst/>
              <a:rect l="l" t="t" r="r" b="b"/>
              <a:pathLst>
                <a:path w="7040" h="6168" extrusionOk="0">
                  <a:moveTo>
                    <a:pt x="3594" y="0"/>
                  </a:moveTo>
                  <a:cubicBezTo>
                    <a:pt x="2782" y="0"/>
                    <a:pt x="1772" y="184"/>
                    <a:pt x="1202" y="588"/>
                  </a:cubicBezTo>
                  <a:cubicBezTo>
                    <a:pt x="468" y="1189"/>
                    <a:pt x="1" y="2156"/>
                    <a:pt x="34" y="3090"/>
                  </a:cubicBezTo>
                  <a:cubicBezTo>
                    <a:pt x="101" y="4057"/>
                    <a:pt x="635" y="4958"/>
                    <a:pt x="1435" y="5525"/>
                  </a:cubicBezTo>
                  <a:cubicBezTo>
                    <a:pt x="1869" y="5859"/>
                    <a:pt x="2369" y="6025"/>
                    <a:pt x="2936" y="6092"/>
                  </a:cubicBezTo>
                  <a:cubicBezTo>
                    <a:pt x="3194" y="6142"/>
                    <a:pt x="3457" y="6168"/>
                    <a:pt x="3721" y="6168"/>
                  </a:cubicBezTo>
                  <a:cubicBezTo>
                    <a:pt x="4685" y="6168"/>
                    <a:pt x="5643" y="5825"/>
                    <a:pt x="6272" y="5091"/>
                  </a:cubicBezTo>
                  <a:cubicBezTo>
                    <a:pt x="6505" y="4825"/>
                    <a:pt x="6672" y="4424"/>
                    <a:pt x="6806" y="4057"/>
                  </a:cubicBezTo>
                  <a:cubicBezTo>
                    <a:pt x="7039" y="3223"/>
                    <a:pt x="6939" y="2323"/>
                    <a:pt x="6472" y="1556"/>
                  </a:cubicBezTo>
                  <a:cubicBezTo>
                    <a:pt x="6005" y="822"/>
                    <a:pt x="5271" y="255"/>
                    <a:pt x="4437" y="88"/>
                  </a:cubicBezTo>
                  <a:cubicBezTo>
                    <a:pt x="4217" y="30"/>
                    <a:pt x="3921" y="0"/>
                    <a:pt x="359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783550" y="1524350"/>
              <a:ext cx="28675" cy="21075"/>
            </a:xfrm>
            <a:custGeom>
              <a:avLst/>
              <a:gdLst/>
              <a:ahLst/>
              <a:cxnLst/>
              <a:rect l="l" t="t" r="r" b="b"/>
              <a:pathLst>
                <a:path w="1147" h="843" extrusionOk="0">
                  <a:moveTo>
                    <a:pt x="575" y="1"/>
                  </a:moveTo>
                  <a:cubicBezTo>
                    <a:pt x="195" y="1"/>
                    <a:pt x="1" y="616"/>
                    <a:pt x="374" y="788"/>
                  </a:cubicBezTo>
                  <a:cubicBezTo>
                    <a:pt x="444" y="826"/>
                    <a:pt x="511" y="842"/>
                    <a:pt x="573" y="842"/>
                  </a:cubicBezTo>
                  <a:cubicBezTo>
                    <a:pt x="953" y="842"/>
                    <a:pt x="1147" y="227"/>
                    <a:pt x="774" y="55"/>
                  </a:cubicBezTo>
                  <a:cubicBezTo>
                    <a:pt x="704" y="17"/>
                    <a:pt x="637" y="1"/>
                    <a:pt x="5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3773800" y="1552700"/>
              <a:ext cx="30100" cy="21075"/>
            </a:xfrm>
            <a:custGeom>
              <a:avLst/>
              <a:gdLst/>
              <a:ahLst/>
              <a:cxnLst/>
              <a:rect l="l" t="t" r="r" b="b"/>
              <a:pathLst>
                <a:path w="1204" h="843" extrusionOk="0">
                  <a:moveTo>
                    <a:pt x="607" y="1"/>
                  </a:moveTo>
                  <a:cubicBezTo>
                    <a:pt x="186" y="1"/>
                    <a:pt x="0" y="616"/>
                    <a:pt x="430" y="789"/>
                  </a:cubicBezTo>
                  <a:cubicBezTo>
                    <a:pt x="500" y="826"/>
                    <a:pt x="567" y="842"/>
                    <a:pt x="629" y="842"/>
                  </a:cubicBezTo>
                  <a:cubicBezTo>
                    <a:pt x="1009" y="842"/>
                    <a:pt x="1203" y="227"/>
                    <a:pt x="830" y="55"/>
                  </a:cubicBezTo>
                  <a:cubicBezTo>
                    <a:pt x="751" y="17"/>
                    <a:pt x="676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3727000" y="1562925"/>
              <a:ext cx="30250" cy="21400"/>
            </a:xfrm>
            <a:custGeom>
              <a:avLst/>
              <a:gdLst/>
              <a:ahLst/>
              <a:cxnLst/>
              <a:rect l="l" t="t" r="r" b="b"/>
              <a:pathLst>
                <a:path w="1210" h="856" extrusionOk="0">
                  <a:moveTo>
                    <a:pt x="609" y="1"/>
                  </a:moveTo>
                  <a:cubicBezTo>
                    <a:pt x="218" y="1"/>
                    <a:pt x="1" y="582"/>
                    <a:pt x="434" y="813"/>
                  </a:cubicBezTo>
                  <a:cubicBezTo>
                    <a:pt x="497" y="842"/>
                    <a:pt x="557" y="855"/>
                    <a:pt x="613" y="855"/>
                  </a:cubicBezTo>
                  <a:cubicBezTo>
                    <a:pt x="1006" y="855"/>
                    <a:pt x="1210" y="221"/>
                    <a:pt x="801" y="46"/>
                  </a:cubicBezTo>
                  <a:cubicBezTo>
                    <a:pt x="734" y="15"/>
                    <a:pt x="669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3738475" y="1614700"/>
              <a:ext cx="29450" cy="21625"/>
            </a:xfrm>
            <a:custGeom>
              <a:avLst/>
              <a:gdLst/>
              <a:ahLst/>
              <a:cxnLst/>
              <a:rect l="l" t="t" r="r" b="b"/>
              <a:pathLst>
                <a:path w="1178" h="865" extrusionOk="0">
                  <a:moveTo>
                    <a:pt x="597" y="1"/>
                  </a:moveTo>
                  <a:cubicBezTo>
                    <a:pt x="204" y="1"/>
                    <a:pt x="0" y="635"/>
                    <a:pt x="409" y="810"/>
                  </a:cubicBezTo>
                  <a:cubicBezTo>
                    <a:pt x="479" y="848"/>
                    <a:pt x="546" y="864"/>
                    <a:pt x="607" y="864"/>
                  </a:cubicBezTo>
                  <a:cubicBezTo>
                    <a:pt x="987" y="864"/>
                    <a:pt x="1177" y="244"/>
                    <a:pt x="776" y="43"/>
                  </a:cubicBezTo>
                  <a:cubicBezTo>
                    <a:pt x="713" y="14"/>
                    <a:pt x="653" y="1"/>
                    <a:pt x="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3780375" y="1630475"/>
              <a:ext cx="30250" cy="21400"/>
            </a:xfrm>
            <a:custGeom>
              <a:avLst/>
              <a:gdLst/>
              <a:ahLst/>
              <a:cxnLst/>
              <a:rect l="l" t="t" r="r" b="b"/>
              <a:pathLst>
                <a:path w="1210" h="856" extrusionOk="0">
                  <a:moveTo>
                    <a:pt x="609" y="1"/>
                  </a:moveTo>
                  <a:cubicBezTo>
                    <a:pt x="218" y="1"/>
                    <a:pt x="1" y="582"/>
                    <a:pt x="434" y="813"/>
                  </a:cubicBezTo>
                  <a:cubicBezTo>
                    <a:pt x="497" y="842"/>
                    <a:pt x="557" y="855"/>
                    <a:pt x="613" y="855"/>
                  </a:cubicBezTo>
                  <a:cubicBezTo>
                    <a:pt x="1005" y="855"/>
                    <a:pt x="1209" y="221"/>
                    <a:pt x="801" y="46"/>
                  </a:cubicBezTo>
                  <a:cubicBezTo>
                    <a:pt x="734" y="15"/>
                    <a:pt x="669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3809575" y="1617125"/>
              <a:ext cx="30050" cy="20850"/>
            </a:xfrm>
            <a:custGeom>
              <a:avLst/>
              <a:gdLst/>
              <a:ahLst/>
              <a:cxnLst/>
              <a:rect l="l" t="t" r="r" b="b"/>
              <a:pathLst>
                <a:path w="1202" h="834" extrusionOk="0">
                  <a:moveTo>
                    <a:pt x="598" y="1"/>
                  </a:moveTo>
                  <a:cubicBezTo>
                    <a:pt x="192" y="1"/>
                    <a:pt x="0" y="578"/>
                    <a:pt x="433" y="780"/>
                  </a:cubicBezTo>
                  <a:cubicBezTo>
                    <a:pt x="504" y="818"/>
                    <a:pt x="571" y="834"/>
                    <a:pt x="633" y="834"/>
                  </a:cubicBezTo>
                  <a:cubicBezTo>
                    <a:pt x="1012" y="834"/>
                    <a:pt x="1202" y="218"/>
                    <a:pt x="800" y="46"/>
                  </a:cubicBezTo>
                  <a:cubicBezTo>
                    <a:pt x="729" y="15"/>
                    <a:pt x="661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3855525" y="1599400"/>
              <a:ext cx="29975" cy="21075"/>
            </a:xfrm>
            <a:custGeom>
              <a:avLst/>
              <a:gdLst/>
              <a:ahLst/>
              <a:cxnLst/>
              <a:rect l="l" t="t" r="r" b="b"/>
              <a:pathLst>
                <a:path w="1199" h="843" extrusionOk="0">
                  <a:moveTo>
                    <a:pt x="596" y="1"/>
                  </a:moveTo>
                  <a:cubicBezTo>
                    <a:pt x="211" y="1"/>
                    <a:pt x="0" y="617"/>
                    <a:pt x="430" y="789"/>
                  </a:cubicBezTo>
                  <a:cubicBezTo>
                    <a:pt x="500" y="826"/>
                    <a:pt x="567" y="842"/>
                    <a:pt x="629" y="842"/>
                  </a:cubicBezTo>
                  <a:cubicBezTo>
                    <a:pt x="1008" y="842"/>
                    <a:pt x="1198" y="227"/>
                    <a:pt x="797" y="55"/>
                  </a:cubicBezTo>
                  <a:cubicBezTo>
                    <a:pt x="727" y="17"/>
                    <a:pt x="659" y="1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3854675" y="1553550"/>
              <a:ext cx="30000" cy="21050"/>
            </a:xfrm>
            <a:custGeom>
              <a:avLst/>
              <a:gdLst/>
              <a:ahLst/>
              <a:cxnLst/>
              <a:rect l="l" t="t" r="r" b="b"/>
              <a:pathLst>
                <a:path w="1200" h="842" extrusionOk="0">
                  <a:moveTo>
                    <a:pt x="597" y="0"/>
                  </a:moveTo>
                  <a:cubicBezTo>
                    <a:pt x="211" y="0"/>
                    <a:pt x="1" y="616"/>
                    <a:pt x="431" y="788"/>
                  </a:cubicBezTo>
                  <a:cubicBezTo>
                    <a:pt x="501" y="825"/>
                    <a:pt x="568" y="842"/>
                    <a:pt x="630" y="842"/>
                  </a:cubicBezTo>
                  <a:cubicBezTo>
                    <a:pt x="1009" y="842"/>
                    <a:pt x="1199" y="226"/>
                    <a:pt x="798" y="54"/>
                  </a:cubicBezTo>
                  <a:cubicBezTo>
                    <a:pt x="727" y="17"/>
                    <a:pt x="660" y="0"/>
                    <a:pt x="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3825150" y="1550450"/>
              <a:ext cx="28950" cy="21375"/>
            </a:xfrm>
            <a:custGeom>
              <a:avLst/>
              <a:gdLst/>
              <a:ahLst/>
              <a:cxnLst/>
              <a:rect l="l" t="t" r="r" b="b"/>
              <a:pathLst>
                <a:path w="1158" h="855" extrusionOk="0">
                  <a:moveTo>
                    <a:pt x="593" y="1"/>
                  </a:moveTo>
                  <a:cubicBezTo>
                    <a:pt x="204" y="1"/>
                    <a:pt x="0" y="609"/>
                    <a:pt x="378" y="812"/>
                  </a:cubicBezTo>
                  <a:cubicBezTo>
                    <a:pt x="440" y="841"/>
                    <a:pt x="500" y="854"/>
                    <a:pt x="557" y="854"/>
                  </a:cubicBezTo>
                  <a:cubicBezTo>
                    <a:pt x="949" y="854"/>
                    <a:pt x="1157" y="220"/>
                    <a:pt x="778" y="45"/>
                  </a:cubicBezTo>
                  <a:cubicBezTo>
                    <a:pt x="713" y="14"/>
                    <a:pt x="651" y="1"/>
                    <a:pt x="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3809575" y="1525400"/>
              <a:ext cx="30225" cy="21400"/>
            </a:xfrm>
            <a:custGeom>
              <a:avLst/>
              <a:gdLst/>
              <a:ahLst/>
              <a:cxnLst/>
              <a:rect l="l" t="t" r="r" b="b"/>
              <a:pathLst>
                <a:path w="1209" h="856" extrusionOk="0">
                  <a:moveTo>
                    <a:pt x="608" y="1"/>
                  </a:moveTo>
                  <a:cubicBezTo>
                    <a:pt x="217" y="1"/>
                    <a:pt x="0" y="582"/>
                    <a:pt x="433" y="813"/>
                  </a:cubicBezTo>
                  <a:cubicBezTo>
                    <a:pt x="496" y="842"/>
                    <a:pt x="556" y="855"/>
                    <a:pt x="612" y="855"/>
                  </a:cubicBezTo>
                  <a:cubicBezTo>
                    <a:pt x="1005" y="855"/>
                    <a:pt x="1209" y="221"/>
                    <a:pt x="800" y="46"/>
                  </a:cubicBezTo>
                  <a:cubicBezTo>
                    <a:pt x="733" y="15"/>
                    <a:pt x="669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3746325" y="1540150"/>
              <a:ext cx="29925" cy="21125"/>
            </a:xfrm>
            <a:custGeom>
              <a:avLst/>
              <a:gdLst/>
              <a:ahLst/>
              <a:cxnLst/>
              <a:rect l="l" t="t" r="r" b="b"/>
              <a:pathLst>
                <a:path w="1197" h="845" extrusionOk="0">
                  <a:moveTo>
                    <a:pt x="588" y="1"/>
                  </a:moveTo>
                  <a:cubicBezTo>
                    <a:pt x="207" y="1"/>
                    <a:pt x="1" y="591"/>
                    <a:pt x="428" y="790"/>
                  </a:cubicBezTo>
                  <a:cubicBezTo>
                    <a:pt x="494" y="828"/>
                    <a:pt x="557" y="844"/>
                    <a:pt x="617" y="844"/>
                  </a:cubicBezTo>
                  <a:cubicBezTo>
                    <a:pt x="982" y="844"/>
                    <a:pt x="1197" y="228"/>
                    <a:pt x="795" y="56"/>
                  </a:cubicBezTo>
                  <a:cubicBezTo>
                    <a:pt x="723" y="18"/>
                    <a:pt x="653" y="1"/>
                    <a:pt x="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3751200" y="1576275"/>
              <a:ext cx="30175" cy="21425"/>
            </a:xfrm>
            <a:custGeom>
              <a:avLst/>
              <a:gdLst/>
              <a:ahLst/>
              <a:cxnLst/>
              <a:rect l="l" t="t" r="r" b="b"/>
              <a:pathLst>
                <a:path w="1207" h="857" extrusionOk="0">
                  <a:moveTo>
                    <a:pt x="608" y="0"/>
                  </a:moveTo>
                  <a:cubicBezTo>
                    <a:pt x="217" y="0"/>
                    <a:pt x="0" y="582"/>
                    <a:pt x="433" y="813"/>
                  </a:cubicBezTo>
                  <a:cubicBezTo>
                    <a:pt x="498" y="843"/>
                    <a:pt x="560" y="857"/>
                    <a:pt x="618" y="857"/>
                  </a:cubicBezTo>
                  <a:cubicBezTo>
                    <a:pt x="1007" y="857"/>
                    <a:pt x="1207" y="249"/>
                    <a:pt x="800" y="46"/>
                  </a:cubicBezTo>
                  <a:cubicBezTo>
                    <a:pt x="733" y="14"/>
                    <a:pt x="669" y="0"/>
                    <a:pt x="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3783600" y="1588850"/>
              <a:ext cx="30350" cy="21325"/>
            </a:xfrm>
            <a:custGeom>
              <a:avLst/>
              <a:gdLst/>
              <a:ahLst/>
              <a:cxnLst/>
              <a:rect l="l" t="t" r="r" b="b"/>
              <a:pathLst>
                <a:path w="1214" h="853" extrusionOk="0">
                  <a:moveTo>
                    <a:pt x="625" y="1"/>
                  </a:moveTo>
                  <a:cubicBezTo>
                    <a:pt x="227" y="1"/>
                    <a:pt x="1" y="635"/>
                    <a:pt x="438" y="810"/>
                  </a:cubicBezTo>
                  <a:cubicBezTo>
                    <a:pt x="501" y="840"/>
                    <a:pt x="561" y="853"/>
                    <a:pt x="617" y="853"/>
                  </a:cubicBezTo>
                  <a:cubicBezTo>
                    <a:pt x="1010" y="853"/>
                    <a:pt x="1214" y="218"/>
                    <a:pt x="805" y="43"/>
                  </a:cubicBezTo>
                  <a:cubicBezTo>
                    <a:pt x="743" y="14"/>
                    <a:pt x="682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3835425" y="1629650"/>
              <a:ext cx="30225" cy="21400"/>
            </a:xfrm>
            <a:custGeom>
              <a:avLst/>
              <a:gdLst/>
              <a:ahLst/>
              <a:cxnLst/>
              <a:rect l="l" t="t" r="r" b="b"/>
              <a:pathLst>
                <a:path w="1209" h="856" extrusionOk="0">
                  <a:moveTo>
                    <a:pt x="608" y="0"/>
                  </a:moveTo>
                  <a:cubicBezTo>
                    <a:pt x="217" y="0"/>
                    <a:pt x="0" y="582"/>
                    <a:pt x="434" y="813"/>
                  </a:cubicBezTo>
                  <a:cubicBezTo>
                    <a:pt x="496" y="842"/>
                    <a:pt x="556" y="855"/>
                    <a:pt x="613" y="855"/>
                  </a:cubicBezTo>
                  <a:cubicBezTo>
                    <a:pt x="1005" y="855"/>
                    <a:pt x="1209" y="221"/>
                    <a:pt x="800" y="46"/>
                  </a:cubicBezTo>
                  <a:cubicBezTo>
                    <a:pt x="733" y="14"/>
                    <a:pt x="669" y="0"/>
                    <a:pt x="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3837675" y="1576575"/>
              <a:ext cx="30450" cy="21125"/>
            </a:xfrm>
            <a:custGeom>
              <a:avLst/>
              <a:gdLst/>
              <a:ahLst/>
              <a:cxnLst/>
              <a:rect l="l" t="t" r="r" b="b"/>
              <a:pathLst>
                <a:path w="1218" h="845" extrusionOk="0">
                  <a:moveTo>
                    <a:pt x="646" y="1"/>
                  </a:moveTo>
                  <a:cubicBezTo>
                    <a:pt x="238" y="1"/>
                    <a:pt x="0" y="624"/>
                    <a:pt x="444" y="801"/>
                  </a:cubicBezTo>
                  <a:cubicBezTo>
                    <a:pt x="508" y="831"/>
                    <a:pt x="570" y="845"/>
                    <a:pt x="628" y="845"/>
                  </a:cubicBezTo>
                  <a:cubicBezTo>
                    <a:pt x="1017" y="845"/>
                    <a:pt x="1217" y="237"/>
                    <a:pt x="811" y="34"/>
                  </a:cubicBezTo>
                  <a:cubicBezTo>
                    <a:pt x="754" y="11"/>
                    <a:pt x="698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3830250" y="1529600"/>
              <a:ext cx="29575" cy="21375"/>
            </a:xfrm>
            <a:custGeom>
              <a:avLst/>
              <a:gdLst/>
              <a:ahLst/>
              <a:cxnLst/>
              <a:rect l="l" t="t" r="r" b="b"/>
              <a:pathLst>
                <a:path w="1183" h="855" extrusionOk="0">
                  <a:moveTo>
                    <a:pt x="589" y="1"/>
                  </a:moveTo>
                  <a:cubicBezTo>
                    <a:pt x="201" y="1"/>
                    <a:pt x="1" y="609"/>
                    <a:pt x="407" y="812"/>
                  </a:cubicBezTo>
                  <a:cubicBezTo>
                    <a:pt x="466" y="841"/>
                    <a:pt x="523" y="854"/>
                    <a:pt x="576" y="854"/>
                  </a:cubicBezTo>
                  <a:cubicBezTo>
                    <a:pt x="953" y="854"/>
                    <a:pt x="1182" y="220"/>
                    <a:pt x="774" y="45"/>
                  </a:cubicBezTo>
                  <a:cubicBezTo>
                    <a:pt x="709" y="14"/>
                    <a:pt x="647" y="1"/>
                    <a:pt x="5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3801375" y="1566000"/>
              <a:ext cx="29925" cy="21125"/>
            </a:xfrm>
            <a:custGeom>
              <a:avLst/>
              <a:gdLst/>
              <a:ahLst/>
              <a:cxnLst/>
              <a:rect l="l" t="t" r="r" b="b"/>
              <a:pathLst>
                <a:path w="1197" h="845" extrusionOk="0">
                  <a:moveTo>
                    <a:pt x="588" y="1"/>
                  </a:moveTo>
                  <a:cubicBezTo>
                    <a:pt x="206" y="1"/>
                    <a:pt x="0" y="591"/>
                    <a:pt x="428" y="790"/>
                  </a:cubicBezTo>
                  <a:cubicBezTo>
                    <a:pt x="498" y="828"/>
                    <a:pt x="565" y="844"/>
                    <a:pt x="627" y="844"/>
                  </a:cubicBezTo>
                  <a:cubicBezTo>
                    <a:pt x="1006" y="844"/>
                    <a:pt x="1196" y="228"/>
                    <a:pt x="795" y="56"/>
                  </a:cubicBezTo>
                  <a:cubicBezTo>
                    <a:pt x="722" y="18"/>
                    <a:pt x="653" y="1"/>
                    <a:pt x="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39"/>
          <p:cNvGrpSpPr/>
          <p:nvPr/>
        </p:nvGrpSpPr>
        <p:grpSpPr>
          <a:xfrm>
            <a:off x="6651650" y="4030338"/>
            <a:ext cx="2492350" cy="1146325"/>
            <a:chOff x="7462500" y="4212550"/>
            <a:chExt cx="2492350" cy="1146325"/>
          </a:xfrm>
        </p:grpSpPr>
        <p:sp>
          <p:nvSpPr>
            <p:cNvPr id="920" name="Google Shape;920;p39"/>
            <p:cNvSpPr/>
            <p:nvPr/>
          </p:nvSpPr>
          <p:spPr>
            <a:xfrm>
              <a:off x="7462500" y="4761675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39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922" name="Google Shape;922;p39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avLst/>
                <a:gdLst/>
                <a:ahLst/>
                <a:cxnLst/>
                <a:rect l="l" t="t" r="r" b="b"/>
                <a:pathLst>
                  <a:path w="34866" h="23356" extrusionOk="0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9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avLst/>
                <a:gdLst/>
                <a:ahLst/>
                <a:cxnLst/>
                <a:rect l="l" t="t" r="r" b="b"/>
                <a:pathLst>
                  <a:path w="34754" h="17678" extrusionOk="0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4" name="Google Shape;924;p39"/>
            <p:cNvSpPr/>
            <p:nvPr/>
          </p:nvSpPr>
          <p:spPr>
            <a:xfrm>
              <a:off x="8376125" y="4346525"/>
              <a:ext cx="666525" cy="946550"/>
            </a:xfrm>
            <a:custGeom>
              <a:avLst/>
              <a:gdLst/>
              <a:ahLst/>
              <a:cxnLst/>
              <a:rect l="l" t="t" r="r" b="b"/>
              <a:pathLst>
                <a:path w="26661" h="37862" extrusionOk="0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5" name="Google Shape;925;p39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926" name="Google Shape;926;p39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7834" extrusionOk="0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9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24308" h="35046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8" name="Google Shape;928;p39"/>
            <p:cNvSpPr/>
            <p:nvPr/>
          </p:nvSpPr>
          <p:spPr>
            <a:xfrm>
              <a:off x="8045675" y="4676275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39"/>
            <p:cNvGrpSpPr/>
            <p:nvPr/>
          </p:nvGrpSpPr>
          <p:grpSpPr>
            <a:xfrm>
              <a:off x="8042875" y="4685375"/>
              <a:ext cx="673525" cy="673500"/>
              <a:chOff x="8042875" y="4685375"/>
              <a:chExt cx="673525" cy="673500"/>
            </a:xfrm>
          </p:grpSpPr>
          <p:sp>
            <p:nvSpPr>
              <p:cNvPr id="930" name="Google Shape;930;p39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40" extrusionOk="0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9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4808" extrusionOk="0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2" name="Google Shape;932;p39"/>
            <p:cNvSpPr/>
            <p:nvPr/>
          </p:nvSpPr>
          <p:spPr>
            <a:xfrm>
              <a:off x="8809475" y="4212550"/>
              <a:ext cx="1135575" cy="1135825"/>
            </a:xfrm>
            <a:custGeom>
              <a:avLst/>
              <a:gdLst/>
              <a:ahLst/>
              <a:cxnLst/>
              <a:rect l="l" t="t" r="r" b="b"/>
              <a:pathLst>
                <a:path w="45423" h="45433" extrusionOk="0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3" name="Google Shape;933;p39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934" name="Google Shape;934;p39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avLst/>
                <a:gdLst/>
                <a:ahLst/>
                <a:cxnLst/>
                <a:rect l="l" t="t" r="r" b="b"/>
                <a:pathLst>
                  <a:path w="45451" h="45451" extrusionOk="0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9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38366" extrusionOk="0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9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avLst/>
                <a:gdLst/>
                <a:ahLst/>
                <a:cxnLst/>
                <a:rect l="l" t="t" r="r" b="b"/>
                <a:pathLst>
                  <a:path w="24840" h="24756" extrusionOk="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9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058" h="6248" extrusionOk="0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8" name="Google Shape;938;p39"/>
          <p:cNvSpPr txBox="1"/>
          <p:nvPr/>
        </p:nvSpPr>
        <p:spPr>
          <a:xfrm>
            <a:off x="1020700" y="1252680"/>
            <a:ext cx="3894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1861 – Unification de l’Italie</a:t>
            </a:r>
            <a:endParaRPr sz="2600" b="1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chemeClr val="dk1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39" name="Google Shape;939;p39"/>
          <p:cNvSpPr txBox="1"/>
          <p:nvPr/>
        </p:nvSpPr>
        <p:spPr>
          <a:xfrm>
            <a:off x="479750" y="2129175"/>
            <a:ext cx="4695300" cy="19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Les femmes sont complètement exclues de la vie publique et n’ont aucun droit civil ou politique.</a:t>
            </a:r>
            <a:endParaRPr sz="16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6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La société italienne est profondément patriarcale, avec des rôles de genre strictement définis.</a:t>
            </a:r>
            <a:endParaRPr sz="16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p40"/>
          <p:cNvGrpSpPr/>
          <p:nvPr/>
        </p:nvGrpSpPr>
        <p:grpSpPr>
          <a:xfrm>
            <a:off x="7953150" y="540000"/>
            <a:ext cx="217350" cy="221150"/>
            <a:chOff x="6604500" y="3483625"/>
            <a:chExt cx="217350" cy="221150"/>
          </a:xfrm>
        </p:grpSpPr>
        <p:sp>
          <p:nvSpPr>
            <p:cNvPr id="945" name="Google Shape;945;p40"/>
            <p:cNvSpPr/>
            <p:nvPr/>
          </p:nvSpPr>
          <p:spPr>
            <a:xfrm>
              <a:off x="6692650" y="3483625"/>
              <a:ext cx="69175" cy="110200"/>
            </a:xfrm>
            <a:custGeom>
              <a:avLst/>
              <a:gdLst/>
              <a:ahLst/>
              <a:cxnLst/>
              <a:rect l="l" t="t" r="r" b="b"/>
              <a:pathLst>
                <a:path w="2767" h="4408" extrusionOk="0">
                  <a:moveTo>
                    <a:pt x="2493" y="2128"/>
                  </a:moveTo>
                  <a:cubicBezTo>
                    <a:pt x="2249" y="3314"/>
                    <a:pt x="790" y="4408"/>
                    <a:pt x="790" y="4408"/>
                  </a:cubicBezTo>
                  <a:cubicBezTo>
                    <a:pt x="790" y="4408"/>
                    <a:pt x="0" y="2766"/>
                    <a:pt x="274" y="1611"/>
                  </a:cubicBezTo>
                  <a:cubicBezTo>
                    <a:pt x="517" y="426"/>
                    <a:pt x="1125" y="0"/>
                    <a:pt x="1793" y="152"/>
                  </a:cubicBezTo>
                  <a:cubicBezTo>
                    <a:pt x="2401" y="304"/>
                    <a:pt x="2766" y="943"/>
                    <a:pt x="2493" y="2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6621200" y="3508700"/>
              <a:ext cx="91225" cy="85900"/>
            </a:xfrm>
            <a:custGeom>
              <a:avLst/>
              <a:gdLst/>
              <a:ahLst/>
              <a:cxnLst/>
              <a:rect l="l" t="t" r="r" b="b"/>
              <a:pathLst>
                <a:path w="3649" h="3436" extrusionOk="0">
                  <a:moveTo>
                    <a:pt x="2524" y="821"/>
                  </a:moveTo>
                  <a:cubicBezTo>
                    <a:pt x="3375" y="1672"/>
                    <a:pt x="3648" y="3435"/>
                    <a:pt x="3648" y="3435"/>
                  </a:cubicBezTo>
                  <a:cubicBezTo>
                    <a:pt x="3648" y="3435"/>
                    <a:pt x="1825" y="3344"/>
                    <a:pt x="943" y="2493"/>
                  </a:cubicBezTo>
                  <a:cubicBezTo>
                    <a:pt x="92" y="1672"/>
                    <a:pt x="1" y="943"/>
                    <a:pt x="457" y="487"/>
                  </a:cubicBezTo>
                  <a:cubicBezTo>
                    <a:pt x="882" y="31"/>
                    <a:pt x="1642" y="1"/>
                    <a:pt x="2524" y="8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6604500" y="3577850"/>
              <a:ext cx="108675" cy="71450"/>
            </a:xfrm>
            <a:custGeom>
              <a:avLst/>
              <a:gdLst/>
              <a:ahLst/>
              <a:cxnLst/>
              <a:rect l="l" t="t" r="r" b="b"/>
              <a:pathLst>
                <a:path w="4347" h="2858" extrusionOk="0">
                  <a:moveTo>
                    <a:pt x="1520" y="335"/>
                  </a:moveTo>
                  <a:cubicBezTo>
                    <a:pt x="2645" y="1"/>
                    <a:pt x="4347" y="639"/>
                    <a:pt x="4347" y="639"/>
                  </a:cubicBezTo>
                  <a:cubicBezTo>
                    <a:pt x="4347" y="639"/>
                    <a:pt x="3374" y="2159"/>
                    <a:pt x="2189" y="2493"/>
                  </a:cubicBezTo>
                  <a:cubicBezTo>
                    <a:pt x="1064" y="2858"/>
                    <a:pt x="365" y="2554"/>
                    <a:pt x="183" y="1946"/>
                  </a:cubicBezTo>
                  <a:cubicBezTo>
                    <a:pt x="0" y="1368"/>
                    <a:pt x="335" y="730"/>
                    <a:pt x="1520" y="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6663775" y="3594575"/>
              <a:ext cx="69925" cy="110200"/>
            </a:xfrm>
            <a:custGeom>
              <a:avLst/>
              <a:gdLst/>
              <a:ahLst/>
              <a:cxnLst/>
              <a:rect l="l" t="t" r="r" b="b"/>
              <a:pathLst>
                <a:path w="2797" h="4408" extrusionOk="0">
                  <a:moveTo>
                    <a:pt x="274" y="2280"/>
                  </a:moveTo>
                  <a:cubicBezTo>
                    <a:pt x="547" y="1094"/>
                    <a:pt x="1976" y="0"/>
                    <a:pt x="1976" y="0"/>
                  </a:cubicBezTo>
                  <a:cubicBezTo>
                    <a:pt x="1976" y="0"/>
                    <a:pt x="2796" y="1642"/>
                    <a:pt x="2523" y="2827"/>
                  </a:cubicBezTo>
                  <a:cubicBezTo>
                    <a:pt x="2249" y="4012"/>
                    <a:pt x="1641" y="4408"/>
                    <a:pt x="1003" y="4256"/>
                  </a:cubicBezTo>
                  <a:cubicBezTo>
                    <a:pt x="395" y="4104"/>
                    <a:pt x="0" y="3465"/>
                    <a:pt x="274" y="2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6713150" y="3594575"/>
              <a:ext cx="91225" cy="85875"/>
            </a:xfrm>
            <a:custGeom>
              <a:avLst/>
              <a:gdLst/>
              <a:ahLst/>
              <a:cxnLst/>
              <a:rect l="l" t="t" r="r" b="b"/>
              <a:pathLst>
                <a:path w="3649" h="3435" extrusionOk="0">
                  <a:moveTo>
                    <a:pt x="1156" y="2645"/>
                  </a:moveTo>
                  <a:cubicBezTo>
                    <a:pt x="274" y="1794"/>
                    <a:pt x="1" y="0"/>
                    <a:pt x="1" y="0"/>
                  </a:cubicBezTo>
                  <a:cubicBezTo>
                    <a:pt x="1" y="0"/>
                    <a:pt x="1825" y="122"/>
                    <a:pt x="2706" y="973"/>
                  </a:cubicBezTo>
                  <a:cubicBezTo>
                    <a:pt x="3587" y="1794"/>
                    <a:pt x="3648" y="2523"/>
                    <a:pt x="3192" y="2979"/>
                  </a:cubicBezTo>
                  <a:cubicBezTo>
                    <a:pt x="2736" y="3435"/>
                    <a:pt x="2037" y="3435"/>
                    <a:pt x="1156" y="26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6712400" y="3539850"/>
              <a:ext cx="109450" cy="71450"/>
            </a:xfrm>
            <a:custGeom>
              <a:avLst/>
              <a:gdLst/>
              <a:ahLst/>
              <a:cxnLst/>
              <a:rect l="l" t="t" r="r" b="b"/>
              <a:pathLst>
                <a:path w="4378" h="2858" extrusionOk="0">
                  <a:moveTo>
                    <a:pt x="2858" y="2493"/>
                  </a:moveTo>
                  <a:cubicBezTo>
                    <a:pt x="1703" y="2858"/>
                    <a:pt x="0" y="2189"/>
                    <a:pt x="0" y="2189"/>
                  </a:cubicBezTo>
                  <a:cubicBezTo>
                    <a:pt x="0" y="2189"/>
                    <a:pt x="1003" y="669"/>
                    <a:pt x="2158" y="335"/>
                  </a:cubicBezTo>
                  <a:cubicBezTo>
                    <a:pt x="3314" y="1"/>
                    <a:pt x="3982" y="305"/>
                    <a:pt x="4195" y="913"/>
                  </a:cubicBezTo>
                  <a:cubicBezTo>
                    <a:pt x="4377" y="1521"/>
                    <a:pt x="3982" y="2159"/>
                    <a:pt x="2858" y="2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6684275" y="3563400"/>
              <a:ext cx="58550" cy="59300"/>
            </a:xfrm>
            <a:custGeom>
              <a:avLst/>
              <a:gdLst/>
              <a:ahLst/>
              <a:cxnLst/>
              <a:rect l="l" t="t" r="r" b="b"/>
              <a:pathLst>
                <a:path w="2342" h="2372" extrusionOk="0">
                  <a:moveTo>
                    <a:pt x="2220" y="1399"/>
                  </a:moveTo>
                  <a:cubicBezTo>
                    <a:pt x="2068" y="2007"/>
                    <a:pt x="1521" y="2372"/>
                    <a:pt x="943" y="2250"/>
                  </a:cubicBezTo>
                  <a:cubicBezTo>
                    <a:pt x="335" y="2098"/>
                    <a:pt x="1" y="1521"/>
                    <a:pt x="92" y="943"/>
                  </a:cubicBezTo>
                  <a:cubicBezTo>
                    <a:pt x="244" y="335"/>
                    <a:pt x="821" y="1"/>
                    <a:pt x="1399" y="123"/>
                  </a:cubicBezTo>
                  <a:cubicBezTo>
                    <a:pt x="2007" y="275"/>
                    <a:pt x="2341" y="852"/>
                    <a:pt x="2220" y="13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40"/>
          <p:cNvSpPr txBox="1"/>
          <p:nvPr/>
        </p:nvSpPr>
        <p:spPr>
          <a:xfrm>
            <a:off x="720000" y="1162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1874–1877 Premier accès à l'éducation</a:t>
            </a:r>
            <a:endParaRPr sz="3000" b="1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53" name="Google Shape;953;p40"/>
          <p:cNvSpPr txBox="1"/>
          <p:nvPr/>
        </p:nvSpPr>
        <p:spPr>
          <a:xfrm>
            <a:off x="469625" y="2154925"/>
            <a:ext cx="71433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1874 – Les filles ont un accès limité aux écoles secondaires, mais pas à l’enseignement supérieur.</a:t>
            </a: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1877 – L’accès des femmes à l’université est autorisé, une étape importante vers l’émancipation intellectuelle.</a:t>
            </a: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41"/>
          <p:cNvGrpSpPr/>
          <p:nvPr/>
        </p:nvGrpSpPr>
        <p:grpSpPr>
          <a:xfrm>
            <a:off x="211851" y="2215729"/>
            <a:ext cx="1533487" cy="2516051"/>
            <a:chOff x="488875" y="1675850"/>
            <a:chExt cx="1789575" cy="2936225"/>
          </a:xfrm>
        </p:grpSpPr>
        <p:sp>
          <p:nvSpPr>
            <p:cNvPr id="959" name="Google Shape;959;p41"/>
            <p:cNvSpPr/>
            <p:nvPr/>
          </p:nvSpPr>
          <p:spPr>
            <a:xfrm>
              <a:off x="488875" y="1675850"/>
              <a:ext cx="1789575" cy="1662650"/>
            </a:xfrm>
            <a:custGeom>
              <a:avLst/>
              <a:gdLst/>
              <a:ahLst/>
              <a:cxnLst/>
              <a:rect l="l" t="t" r="r" b="b"/>
              <a:pathLst>
                <a:path w="71583" h="66506" extrusionOk="0">
                  <a:moveTo>
                    <a:pt x="26323" y="2098"/>
                  </a:moveTo>
                  <a:cubicBezTo>
                    <a:pt x="23831" y="2432"/>
                    <a:pt x="21278" y="3465"/>
                    <a:pt x="20001" y="5137"/>
                  </a:cubicBezTo>
                  <a:cubicBezTo>
                    <a:pt x="18876" y="6535"/>
                    <a:pt x="18724" y="8268"/>
                    <a:pt x="17782" y="9727"/>
                  </a:cubicBezTo>
                  <a:cubicBezTo>
                    <a:pt x="16384" y="11885"/>
                    <a:pt x="13344" y="13405"/>
                    <a:pt x="12463" y="15776"/>
                  </a:cubicBezTo>
                  <a:cubicBezTo>
                    <a:pt x="11581" y="18086"/>
                    <a:pt x="13101" y="20578"/>
                    <a:pt x="12615" y="23010"/>
                  </a:cubicBezTo>
                  <a:cubicBezTo>
                    <a:pt x="11794" y="26992"/>
                    <a:pt x="6080" y="29545"/>
                    <a:pt x="5016" y="33557"/>
                  </a:cubicBezTo>
                  <a:cubicBezTo>
                    <a:pt x="4438" y="35654"/>
                    <a:pt x="5259" y="37904"/>
                    <a:pt x="4530" y="39971"/>
                  </a:cubicBezTo>
                  <a:cubicBezTo>
                    <a:pt x="3982" y="41582"/>
                    <a:pt x="2615" y="42919"/>
                    <a:pt x="1824" y="44439"/>
                  </a:cubicBezTo>
                  <a:cubicBezTo>
                    <a:pt x="1" y="47721"/>
                    <a:pt x="730" y="51612"/>
                    <a:pt x="1520" y="55260"/>
                  </a:cubicBezTo>
                  <a:cubicBezTo>
                    <a:pt x="1764" y="56323"/>
                    <a:pt x="2007" y="57448"/>
                    <a:pt x="2706" y="58360"/>
                  </a:cubicBezTo>
                  <a:cubicBezTo>
                    <a:pt x="3435" y="59363"/>
                    <a:pt x="4560" y="60001"/>
                    <a:pt x="5745" y="60609"/>
                  </a:cubicBezTo>
                  <a:cubicBezTo>
                    <a:pt x="12493" y="64135"/>
                    <a:pt x="20457" y="66202"/>
                    <a:pt x="28573" y="66415"/>
                  </a:cubicBezTo>
                  <a:cubicBezTo>
                    <a:pt x="31035" y="66506"/>
                    <a:pt x="33557" y="66384"/>
                    <a:pt x="35837" y="65655"/>
                  </a:cubicBezTo>
                  <a:cubicBezTo>
                    <a:pt x="38117" y="64986"/>
                    <a:pt x="40032" y="63679"/>
                    <a:pt x="42220" y="62858"/>
                  </a:cubicBezTo>
                  <a:cubicBezTo>
                    <a:pt x="48269" y="60548"/>
                    <a:pt x="55746" y="61521"/>
                    <a:pt x="61795" y="59181"/>
                  </a:cubicBezTo>
                  <a:cubicBezTo>
                    <a:pt x="64531" y="58117"/>
                    <a:pt x="66810" y="56354"/>
                    <a:pt x="68573" y="54348"/>
                  </a:cubicBezTo>
                  <a:cubicBezTo>
                    <a:pt x="70336" y="52372"/>
                    <a:pt x="71582" y="50001"/>
                    <a:pt x="71400" y="47509"/>
                  </a:cubicBezTo>
                  <a:cubicBezTo>
                    <a:pt x="70975" y="42767"/>
                    <a:pt x="65534" y="39150"/>
                    <a:pt x="63801" y="34743"/>
                  </a:cubicBezTo>
                  <a:cubicBezTo>
                    <a:pt x="62616" y="31825"/>
                    <a:pt x="63163" y="28785"/>
                    <a:pt x="62464" y="25837"/>
                  </a:cubicBezTo>
                  <a:cubicBezTo>
                    <a:pt x="62099" y="24226"/>
                    <a:pt x="61339" y="22645"/>
                    <a:pt x="60579" y="21095"/>
                  </a:cubicBezTo>
                  <a:cubicBezTo>
                    <a:pt x="59607" y="19119"/>
                    <a:pt x="58664" y="17174"/>
                    <a:pt x="57722" y="15259"/>
                  </a:cubicBezTo>
                  <a:cubicBezTo>
                    <a:pt x="57266" y="14256"/>
                    <a:pt x="56780" y="13283"/>
                    <a:pt x="55898" y="12463"/>
                  </a:cubicBezTo>
                  <a:cubicBezTo>
                    <a:pt x="55108" y="11763"/>
                    <a:pt x="54075" y="11216"/>
                    <a:pt x="53223" y="10548"/>
                  </a:cubicBezTo>
                  <a:cubicBezTo>
                    <a:pt x="50913" y="8602"/>
                    <a:pt x="50336" y="5411"/>
                    <a:pt x="47236" y="4469"/>
                  </a:cubicBezTo>
                  <a:cubicBezTo>
                    <a:pt x="46476" y="4225"/>
                    <a:pt x="45685" y="4165"/>
                    <a:pt x="44956" y="3891"/>
                  </a:cubicBezTo>
                  <a:cubicBezTo>
                    <a:pt x="43436" y="3314"/>
                    <a:pt x="42676" y="2037"/>
                    <a:pt x="41308" y="1338"/>
                  </a:cubicBezTo>
                  <a:cubicBezTo>
                    <a:pt x="38725" y="0"/>
                    <a:pt x="36719" y="1338"/>
                    <a:pt x="34287" y="1946"/>
                  </a:cubicBezTo>
                  <a:cubicBezTo>
                    <a:pt x="31886" y="2523"/>
                    <a:pt x="28846" y="1763"/>
                    <a:pt x="26323" y="20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561075" y="2559600"/>
              <a:ext cx="1614025" cy="1455975"/>
            </a:xfrm>
            <a:custGeom>
              <a:avLst/>
              <a:gdLst/>
              <a:ahLst/>
              <a:cxnLst/>
              <a:rect l="l" t="t" r="r" b="b"/>
              <a:pathLst>
                <a:path w="64561" h="58239" extrusionOk="0">
                  <a:moveTo>
                    <a:pt x="64439" y="56901"/>
                  </a:moveTo>
                  <a:cubicBezTo>
                    <a:pt x="63983" y="51703"/>
                    <a:pt x="62159" y="33010"/>
                    <a:pt x="59211" y="27296"/>
                  </a:cubicBezTo>
                  <a:cubicBezTo>
                    <a:pt x="55989" y="21672"/>
                    <a:pt x="41186" y="18724"/>
                    <a:pt x="40001" y="18329"/>
                  </a:cubicBezTo>
                  <a:cubicBezTo>
                    <a:pt x="39028" y="18086"/>
                    <a:pt x="38451" y="17721"/>
                    <a:pt x="38025" y="16718"/>
                  </a:cubicBezTo>
                  <a:cubicBezTo>
                    <a:pt x="36749" y="11946"/>
                    <a:pt x="37721" y="8694"/>
                    <a:pt x="38481" y="6566"/>
                  </a:cubicBezTo>
                  <a:cubicBezTo>
                    <a:pt x="39059" y="5016"/>
                    <a:pt x="37387" y="5107"/>
                    <a:pt x="32280" y="3891"/>
                  </a:cubicBezTo>
                  <a:cubicBezTo>
                    <a:pt x="29849" y="4317"/>
                    <a:pt x="25381" y="0"/>
                    <a:pt x="26900" y="5532"/>
                  </a:cubicBezTo>
                  <a:cubicBezTo>
                    <a:pt x="27721" y="8572"/>
                    <a:pt x="27083" y="16049"/>
                    <a:pt x="26414" y="16961"/>
                  </a:cubicBezTo>
                  <a:cubicBezTo>
                    <a:pt x="25989" y="17843"/>
                    <a:pt x="25350" y="18116"/>
                    <a:pt x="24378" y="18359"/>
                  </a:cubicBezTo>
                  <a:cubicBezTo>
                    <a:pt x="23344" y="18572"/>
                    <a:pt x="10821" y="21429"/>
                    <a:pt x="6383" y="25867"/>
                  </a:cubicBezTo>
                  <a:cubicBezTo>
                    <a:pt x="4560" y="27964"/>
                    <a:pt x="4316" y="29910"/>
                    <a:pt x="3465" y="33010"/>
                  </a:cubicBezTo>
                  <a:cubicBezTo>
                    <a:pt x="1398" y="41916"/>
                    <a:pt x="426" y="53223"/>
                    <a:pt x="0" y="58238"/>
                  </a:cubicBezTo>
                  <a:lnTo>
                    <a:pt x="64530" y="58238"/>
                  </a:lnTo>
                  <a:cubicBezTo>
                    <a:pt x="64561" y="58238"/>
                    <a:pt x="64530" y="57752"/>
                    <a:pt x="64439" y="56901"/>
                  </a:cubicBezTo>
                  <a:close/>
                </a:path>
              </a:pathLst>
            </a:custGeom>
            <a:solidFill>
              <a:srgbClr val="F38D8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1042075" y="1754125"/>
              <a:ext cx="698375" cy="1026625"/>
            </a:xfrm>
            <a:custGeom>
              <a:avLst/>
              <a:gdLst/>
              <a:ahLst/>
              <a:cxnLst/>
              <a:rect l="l" t="t" r="r" b="b"/>
              <a:pathLst>
                <a:path w="27935" h="41065" extrusionOk="0">
                  <a:moveTo>
                    <a:pt x="27934" y="20669"/>
                  </a:moveTo>
                  <a:cubicBezTo>
                    <a:pt x="27934" y="30001"/>
                    <a:pt x="20001" y="41065"/>
                    <a:pt x="13983" y="41065"/>
                  </a:cubicBezTo>
                  <a:cubicBezTo>
                    <a:pt x="8177" y="41065"/>
                    <a:pt x="1" y="30001"/>
                    <a:pt x="1" y="20669"/>
                  </a:cubicBezTo>
                  <a:cubicBezTo>
                    <a:pt x="1" y="6079"/>
                    <a:pt x="6262" y="0"/>
                    <a:pt x="13983" y="0"/>
                  </a:cubicBezTo>
                  <a:cubicBezTo>
                    <a:pt x="21673" y="0"/>
                    <a:pt x="27934" y="7903"/>
                    <a:pt x="27934" y="20669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994200" y="2237400"/>
              <a:ext cx="104900" cy="246225"/>
            </a:xfrm>
            <a:custGeom>
              <a:avLst/>
              <a:gdLst/>
              <a:ahLst/>
              <a:cxnLst/>
              <a:rect l="l" t="t" r="r" b="b"/>
              <a:pathLst>
                <a:path w="4196" h="9849" extrusionOk="0">
                  <a:moveTo>
                    <a:pt x="2584" y="1703"/>
                  </a:moveTo>
                  <a:cubicBezTo>
                    <a:pt x="1551" y="1"/>
                    <a:pt x="1" y="1338"/>
                    <a:pt x="1308" y="5350"/>
                  </a:cubicBezTo>
                  <a:cubicBezTo>
                    <a:pt x="2584" y="9393"/>
                    <a:pt x="3679" y="9849"/>
                    <a:pt x="3952" y="8359"/>
                  </a:cubicBezTo>
                  <a:cubicBezTo>
                    <a:pt x="4195" y="6931"/>
                    <a:pt x="2584" y="1703"/>
                    <a:pt x="2584" y="1703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1467625" y="2316425"/>
              <a:ext cx="167200" cy="49425"/>
            </a:xfrm>
            <a:custGeom>
              <a:avLst/>
              <a:gdLst/>
              <a:ahLst/>
              <a:cxnLst/>
              <a:rect l="l" t="t" r="r" b="b"/>
              <a:pathLst>
                <a:path w="6688" h="1977" extrusionOk="0">
                  <a:moveTo>
                    <a:pt x="0" y="1673"/>
                  </a:moveTo>
                  <a:cubicBezTo>
                    <a:pt x="699" y="578"/>
                    <a:pt x="2675" y="822"/>
                    <a:pt x="4256" y="639"/>
                  </a:cubicBezTo>
                  <a:cubicBezTo>
                    <a:pt x="5806" y="457"/>
                    <a:pt x="6687" y="1"/>
                    <a:pt x="6687" y="1"/>
                  </a:cubicBezTo>
                  <a:cubicBezTo>
                    <a:pt x="6353" y="1247"/>
                    <a:pt x="5927" y="1551"/>
                    <a:pt x="5927" y="1551"/>
                  </a:cubicBezTo>
                  <a:cubicBezTo>
                    <a:pt x="4012" y="1977"/>
                    <a:pt x="1034" y="913"/>
                    <a:pt x="0" y="1673"/>
                  </a:cubicBezTo>
                  <a:close/>
                </a:path>
              </a:pathLst>
            </a:custGeom>
            <a:solidFill>
              <a:srgbClr val="5E1C3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1146950" y="2316425"/>
              <a:ext cx="167200" cy="49425"/>
            </a:xfrm>
            <a:custGeom>
              <a:avLst/>
              <a:gdLst/>
              <a:ahLst/>
              <a:cxnLst/>
              <a:rect l="l" t="t" r="r" b="b"/>
              <a:pathLst>
                <a:path w="6688" h="1977" extrusionOk="0">
                  <a:moveTo>
                    <a:pt x="6687" y="1673"/>
                  </a:moveTo>
                  <a:cubicBezTo>
                    <a:pt x="5988" y="578"/>
                    <a:pt x="4012" y="822"/>
                    <a:pt x="2432" y="639"/>
                  </a:cubicBezTo>
                  <a:cubicBezTo>
                    <a:pt x="882" y="457"/>
                    <a:pt x="0" y="1"/>
                    <a:pt x="0" y="1"/>
                  </a:cubicBezTo>
                  <a:cubicBezTo>
                    <a:pt x="304" y="1247"/>
                    <a:pt x="760" y="1551"/>
                    <a:pt x="760" y="1551"/>
                  </a:cubicBezTo>
                  <a:cubicBezTo>
                    <a:pt x="2675" y="1977"/>
                    <a:pt x="5623" y="913"/>
                    <a:pt x="6687" y="1673"/>
                  </a:cubicBezTo>
                  <a:close/>
                </a:path>
              </a:pathLst>
            </a:custGeom>
            <a:solidFill>
              <a:srgbClr val="5E1C3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1131750" y="2217650"/>
              <a:ext cx="169475" cy="49425"/>
            </a:xfrm>
            <a:custGeom>
              <a:avLst/>
              <a:gdLst/>
              <a:ahLst/>
              <a:cxnLst/>
              <a:rect l="l" t="t" r="r" b="b"/>
              <a:pathLst>
                <a:path w="6779" h="1977" extrusionOk="0">
                  <a:moveTo>
                    <a:pt x="6505" y="1976"/>
                  </a:moveTo>
                  <a:cubicBezTo>
                    <a:pt x="6779" y="1277"/>
                    <a:pt x="6353" y="669"/>
                    <a:pt x="5441" y="426"/>
                  </a:cubicBezTo>
                  <a:cubicBezTo>
                    <a:pt x="4073" y="0"/>
                    <a:pt x="1946" y="487"/>
                    <a:pt x="0" y="1733"/>
                  </a:cubicBezTo>
                  <a:cubicBezTo>
                    <a:pt x="3040" y="912"/>
                    <a:pt x="5988" y="1429"/>
                    <a:pt x="6505" y="1976"/>
                  </a:cubicBezTo>
                  <a:close/>
                </a:path>
              </a:pathLst>
            </a:custGeom>
            <a:solidFill>
              <a:srgbClr val="5E1C3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1475225" y="2217650"/>
              <a:ext cx="168725" cy="49425"/>
            </a:xfrm>
            <a:custGeom>
              <a:avLst/>
              <a:gdLst/>
              <a:ahLst/>
              <a:cxnLst/>
              <a:rect l="l" t="t" r="r" b="b"/>
              <a:pathLst>
                <a:path w="6749" h="1977" extrusionOk="0">
                  <a:moveTo>
                    <a:pt x="243" y="1976"/>
                  </a:moveTo>
                  <a:cubicBezTo>
                    <a:pt x="0" y="1277"/>
                    <a:pt x="395" y="669"/>
                    <a:pt x="1307" y="426"/>
                  </a:cubicBezTo>
                  <a:cubicBezTo>
                    <a:pt x="2675" y="0"/>
                    <a:pt x="4803" y="487"/>
                    <a:pt x="6748" y="1733"/>
                  </a:cubicBezTo>
                  <a:cubicBezTo>
                    <a:pt x="3708" y="912"/>
                    <a:pt x="790" y="1429"/>
                    <a:pt x="243" y="1976"/>
                  </a:cubicBezTo>
                  <a:close/>
                </a:path>
              </a:pathLst>
            </a:custGeom>
            <a:solidFill>
              <a:srgbClr val="5E1C3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545100" y="2779200"/>
              <a:ext cx="1671800" cy="1832875"/>
            </a:xfrm>
            <a:custGeom>
              <a:avLst/>
              <a:gdLst/>
              <a:ahLst/>
              <a:cxnLst/>
              <a:rect l="l" t="t" r="r" b="b"/>
              <a:pathLst>
                <a:path w="66872" h="73315" extrusionOk="0">
                  <a:moveTo>
                    <a:pt x="66871" y="73315"/>
                  </a:moveTo>
                  <a:lnTo>
                    <a:pt x="1" y="60883"/>
                  </a:lnTo>
                  <a:cubicBezTo>
                    <a:pt x="1" y="60883"/>
                    <a:pt x="1369" y="23405"/>
                    <a:pt x="5533" y="18299"/>
                  </a:cubicBezTo>
                  <a:cubicBezTo>
                    <a:pt x="9697" y="13223"/>
                    <a:pt x="23770" y="9819"/>
                    <a:pt x="24986" y="9515"/>
                  </a:cubicBezTo>
                  <a:lnTo>
                    <a:pt x="25047" y="9515"/>
                  </a:lnTo>
                  <a:cubicBezTo>
                    <a:pt x="26141" y="9211"/>
                    <a:pt x="25564" y="7387"/>
                    <a:pt x="25564" y="4864"/>
                  </a:cubicBezTo>
                  <a:cubicBezTo>
                    <a:pt x="25564" y="2311"/>
                    <a:pt x="25716" y="1"/>
                    <a:pt x="27965" y="1"/>
                  </a:cubicBezTo>
                  <a:lnTo>
                    <a:pt x="27965" y="791"/>
                  </a:lnTo>
                  <a:cubicBezTo>
                    <a:pt x="28330" y="1156"/>
                    <a:pt x="30001" y="1976"/>
                    <a:pt x="33254" y="1976"/>
                  </a:cubicBezTo>
                  <a:cubicBezTo>
                    <a:pt x="36476" y="1976"/>
                    <a:pt x="37904" y="1308"/>
                    <a:pt x="38299" y="943"/>
                  </a:cubicBezTo>
                  <a:lnTo>
                    <a:pt x="38360" y="214"/>
                  </a:lnTo>
                  <a:cubicBezTo>
                    <a:pt x="40640" y="214"/>
                    <a:pt x="40944" y="2341"/>
                    <a:pt x="40944" y="4894"/>
                  </a:cubicBezTo>
                  <a:cubicBezTo>
                    <a:pt x="40944" y="6384"/>
                    <a:pt x="40762" y="7630"/>
                    <a:pt x="40792" y="8451"/>
                  </a:cubicBezTo>
                  <a:lnTo>
                    <a:pt x="40792" y="8451"/>
                  </a:lnTo>
                  <a:cubicBezTo>
                    <a:pt x="40853" y="9028"/>
                    <a:pt x="41035" y="9423"/>
                    <a:pt x="41461" y="9575"/>
                  </a:cubicBezTo>
                  <a:cubicBezTo>
                    <a:pt x="42555" y="9879"/>
                    <a:pt x="56962" y="13253"/>
                    <a:pt x="61127" y="18360"/>
                  </a:cubicBezTo>
                  <a:cubicBezTo>
                    <a:pt x="65321" y="23436"/>
                    <a:pt x="66871" y="73315"/>
                    <a:pt x="66871" y="73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1169750" y="2777675"/>
              <a:ext cx="398950" cy="318425"/>
            </a:xfrm>
            <a:custGeom>
              <a:avLst/>
              <a:gdLst/>
              <a:ahLst/>
              <a:cxnLst/>
              <a:rect l="l" t="t" r="r" b="b"/>
              <a:pathLst>
                <a:path w="15958" h="12737" extrusionOk="0">
                  <a:moveTo>
                    <a:pt x="15776" y="8451"/>
                  </a:moveTo>
                  <a:lnTo>
                    <a:pt x="15776" y="8451"/>
                  </a:lnTo>
                  <a:cubicBezTo>
                    <a:pt x="15745" y="10609"/>
                    <a:pt x="1824" y="12737"/>
                    <a:pt x="213" y="9940"/>
                  </a:cubicBezTo>
                  <a:cubicBezTo>
                    <a:pt x="122" y="9819"/>
                    <a:pt x="31" y="9667"/>
                    <a:pt x="0" y="9545"/>
                  </a:cubicBezTo>
                  <a:lnTo>
                    <a:pt x="31" y="9545"/>
                  </a:lnTo>
                  <a:cubicBezTo>
                    <a:pt x="1155" y="9241"/>
                    <a:pt x="578" y="7417"/>
                    <a:pt x="578" y="4864"/>
                  </a:cubicBezTo>
                  <a:cubicBezTo>
                    <a:pt x="578" y="2341"/>
                    <a:pt x="730" y="1"/>
                    <a:pt x="2979" y="1"/>
                  </a:cubicBezTo>
                  <a:lnTo>
                    <a:pt x="2979" y="791"/>
                  </a:lnTo>
                  <a:cubicBezTo>
                    <a:pt x="3344" y="1186"/>
                    <a:pt x="5015" y="1977"/>
                    <a:pt x="8268" y="1977"/>
                  </a:cubicBezTo>
                  <a:cubicBezTo>
                    <a:pt x="11490" y="1977"/>
                    <a:pt x="13009" y="1399"/>
                    <a:pt x="13374" y="1004"/>
                  </a:cubicBezTo>
                  <a:lnTo>
                    <a:pt x="13374" y="183"/>
                  </a:lnTo>
                  <a:cubicBezTo>
                    <a:pt x="15654" y="183"/>
                    <a:pt x="15958" y="2311"/>
                    <a:pt x="15958" y="4864"/>
                  </a:cubicBezTo>
                  <a:cubicBezTo>
                    <a:pt x="15927" y="6384"/>
                    <a:pt x="15745" y="7600"/>
                    <a:pt x="15776" y="84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956200" y="1735125"/>
              <a:ext cx="607200" cy="787275"/>
            </a:xfrm>
            <a:custGeom>
              <a:avLst/>
              <a:gdLst/>
              <a:ahLst/>
              <a:cxnLst/>
              <a:rect l="l" t="t" r="r" b="b"/>
              <a:pathLst>
                <a:path w="24288" h="31491" extrusionOk="0">
                  <a:moveTo>
                    <a:pt x="23436" y="9453"/>
                  </a:moveTo>
                  <a:cubicBezTo>
                    <a:pt x="22919" y="11125"/>
                    <a:pt x="21703" y="12493"/>
                    <a:pt x="20214" y="13070"/>
                  </a:cubicBezTo>
                  <a:cubicBezTo>
                    <a:pt x="18937" y="13526"/>
                    <a:pt x="17448" y="13405"/>
                    <a:pt x="16263" y="14104"/>
                  </a:cubicBezTo>
                  <a:cubicBezTo>
                    <a:pt x="15533" y="14499"/>
                    <a:pt x="14925" y="15228"/>
                    <a:pt x="14135" y="15532"/>
                  </a:cubicBezTo>
                  <a:cubicBezTo>
                    <a:pt x="13405" y="15806"/>
                    <a:pt x="12615" y="15684"/>
                    <a:pt x="11855" y="15684"/>
                  </a:cubicBezTo>
                  <a:cubicBezTo>
                    <a:pt x="9667" y="15806"/>
                    <a:pt x="7569" y="17447"/>
                    <a:pt x="6718" y="19757"/>
                  </a:cubicBezTo>
                  <a:cubicBezTo>
                    <a:pt x="6536" y="20244"/>
                    <a:pt x="6414" y="20821"/>
                    <a:pt x="6171" y="21277"/>
                  </a:cubicBezTo>
                  <a:cubicBezTo>
                    <a:pt x="5807" y="21946"/>
                    <a:pt x="5199" y="22463"/>
                    <a:pt x="4895" y="23131"/>
                  </a:cubicBezTo>
                  <a:cubicBezTo>
                    <a:pt x="4408" y="24195"/>
                    <a:pt x="4682" y="25441"/>
                    <a:pt x="4864" y="26596"/>
                  </a:cubicBezTo>
                  <a:cubicBezTo>
                    <a:pt x="5047" y="27721"/>
                    <a:pt x="5199" y="29058"/>
                    <a:pt x="4560" y="30001"/>
                  </a:cubicBezTo>
                  <a:cubicBezTo>
                    <a:pt x="4044" y="30852"/>
                    <a:pt x="3041" y="31156"/>
                    <a:pt x="2159" y="31368"/>
                  </a:cubicBezTo>
                  <a:cubicBezTo>
                    <a:pt x="1977" y="31429"/>
                    <a:pt x="1764" y="31490"/>
                    <a:pt x="1551" y="31429"/>
                  </a:cubicBezTo>
                  <a:cubicBezTo>
                    <a:pt x="1247" y="31308"/>
                    <a:pt x="1065" y="31004"/>
                    <a:pt x="943" y="30700"/>
                  </a:cubicBezTo>
                  <a:cubicBezTo>
                    <a:pt x="548" y="29818"/>
                    <a:pt x="244" y="28906"/>
                    <a:pt x="123" y="27964"/>
                  </a:cubicBezTo>
                  <a:cubicBezTo>
                    <a:pt x="1" y="26870"/>
                    <a:pt x="183" y="25806"/>
                    <a:pt x="335" y="24681"/>
                  </a:cubicBezTo>
                  <a:cubicBezTo>
                    <a:pt x="943" y="20973"/>
                    <a:pt x="1612" y="17204"/>
                    <a:pt x="2220" y="13496"/>
                  </a:cubicBezTo>
                  <a:cubicBezTo>
                    <a:pt x="2463" y="11855"/>
                    <a:pt x="2767" y="10183"/>
                    <a:pt x="3314" y="8602"/>
                  </a:cubicBezTo>
                  <a:cubicBezTo>
                    <a:pt x="3800" y="7204"/>
                    <a:pt x="4530" y="5927"/>
                    <a:pt x="5290" y="4712"/>
                  </a:cubicBezTo>
                  <a:cubicBezTo>
                    <a:pt x="5867" y="3830"/>
                    <a:pt x="6475" y="2949"/>
                    <a:pt x="7266" y="2310"/>
                  </a:cubicBezTo>
                  <a:cubicBezTo>
                    <a:pt x="8056" y="1672"/>
                    <a:pt x="8998" y="1307"/>
                    <a:pt x="9971" y="1003"/>
                  </a:cubicBezTo>
                  <a:cubicBezTo>
                    <a:pt x="12311" y="304"/>
                    <a:pt x="14773" y="0"/>
                    <a:pt x="17266" y="61"/>
                  </a:cubicBezTo>
                  <a:cubicBezTo>
                    <a:pt x="18634" y="91"/>
                    <a:pt x="20062" y="304"/>
                    <a:pt x="21248" y="1094"/>
                  </a:cubicBezTo>
                  <a:cubicBezTo>
                    <a:pt x="23527" y="2493"/>
                    <a:pt x="24287" y="6870"/>
                    <a:pt x="23436" y="9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1472175" y="1737400"/>
              <a:ext cx="436975" cy="582850"/>
            </a:xfrm>
            <a:custGeom>
              <a:avLst/>
              <a:gdLst/>
              <a:ahLst/>
              <a:cxnLst/>
              <a:rect l="l" t="t" r="r" b="b"/>
              <a:pathLst>
                <a:path w="17479" h="23314" extrusionOk="0">
                  <a:moveTo>
                    <a:pt x="3982" y="13952"/>
                  </a:moveTo>
                  <a:cubicBezTo>
                    <a:pt x="4712" y="14803"/>
                    <a:pt x="5624" y="15472"/>
                    <a:pt x="6201" y="16384"/>
                  </a:cubicBezTo>
                  <a:cubicBezTo>
                    <a:pt x="7144" y="17873"/>
                    <a:pt x="7265" y="19970"/>
                    <a:pt x="8876" y="20791"/>
                  </a:cubicBezTo>
                  <a:cubicBezTo>
                    <a:pt x="9879" y="21308"/>
                    <a:pt x="11308" y="21247"/>
                    <a:pt x="11916" y="22128"/>
                  </a:cubicBezTo>
                  <a:cubicBezTo>
                    <a:pt x="12068" y="22372"/>
                    <a:pt x="12189" y="22615"/>
                    <a:pt x="12432" y="22767"/>
                  </a:cubicBezTo>
                  <a:cubicBezTo>
                    <a:pt x="13040" y="23192"/>
                    <a:pt x="13952" y="22554"/>
                    <a:pt x="14651" y="22706"/>
                  </a:cubicBezTo>
                  <a:cubicBezTo>
                    <a:pt x="15198" y="22828"/>
                    <a:pt x="15624" y="23314"/>
                    <a:pt x="16141" y="23192"/>
                  </a:cubicBezTo>
                  <a:cubicBezTo>
                    <a:pt x="16384" y="23162"/>
                    <a:pt x="16536" y="23040"/>
                    <a:pt x="16688" y="22888"/>
                  </a:cubicBezTo>
                  <a:cubicBezTo>
                    <a:pt x="17326" y="22250"/>
                    <a:pt x="17478" y="21308"/>
                    <a:pt x="17235" y="20457"/>
                  </a:cubicBezTo>
                  <a:cubicBezTo>
                    <a:pt x="17022" y="19636"/>
                    <a:pt x="16536" y="18906"/>
                    <a:pt x="16019" y="18177"/>
                  </a:cubicBezTo>
                  <a:cubicBezTo>
                    <a:pt x="13071" y="13952"/>
                    <a:pt x="10153" y="9697"/>
                    <a:pt x="7174" y="5472"/>
                  </a:cubicBezTo>
                  <a:cubicBezTo>
                    <a:pt x="6809" y="4955"/>
                    <a:pt x="3101" y="1946"/>
                    <a:pt x="2493" y="1581"/>
                  </a:cubicBezTo>
                  <a:cubicBezTo>
                    <a:pt x="1" y="0"/>
                    <a:pt x="2311" y="6080"/>
                    <a:pt x="2098" y="7691"/>
                  </a:cubicBezTo>
                  <a:cubicBezTo>
                    <a:pt x="1855" y="9909"/>
                    <a:pt x="2463" y="12219"/>
                    <a:pt x="3982" y="139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41"/>
          <p:cNvGrpSpPr/>
          <p:nvPr/>
        </p:nvGrpSpPr>
        <p:grpSpPr>
          <a:xfrm>
            <a:off x="2016204" y="1763049"/>
            <a:ext cx="1407158" cy="2980320"/>
            <a:chOff x="2016204" y="1763049"/>
            <a:chExt cx="1407158" cy="2980320"/>
          </a:xfrm>
        </p:grpSpPr>
        <p:sp>
          <p:nvSpPr>
            <p:cNvPr id="972" name="Google Shape;972;p41"/>
            <p:cNvSpPr/>
            <p:nvPr/>
          </p:nvSpPr>
          <p:spPr>
            <a:xfrm>
              <a:off x="2384671" y="2524761"/>
              <a:ext cx="89889" cy="210990"/>
            </a:xfrm>
            <a:custGeom>
              <a:avLst/>
              <a:gdLst/>
              <a:ahLst/>
              <a:cxnLst/>
              <a:rect l="l" t="t" r="r" b="b"/>
              <a:pathLst>
                <a:path w="4196" h="9849" extrusionOk="0">
                  <a:moveTo>
                    <a:pt x="2584" y="1703"/>
                  </a:moveTo>
                  <a:cubicBezTo>
                    <a:pt x="1551" y="1"/>
                    <a:pt x="1" y="1338"/>
                    <a:pt x="1308" y="5350"/>
                  </a:cubicBezTo>
                  <a:cubicBezTo>
                    <a:pt x="2584" y="9393"/>
                    <a:pt x="3679" y="9849"/>
                    <a:pt x="3952" y="8360"/>
                  </a:cubicBezTo>
                  <a:cubicBezTo>
                    <a:pt x="4195" y="6901"/>
                    <a:pt x="2584" y="1703"/>
                    <a:pt x="2584" y="1703"/>
                  </a:cubicBezTo>
                  <a:close/>
                </a:path>
              </a:pathLst>
            </a:custGeom>
            <a:solidFill>
              <a:srgbClr val="FFA59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3" name="Google Shape;973;p41"/>
            <p:cNvGrpSpPr/>
            <p:nvPr/>
          </p:nvGrpSpPr>
          <p:grpSpPr>
            <a:xfrm>
              <a:off x="2016204" y="1763049"/>
              <a:ext cx="1407158" cy="2980320"/>
              <a:chOff x="2505625" y="1947900"/>
              <a:chExt cx="1642150" cy="3478025"/>
            </a:xfrm>
          </p:grpSpPr>
          <p:sp>
            <p:nvSpPr>
              <p:cNvPr id="974" name="Google Shape;974;p41"/>
              <p:cNvSpPr/>
              <p:nvPr/>
            </p:nvSpPr>
            <p:spPr>
              <a:xfrm>
                <a:off x="2533750" y="3197900"/>
                <a:ext cx="1582875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63315" h="71127" extrusionOk="0">
                    <a:moveTo>
                      <a:pt x="62828" y="67813"/>
                    </a:moveTo>
                    <a:cubicBezTo>
                      <a:pt x="62372" y="62616"/>
                      <a:pt x="58451" y="28998"/>
                      <a:pt x="55442" y="23314"/>
                    </a:cubicBezTo>
                    <a:cubicBezTo>
                      <a:pt x="55290" y="23071"/>
                      <a:pt x="55108" y="22797"/>
                      <a:pt x="54865" y="22524"/>
                    </a:cubicBezTo>
                    <a:cubicBezTo>
                      <a:pt x="52676" y="19758"/>
                      <a:pt x="50518" y="17661"/>
                      <a:pt x="46202" y="16293"/>
                    </a:cubicBezTo>
                    <a:lnTo>
                      <a:pt x="46171" y="16293"/>
                    </a:lnTo>
                    <a:cubicBezTo>
                      <a:pt x="42615" y="15168"/>
                      <a:pt x="39515" y="14469"/>
                      <a:pt x="38998" y="14317"/>
                    </a:cubicBezTo>
                    <a:cubicBezTo>
                      <a:pt x="37995" y="14043"/>
                      <a:pt x="37448" y="13709"/>
                      <a:pt x="37022" y="12676"/>
                    </a:cubicBezTo>
                    <a:cubicBezTo>
                      <a:pt x="35715" y="7904"/>
                      <a:pt x="36718" y="4651"/>
                      <a:pt x="37478" y="2554"/>
                    </a:cubicBezTo>
                    <a:cubicBezTo>
                      <a:pt x="37995" y="1034"/>
                      <a:pt x="36445" y="1095"/>
                      <a:pt x="31673" y="1"/>
                    </a:cubicBezTo>
                    <a:cubicBezTo>
                      <a:pt x="26870" y="1095"/>
                      <a:pt x="25290" y="1034"/>
                      <a:pt x="25837" y="2554"/>
                    </a:cubicBezTo>
                    <a:cubicBezTo>
                      <a:pt x="26597" y="4682"/>
                      <a:pt x="27600" y="7934"/>
                      <a:pt x="26293" y="12676"/>
                    </a:cubicBezTo>
                    <a:cubicBezTo>
                      <a:pt x="25867" y="13709"/>
                      <a:pt x="25320" y="14043"/>
                      <a:pt x="24317" y="14317"/>
                    </a:cubicBezTo>
                    <a:cubicBezTo>
                      <a:pt x="23831" y="14469"/>
                      <a:pt x="20761" y="15107"/>
                      <a:pt x="17144" y="16293"/>
                    </a:cubicBezTo>
                    <a:lnTo>
                      <a:pt x="17113" y="16293"/>
                    </a:lnTo>
                    <a:cubicBezTo>
                      <a:pt x="12858" y="17661"/>
                      <a:pt x="10639" y="19758"/>
                      <a:pt x="8450" y="22524"/>
                    </a:cubicBezTo>
                    <a:cubicBezTo>
                      <a:pt x="8207" y="22797"/>
                      <a:pt x="8055" y="23041"/>
                      <a:pt x="7873" y="23314"/>
                    </a:cubicBezTo>
                    <a:cubicBezTo>
                      <a:pt x="4894" y="28998"/>
                      <a:pt x="973" y="62646"/>
                      <a:pt x="487" y="67813"/>
                    </a:cubicBezTo>
                    <a:cubicBezTo>
                      <a:pt x="426" y="68695"/>
                      <a:pt x="0" y="70974"/>
                      <a:pt x="0" y="70974"/>
                    </a:cubicBezTo>
                    <a:cubicBezTo>
                      <a:pt x="2614" y="70974"/>
                      <a:pt x="4438" y="69819"/>
                      <a:pt x="7691" y="69819"/>
                    </a:cubicBezTo>
                    <a:cubicBezTo>
                      <a:pt x="7691" y="62828"/>
                      <a:pt x="9545" y="56810"/>
                      <a:pt x="10426" y="50457"/>
                    </a:cubicBezTo>
                    <a:cubicBezTo>
                      <a:pt x="10457" y="50275"/>
                      <a:pt x="10457" y="50032"/>
                      <a:pt x="10487" y="49849"/>
                    </a:cubicBezTo>
                    <a:cubicBezTo>
                      <a:pt x="10487" y="51947"/>
                      <a:pt x="12159" y="67631"/>
                      <a:pt x="12159" y="67631"/>
                    </a:cubicBezTo>
                    <a:cubicBezTo>
                      <a:pt x="12007" y="68087"/>
                      <a:pt x="11855" y="68543"/>
                      <a:pt x="11703" y="69029"/>
                    </a:cubicBezTo>
                    <a:cubicBezTo>
                      <a:pt x="11672" y="69120"/>
                      <a:pt x="11672" y="69151"/>
                      <a:pt x="11642" y="69211"/>
                    </a:cubicBezTo>
                    <a:cubicBezTo>
                      <a:pt x="11429" y="69789"/>
                      <a:pt x="11277" y="70397"/>
                      <a:pt x="11125" y="71005"/>
                    </a:cubicBezTo>
                    <a:cubicBezTo>
                      <a:pt x="17174" y="71035"/>
                      <a:pt x="24317" y="71096"/>
                      <a:pt x="31551" y="71126"/>
                    </a:cubicBezTo>
                    <a:cubicBezTo>
                      <a:pt x="38755" y="71096"/>
                      <a:pt x="45898" y="71035"/>
                      <a:pt x="51947" y="71005"/>
                    </a:cubicBezTo>
                    <a:cubicBezTo>
                      <a:pt x="51795" y="70397"/>
                      <a:pt x="51612" y="69789"/>
                      <a:pt x="51460" y="69211"/>
                    </a:cubicBezTo>
                    <a:cubicBezTo>
                      <a:pt x="51460" y="69151"/>
                      <a:pt x="51400" y="69059"/>
                      <a:pt x="51369" y="69029"/>
                    </a:cubicBezTo>
                    <a:cubicBezTo>
                      <a:pt x="51217" y="68543"/>
                      <a:pt x="51065" y="68056"/>
                      <a:pt x="50913" y="67631"/>
                    </a:cubicBezTo>
                    <a:cubicBezTo>
                      <a:pt x="50913" y="67631"/>
                      <a:pt x="52585" y="51947"/>
                      <a:pt x="52585" y="49849"/>
                    </a:cubicBezTo>
                    <a:cubicBezTo>
                      <a:pt x="52615" y="50032"/>
                      <a:pt x="52615" y="50275"/>
                      <a:pt x="52676" y="50457"/>
                    </a:cubicBezTo>
                    <a:cubicBezTo>
                      <a:pt x="53588" y="56810"/>
                      <a:pt x="55442" y="62828"/>
                      <a:pt x="55412" y="69819"/>
                    </a:cubicBezTo>
                    <a:cubicBezTo>
                      <a:pt x="58634" y="69819"/>
                      <a:pt x="60457" y="70974"/>
                      <a:pt x="63072" y="70974"/>
                    </a:cubicBezTo>
                    <a:cubicBezTo>
                      <a:pt x="63315" y="70974"/>
                      <a:pt x="62889" y="68695"/>
                      <a:pt x="62828" y="67813"/>
                    </a:cubicBezTo>
                    <a:close/>
                  </a:path>
                </a:pathLst>
              </a:custGeom>
              <a:solidFill>
                <a:srgbClr val="F38D8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1"/>
              <p:cNvSpPr/>
              <p:nvPr/>
            </p:nvSpPr>
            <p:spPr>
              <a:xfrm>
                <a:off x="2505625" y="3605200"/>
                <a:ext cx="1642150" cy="1820725"/>
              </a:xfrm>
              <a:custGeom>
                <a:avLst/>
                <a:gdLst/>
                <a:ahLst/>
                <a:cxnLst/>
                <a:rect l="l" t="t" r="r" b="b"/>
                <a:pathLst>
                  <a:path w="65686" h="72829" extrusionOk="0">
                    <a:moveTo>
                      <a:pt x="65412" y="52524"/>
                    </a:moveTo>
                    <a:cubicBezTo>
                      <a:pt x="64166" y="27387"/>
                      <a:pt x="59880" y="12007"/>
                      <a:pt x="56598" y="7022"/>
                    </a:cubicBezTo>
                    <a:cubicBezTo>
                      <a:pt x="56415" y="6779"/>
                      <a:pt x="56233" y="6475"/>
                      <a:pt x="56050" y="6232"/>
                    </a:cubicBezTo>
                    <a:cubicBezTo>
                      <a:pt x="52950" y="1946"/>
                      <a:pt x="52312" y="1065"/>
                      <a:pt x="47388" y="1"/>
                    </a:cubicBezTo>
                    <a:lnTo>
                      <a:pt x="47327" y="1"/>
                    </a:lnTo>
                    <a:cubicBezTo>
                      <a:pt x="45746" y="4955"/>
                      <a:pt x="32919" y="9545"/>
                      <a:pt x="32919" y="9545"/>
                    </a:cubicBezTo>
                    <a:cubicBezTo>
                      <a:pt x="32919" y="9545"/>
                      <a:pt x="32889" y="9545"/>
                      <a:pt x="32828" y="9454"/>
                    </a:cubicBezTo>
                    <a:cubicBezTo>
                      <a:pt x="32737" y="9515"/>
                      <a:pt x="32707" y="9545"/>
                      <a:pt x="32707" y="9545"/>
                    </a:cubicBezTo>
                    <a:cubicBezTo>
                      <a:pt x="32707" y="9545"/>
                      <a:pt x="19940" y="4955"/>
                      <a:pt x="18360" y="1"/>
                    </a:cubicBezTo>
                    <a:lnTo>
                      <a:pt x="18299" y="1"/>
                    </a:lnTo>
                    <a:cubicBezTo>
                      <a:pt x="13375" y="1034"/>
                      <a:pt x="12767" y="1946"/>
                      <a:pt x="9636" y="6232"/>
                    </a:cubicBezTo>
                    <a:lnTo>
                      <a:pt x="9059" y="7022"/>
                    </a:lnTo>
                    <a:cubicBezTo>
                      <a:pt x="5837" y="12037"/>
                      <a:pt x="1521" y="27387"/>
                      <a:pt x="244" y="52524"/>
                    </a:cubicBezTo>
                    <a:cubicBezTo>
                      <a:pt x="1" y="57752"/>
                      <a:pt x="1369" y="71613"/>
                      <a:pt x="1369" y="71613"/>
                    </a:cubicBezTo>
                    <a:cubicBezTo>
                      <a:pt x="1369" y="71613"/>
                      <a:pt x="4226" y="71734"/>
                      <a:pt x="8724" y="71917"/>
                    </a:cubicBezTo>
                    <a:cubicBezTo>
                      <a:pt x="14773" y="72190"/>
                      <a:pt x="23770" y="72525"/>
                      <a:pt x="32798" y="72829"/>
                    </a:cubicBezTo>
                    <a:cubicBezTo>
                      <a:pt x="41825" y="72525"/>
                      <a:pt x="50792" y="72190"/>
                      <a:pt x="56841" y="71917"/>
                    </a:cubicBezTo>
                    <a:cubicBezTo>
                      <a:pt x="61370" y="71734"/>
                      <a:pt x="64197" y="71613"/>
                      <a:pt x="64197" y="71613"/>
                    </a:cubicBezTo>
                    <a:cubicBezTo>
                      <a:pt x="64197" y="71613"/>
                      <a:pt x="65686" y="57752"/>
                      <a:pt x="65412" y="52524"/>
                    </a:cubicBezTo>
                    <a:close/>
                    <a:moveTo>
                      <a:pt x="13041" y="52737"/>
                    </a:moveTo>
                    <a:cubicBezTo>
                      <a:pt x="12980" y="52828"/>
                      <a:pt x="12980" y="52859"/>
                      <a:pt x="12949" y="52919"/>
                    </a:cubicBezTo>
                    <a:cubicBezTo>
                      <a:pt x="12919" y="53041"/>
                      <a:pt x="12889" y="53193"/>
                      <a:pt x="12828" y="53315"/>
                    </a:cubicBezTo>
                    <a:lnTo>
                      <a:pt x="12828" y="53345"/>
                    </a:lnTo>
                    <a:cubicBezTo>
                      <a:pt x="12767" y="53588"/>
                      <a:pt x="12737" y="53801"/>
                      <a:pt x="12645" y="54044"/>
                    </a:cubicBezTo>
                    <a:cubicBezTo>
                      <a:pt x="12585" y="54257"/>
                      <a:pt x="12524" y="54500"/>
                      <a:pt x="12463" y="54713"/>
                    </a:cubicBezTo>
                    <a:cubicBezTo>
                      <a:pt x="11247" y="59272"/>
                      <a:pt x="10244" y="64591"/>
                      <a:pt x="10244" y="64591"/>
                    </a:cubicBezTo>
                    <a:cubicBezTo>
                      <a:pt x="10244" y="64591"/>
                      <a:pt x="10214" y="64409"/>
                      <a:pt x="10123" y="63983"/>
                    </a:cubicBezTo>
                    <a:cubicBezTo>
                      <a:pt x="9910" y="62585"/>
                      <a:pt x="9332" y="58816"/>
                      <a:pt x="9332" y="54378"/>
                    </a:cubicBezTo>
                    <a:cubicBezTo>
                      <a:pt x="9332" y="47357"/>
                      <a:pt x="10822" y="40579"/>
                      <a:pt x="11703" y="34165"/>
                    </a:cubicBezTo>
                    <a:cubicBezTo>
                      <a:pt x="11734" y="33983"/>
                      <a:pt x="11734" y="33740"/>
                      <a:pt x="11764" y="33557"/>
                    </a:cubicBezTo>
                    <a:cubicBezTo>
                      <a:pt x="11764" y="35655"/>
                      <a:pt x="13436" y="51339"/>
                      <a:pt x="13436" y="51339"/>
                    </a:cubicBezTo>
                    <a:cubicBezTo>
                      <a:pt x="13344" y="51764"/>
                      <a:pt x="13162" y="52251"/>
                      <a:pt x="13041" y="52737"/>
                    </a:cubicBezTo>
                    <a:close/>
                    <a:moveTo>
                      <a:pt x="55595" y="63983"/>
                    </a:moveTo>
                    <a:cubicBezTo>
                      <a:pt x="55503" y="64379"/>
                      <a:pt x="55473" y="64591"/>
                      <a:pt x="55473" y="64591"/>
                    </a:cubicBezTo>
                    <a:cubicBezTo>
                      <a:pt x="55473" y="64591"/>
                      <a:pt x="54470" y="59303"/>
                      <a:pt x="53254" y="54713"/>
                    </a:cubicBezTo>
                    <a:cubicBezTo>
                      <a:pt x="53193" y="54500"/>
                      <a:pt x="53163" y="54257"/>
                      <a:pt x="53072" y="54044"/>
                    </a:cubicBezTo>
                    <a:cubicBezTo>
                      <a:pt x="53011" y="53801"/>
                      <a:pt x="52950" y="53588"/>
                      <a:pt x="52889" y="53345"/>
                    </a:cubicBezTo>
                    <a:lnTo>
                      <a:pt x="52889" y="53315"/>
                    </a:lnTo>
                    <a:cubicBezTo>
                      <a:pt x="52829" y="53193"/>
                      <a:pt x="52798" y="53041"/>
                      <a:pt x="52768" y="52919"/>
                    </a:cubicBezTo>
                    <a:cubicBezTo>
                      <a:pt x="52768" y="52859"/>
                      <a:pt x="52737" y="52767"/>
                      <a:pt x="52707" y="52737"/>
                    </a:cubicBezTo>
                    <a:cubicBezTo>
                      <a:pt x="52555" y="52251"/>
                      <a:pt x="52403" y="51734"/>
                      <a:pt x="52251" y="51339"/>
                    </a:cubicBezTo>
                    <a:cubicBezTo>
                      <a:pt x="52251" y="51339"/>
                      <a:pt x="53923" y="35624"/>
                      <a:pt x="53923" y="33557"/>
                    </a:cubicBezTo>
                    <a:cubicBezTo>
                      <a:pt x="53953" y="33740"/>
                      <a:pt x="53953" y="33983"/>
                      <a:pt x="53984" y="34165"/>
                    </a:cubicBezTo>
                    <a:cubicBezTo>
                      <a:pt x="54865" y="40548"/>
                      <a:pt x="56324" y="47357"/>
                      <a:pt x="56324" y="54378"/>
                    </a:cubicBezTo>
                    <a:cubicBezTo>
                      <a:pt x="56385" y="58816"/>
                      <a:pt x="55807" y="62585"/>
                      <a:pt x="55595" y="639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1"/>
              <p:cNvSpPr/>
              <p:nvPr/>
            </p:nvSpPr>
            <p:spPr>
              <a:xfrm>
                <a:off x="3030725" y="1947900"/>
                <a:ext cx="6231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20700" extrusionOk="0">
                    <a:moveTo>
                      <a:pt x="4712" y="19180"/>
                    </a:moveTo>
                    <a:cubicBezTo>
                      <a:pt x="91" y="12979"/>
                      <a:pt x="0" y="8237"/>
                      <a:pt x="3222" y="5015"/>
                    </a:cubicBezTo>
                    <a:cubicBezTo>
                      <a:pt x="6474" y="1763"/>
                      <a:pt x="17630" y="0"/>
                      <a:pt x="21277" y="5684"/>
                    </a:cubicBezTo>
                    <a:cubicBezTo>
                      <a:pt x="24925" y="11398"/>
                      <a:pt x="22219" y="18450"/>
                      <a:pt x="19241" y="19575"/>
                    </a:cubicBezTo>
                    <a:cubicBezTo>
                      <a:pt x="16201" y="20699"/>
                      <a:pt x="4712" y="19180"/>
                      <a:pt x="4712" y="191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1"/>
              <p:cNvSpPr/>
              <p:nvPr/>
            </p:nvSpPr>
            <p:spPr>
              <a:xfrm>
                <a:off x="3624200" y="2836950"/>
                <a:ext cx="104875" cy="246225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9849" extrusionOk="0">
                    <a:moveTo>
                      <a:pt x="1611" y="1703"/>
                    </a:moveTo>
                    <a:cubicBezTo>
                      <a:pt x="2645" y="1"/>
                      <a:pt x="4195" y="1338"/>
                      <a:pt x="2888" y="5350"/>
                    </a:cubicBezTo>
                    <a:cubicBezTo>
                      <a:pt x="1611" y="9393"/>
                      <a:pt x="487" y="9849"/>
                      <a:pt x="243" y="8360"/>
                    </a:cubicBezTo>
                    <a:cubicBezTo>
                      <a:pt x="0" y="6901"/>
                      <a:pt x="1611" y="1703"/>
                      <a:pt x="1611" y="1703"/>
                    </a:cubicBezTo>
                    <a:close/>
                  </a:path>
                </a:pathLst>
              </a:custGeom>
              <a:solidFill>
                <a:srgbClr val="FFA59E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1"/>
              <p:cNvSpPr/>
              <p:nvPr/>
            </p:nvSpPr>
            <p:spPr>
              <a:xfrm>
                <a:off x="2982075" y="2353675"/>
                <a:ext cx="699125" cy="1026625"/>
              </a:xfrm>
              <a:custGeom>
                <a:avLst/>
                <a:gdLst/>
                <a:ahLst/>
                <a:cxnLst/>
                <a:rect l="l" t="t" r="r" b="b"/>
                <a:pathLst>
                  <a:path w="27965" h="41065" extrusionOk="0">
                    <a:moveTo>
                      <a:pt x="27965" y="20669"/>
                    </a:moveTo>
                    <a:cubicBezTo>
                      <a:pt x="27965" y="30001"/>
                      <a:pt x="20032" y="41065"/>
                      <a:pt x="13983" y="41065"/>
                    </a:cubicBezTo>
                    <a:cubicBezTo>
                      <a:pt x="8208" y="41065"/>
                      <a:pt x="1" y="30001"/>
                      <a:pt x="1" y="20669"/>
                    </a:cubicBezTo>
                    <a:cubicBezTo>
                      <a:pt x="1" y="6079"/>
                      <a:pt x="6262" y="0"/>
                      <a:pt x="13983" y="0"/>
                    </a:cubicBezTo>
                    <a:cubicBezTo>
                      <a:pt x="21703" y="0"/>
                      <a:pt x="27965" y="7933"/>
                      <a:pt x="27965" y="20669"/>
                    </a:cubicBezTo>
                    <a:close/>
                  </a:path>
                </a:pathLst>
              </a:custGeom>
              <a:solidFill>
                <a:srgbClr val="F38D8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1"/>
              <p:cNvSpPr/>
              <p:nvPr/>
            </p:nvSpPr>
            <p:spPr>
              <a:xfrm>
                <a:off x="3409150" y="2915975"/>
                <a:ext cx="16720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77" extrusionOk="0">
                    <a:moveTo>
                      <a:pt x="0" y="1673"/>
                    </a:moveTo>
                    <a:cubicBezTo>
                      <a:pt x="699" y="548"/>
                      <a:pt x="2675" y="822"/>
                      <a:pt x="4256" y="639"/>
                    </a:cubicBezTo>
                    <a:cubicBezTo>
                      <a:pt x="5806" y="457"/>
                      <a:pt x="6687" y="1"/>
                      <a:pt x="6687" y="1"/>
                    </a:cubicBezTo>
                    <a:cubicBezTo>
                      <a:pt x="6383" y="1247"/>
                      <a:pt x="5927" y="1551"/>
                      <a:pt x="5927" y="1551"/>
                    </a:cubicBezTo>
                    <a:cubicBezTo>
                      <a:pt x="4013" y="1977"/>
                      <a:pt x="1064" y="913"/>
                      <a:pt x="0" y="16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1"/>
              <p:cNvSpPr/>
              <p:nvPr/>
            </p:nvSpPr>
            <p:spPr>
              <a:xfrm>
                <a:off x="3088475" y="2915975"/>
                <a:ext cx="16720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77" extrusionOk="0">
                    <a:moveTo>
                      <a:pt x="6687" y="1673"/>
                    </a:moveTo>
                    <a:cubicBezTo>
                      <a:pt x="5988" y="548"/>
                      <a:pt x="3982" y="822"/>
                      <a:pt x="2432" y="639"/>
                    </a:cubicBezTo>
                    <a:cubicBezTo>
                      <a:pt x="882" y="457"/>
                      <a:pt x="0" y="1"/>
                      <a:pt x="0" y="1"/>
                    </a:cubicBezTo>
                    <a:cubicBezTo>
                      <a:pt x="304" y="1247"/>
                      <a:pt x="760" y="1551"/>
                      <a:pt x="760" y="1551"/>
                    </a:cubicBezTo>
                    <a:cubicBezTo>
                      <a:pt x="2675" y="1977"/>
                      <a:pt x="5623" y="913"/>
                      <a:pt x="6687" y="16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1"/>
              <p:cNvSpPr/>
              <p:nvPr/>
            </p:nvSpPr>
            <p:spPr>
              <a:xfrm>
                <a:off x="3071750" y="2817950"/>
                <a:ext cx="1687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1977" extrusionOk="0">
                    <a:moveTo>
                      <a:pt x="6475" y="1977"/>
                    </a:moveTo>
                    <a:cubicBezTo>
                      <a:pt x="6748" y="1278"/>
                      <a:pt x="6353" y="670"/>
                      <a:pt x="5411" y="426"/>
                    </a:cubicBezTo>
                    <a:cubicBezTo>
                      <a:pt x="4043" y="1"/>
                      <a:pt x="1916" y="487"/>
                      <a:pt x="1" y="1733"/>
                    </a:cubicBezTo>
                    <a:cubicBezTo>
                      <a:pt x="3040" y="882"/>
                      <a:pt x="5958" y="1399"/>
                      <a:pt x="6475" y="1977"/>
                    </a:cubicBezTo>
                    <a:close/>
                  </a:path>
                </a:pathLst>
              </a:custGeom>
              <a:solidFill>
                <a:srgbClr val="D1464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1"/>
              <p:cNvSpPr/>
              <p:nvPr/>
            </p:nvSpPr>
            <p:spPr>
              <a:xfrm>
                <a:off x="3414475" y="2817950"/>
                <a:ext cx="16947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1977" extrusionOk="0">
                    <a:moveTo>
                      <a:pt x="274" y="1977"/>
                    </a:moveTo>
                    <a:cubicBezTo>
                      <a:pt x="0" y="1278"/>
                      <a:pt x="426" y="670"/>
                      <a:pt x="1337" y="426"/>
                    </a:cubicBezTo>
                    <a:cubicBezTo>
                      <a:pt x="2705" y="1"/>
                      <a:pt x="4833" y="487"/>
                      <a:pt x="6778" y="1733"/>
                    </a:cubicBezTo>
                    <a:cubicBezTo>
                      <a:pt x="3739" y="882"/>
                      <a:pt x="790" y="1399"/>
                      <a:pt x="274" y="1977"/>
                    </a:cubicBezTo>
                    <a:close/>
                  </a:path>
                </a:pathLst>
              </a:custGeom>
              <a:solidFill>
                <a:srgbClr val="D1464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1"/>
              <p:cNvSpPr/>
              <p:nvPr/>
            </p:nvSpPr>
            <p:spPr>
              <a:xfrm>
                <a:off x="2950175" y="2306550"/>
                <a:ext cx="780425" cy="652775"/>
              </a:xfrm>
              <a:custGeom>
                <a:avLst/>
                <a:gdLst/>
                <a:ahLst/>
                <a:cxnLst/>
                <a:rect l="l" t="t" r="r" b="b"/>
                <a:pathLst>
                  <a:path w="31217" h="26111" extrusionOk="0">
                    <a:moveTo>
                      <a:pt x="1277" y="22250"/>
                    </a:moveTo>
                    <a:cubicBezTo>
                      <a:pt x="1459" y="23314"/>
                      <a:pt x="2371" y="25229"/>
                      <a:pt x="2736" y="25594"/>
                    </a:cubicBezTo>
                    <a:cubicBezTo>
                      <a:pt x="3070" y="25928"/>
                      <a:pt x="1885" y="22098"/>
                      <a:pt x="3101" y="18816"/>
                    </a:cubicBezTo>
                    <a:cubicBezTo>
                      <a:pt x="4316" y="15563"/>
                      <a:pt x="5228" y="14287"/>
                      <a:pt x="8389" y="12828"/>
                    </a:cubicBezTo>
                    <a:cubicBezTo>
                      <a:pt x="11551" y="11338"/>
                      <a:pt x="14377" y="12129"/>
                      <a:pt x="15229" y="12129"/>
                    </a:cubicBezTo>
                    <a:cubicBezTo>
                      <a:pt x="16019" y="12129"/>
                      <a:pt x="21794" y="11247"/>
                      <a:pt x="23527" y="12706"/>
                    </a:cubicBezTo>
                    <a:cubicBezTo>
                      <a:pt x="26931" y="15654"/>
                      <a:pt x="27843" y="19971"/>
                      <a:pt x="28086" y="21278"/>
                    </a:cubicBezTo>
                    <a:cubicBezTo>
                      <a:pt x="28299" y="22615"/>
                      <a:pt x="27782" y="26111"/>
                      <a:pt x="28329" y="25533"/>
                    </a:cubicBezTo>
                    <a:cubicBezTo>
                      <a:pt x="28907" y="24986"/>
                      <a:pt x="29302" y="21703"/>
                      <a:pt x="29302" y="20639"/>
                    </a:cubicBezTo>
                    <a:cubicBezTo>
                      <a:pt x="29302" y="19575"/>
                      <a:pt x="31217" y="13922"/>
                      <a:pt x="29028" y="8785"/>
                    </a:cubicBezTo>
                    <a:cubicBezTo>
                      <a:pt x="26809" y="3648"/>
                      <a:pt x="20365" y="1"/>
                      <a:pt x="14377" y="700"/>
                    </a:cubicBezTo>
                    <a:cubicBezTo>
                      <a:pt x="8420" y="1369"/>
                      <a:pt x="4468" y="2888"/>
                      <a:pt x="2219" y="7508"/>
                    </a:cubicBezTo>
                    <a:cubicBezTo>
                      <a:pt x="0" y="12220"/>
                      <a:pt x="61" y="15746"/>
                      <a:pt x="1277" y="22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84" name="Google Shape;984;p41"/>
          <p:cNvGrpSpPr/>
          <p:nvPr/>
        </p:nvGrpSpPr>
        <p:grpSpPr>
          <a:xfrm>
            <a:off x="1150821" y="2366028"/>
            <a:ext cx="1426053" cy="2587045"/>
            <a:chOff x="1495725" y="2473725"/>
            <a:chExt cx="1664200" cy="3019075"/>
          </a:xfrm>
        </p:grpSpPr>
        <p:sp>
          <p:nvSpPr>
            <p:cNvPr id="985" name="Google Shape;985;p41"/>
            <p:cNvSpPr/>
            <p:nvPr/>
          </p:nvSpPr>
          <p:spPr>
            <a:xfrm>
              <a:off x="1495725" y="3391675"/>
              <a:ext cx="1614050" cy="1456725"/>
            </a:xfrm>
            <a:custGeom>
              <a:avLst/>
              <a:gdLst/>
              <a:ahLst/>
              <a:cxnLst/>
              <a:rect l="l" t="t" r="r" b="b"/>
              <a:pathLst>
                <a:path w="64562" h="58269" extrusionOk="0">
                  <a:moveTo>
                    <a:pt x="64440" y="56901"/>
                  </a:moveTo>
                  <a:cubicBezTo>
                    <a:pt x="63984" y="51703"/>
                    <a:pt x="62160" y="33010"/>
                    <a:pt x="59212" y="27326"/>
                  </a:cubicBezTo>
                  <a:cubicBezTo>
                    <a:pt x="56020" y="21703"/>
                    <a:pt x="41187" y="18724"/>
                    <a:pt x="40002" y="18329"/>
                  </a:cubicBezTo>
                  <a:cubicBezTo>
                    <a:pt x="39029" y="18086"/>
                    <a:pt x="38451" y="17721"/>
                    <a:pt x="38026" y="16718"/>
                  </a:cubicBezTo>
                  <a:cubicBezTo>
                    <a:pt x="36749" y="11946"/>
                    <a:pt x="37722" y="8694"/>
                    <a:pt x="38482" y="6566"/>
                  </a:cubicBezTo>
                  <a:cubicBezTo>
                    <a:pt x="39059" y="5016"/>
                    <a:pt x="37388" y="5107"/>
                    <a:pt x="32281" y="3891"/>
                  </a:cubicBezTo>
                  <a:cubicBezTo>
                    <a:pt x="29849" y="4317"/>
                    <a:pt x="25381" y="1"/>
                    <a:pt x="26901" y="5533"/>
                  </a:cubicBezTo>
                  <a:cubicBezTo>
                    <a:pt x="27722" y="8572"/>
                    <a:pt x="27083" y="16049"/>
                    <a:pt x="26415" y="16992"/>
                  </a:cubicBezTo>
                  <a:cubicBezTo>
                    <a:pt x="25989" y="17843"/>
                    <a:pt x="25351" y="18116"/>
                    <a:pt x="24378" y="18360"/>
                  </a:cubicBezTo>
                  <a:cubicBezTo>
                    <a:pt x="23314" y="18572"/>
                    <a:pt x="10822" y="21429"/>
                    <a:pt x="6384" y="25867"/>
                  </a:cubicBezTo>
                  <a:cubicBezTo>
                    <a:pt x="4560" y="27965"/>
                    <a:pt x="4317" y="29910"/>
                    <a:pt x="3466" y="33010"/>
                  </a:cubicBezTo>
                  <a:cubicBezTo>
                    <a:pt x="1399" y="41916"/>
                    <a:pt x="426" y="53223"/>
                    <a:pt x="1" y="58239"/>
                  </a:cubicBezTo>
                  <a:lnTo>
                    <a:pt x="64531" y="58239"/>
                  </a:lnTo>
                  <a:cubicBezTo>
                    <a:pt x="64561" y="58269"/>
                    <a:pt x="64531" y="57783"/>
                    <a:pt x="64440" y="56901"/>
                  </a:cubicBezTo>
                  <a:close/>
                </a:path>
              </a:pathLst>
            </a:custGeom>
            <a:solidFill>
              <a:srgbClr val="F38D8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2115050" y="3141675"/>
              <a:ext cx="547150" cy="471925"/>
            </a:xfrm>
            <a:custGeom>
              <a:avLst/>
              <a:gdLst/>
              <a:ahLst/>
              <a:cxnLst/>
              <a:rect l="l" t="t" r="r" b="b"/>
              <a:pathLst>
                <a:path w="21886" h="18877" extrusionOk="0">
                  <a:moveTo>
                    <a:pt x="1155" y="16657"/>
                  </a:moveTo>
                  <a:cubicBezTo>
                    <a:pt x="3344" y="18876"/>
                    <a:pt x="12767" y="17934"/>
                    <a:pt x="17326" y="15533"/>
                  </a:cubicBezTo>
                  <a:cubicBezTo>
                    <a:pt x="21885" y="13162"/>
                    <a:pt x="20639" y="0"/>
                    <a:pt x="20639" y="0"/>
                  </a:cubicBezTo>
                  <a:lnTo>
                    <a:pt x="0" y="12706"/>
                  </a:lnTo>
                  <a:close/>
                </a:path>
              </a:pathLst>
            </a:custGeom>
            <a:solidFill>
              <a:srgbClr val="51212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1496500" y="4074825"/>
              <a:ext cx="1663425" cy="1417975"/>
            </a:xfrm>
            <a:custGeom>
              <a:avLst/>
              <a:gdLst/>
              <a:ahLst/>
              <a:cxnLst/>
              <a:rect l="l" t="t" r="r" b="b"/>
              <a:pathLst>
                <a:path w="66537" h="56719" extrusionOk="0">
                  <a:moveTo>
                    <a:pt x="66445" y="51399"/>
                  </a:moveTo>
                  <a:cubicBezTo>
                    <a:pt x="66445" y="50974"/>
                    <a:pt x="66415" y="50518"/>
                    <a:pt x="66415" y="50031"/>
                  </a:cubicBezTo>
                  <a:cubicBezTo>
                    <a:pt x="66233" y="43679"/>
                    <a:pt x="63770" y="13070"/>
                    <a:pt x="63071" y="9788"/>
                  </a:cubicBezTo>
                  <a:cubicBezTo>
                    <a:pt x="62129" y="5259"/>
                    <a:pt x="60640" y="0"/>
                    <a:pt x="59150" y="0"/>
                  </a:cubicBezTo>
                  <a:cubicBezTo>
                    <a:pt x="58238" y="0"/>
                    <a:pt x="44408" y="1246"/>
                    <a:pt x="32250" y="942"/>
                  </a:cubicBezTo>
                  <a:cubicBezTo>
                    <a:pt x="20092" y="1246"/>
                    <a:pt x="6262" y="0"/>
                    <a:pt x="5350" y="0"/>
                  </a:cubicBezTo>
                  <a:cubicBezTo>
                    <a:pt x="3891" y="0"/>
                    <a:pt x="2402" y="5259"/>
                    <a:pt x="1459" y="9788"/>
                  </a:cubicBezTo>
                  <a:cubicBezTo>
                    <a:pt x="760" y="13070"/>
                    <a:pt x="304" y="43952"/>
                    <a:pt x="122" y="50305"/>
                  </a:cubicBezTo>
                  <a:cubicBezTo>
                    <a:pt x="122" y="50791"/>
                    <a:pt x="91" y="51247"/>
                    <a:pt x="91" y="51673"/>
                  </a:cubicBezTo>
                  <a:cubicBezTo>
                    <a:pt x="31" y="53405"/>
                    <a:pt x="0" y="54743"/>
                    <a:pt x="0" y="55320"/>
                  </a:cubicBezTo>
                  <a:cubicBezTo>
                    <a:pt x="0" y="56566"/>
                    <a:pt x="16232" y="56718"/>
                    <a:pt x="32250" y="56566"/>
                  </a:cubicBezTo>
                  <a:cubicBezTo>
                    <a:pt x="48329" y="56718"/>
                    <a:pt x="66536" y="55077"/>
                    <a:pt x="66536" y="55077"/>
                  </a:cubicBezTo>
                  <a:cubicBezTo>
                    <a:pt x="66536" y="54469"/>
                    <a:pt x="66536" y="53132"/>
                    <a:pt x="66445" y="51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1976750" y="2586200"/>
              <a:ext cx="699125" cy="1026625"/>
            </a:xfrm>
            <a:custGeom>
              <a:avLst/>
              <a:gdLst/>
              <a:ahLst/>
              <a:cxnLst/>
              <a:rect l="l" t="t" r="r" b="b"/>
              <a:pathLst>
                <a:path w="27965" h="41065" extrusionOk="0">
                  <a:moveTo>
                    <a:pt x="27964" y="20669"/>
                  </a:moveTo>
                  <a:cubicBezTo>
                    <a:pt x="27964" y="30001"/>
                    <a:pt x="20001" y="41065"/>
                    <a:pt x="13982" y="41065"/>
                  </a:cubicBezTo>
                  <a:cubicBezTo>
                    <a:pt x="8207" y="41065"/>
                    <a:pt x="0" y="30001"/>
                    <a:pt x="0" y="20669"/>
                  </a:cubicBezTo>
                  <a:cubicBezTo>
                    <a:pt x="0" y="6079"/>
                    <a:pt x="6262" y="0"/>
                    <a:pt x="13982" y="0"/>
                  </a:cubicBezTo>
                  <a:cubicBezTo>
                    <a:pt x="21673" y="0"/>
                    <a:pt x="27964" y="7934"/>
                    <a:pt x="27964" y="20669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1746500" y="2473725"/>
              <a:ext cx="1164175" cy="1384550"/>
            </a:xfrm>
            <a:custGeom>
              <a:avLst/>
              <a:gdLst/>
              <a:ahLst/>
              <a:cxnLst/>
              <a:rect l="l" t="t" r="r" b="b"/>
              <a:pathLst>
                <a:path w="46567" h="55382" extrusionOk="0">
                  <a:moveTo>
                    <a:pt x="40548" y="10730"/>
                  </a:moveTo>
                  <a:cubicBezTo>
                    <a:pt x="34348" y="153"/>
                    <a:pt x="24347" y="1"/>
                    <a:pt x="16566" y="4864"/>
                  </a:cubicBezTo>
                  <a:cubicBezTo>
                    <a:pt x="14074" y="4621"/>
                    <a:pt x="10639" y="4955"/>
                    <a:pt x="8025" y="7144"/>
                  </a:cubicBezTo>
                  <a:cubicBezTo>
                    <a:pt x="0" y="13618"/>
                    <a:pt x="3435" y="16232"/>
                    <a:pt x="2159" y="23709"/>
                  </a:cubicBezTo>
                  <a:cubicBezTo>
                    <a:pt x="1794" y="26597"/>
                    <a:pt x="2554" y="31977"/>
                    <a:pt x="7083" y="35655"/>
                  </a:cubicBezTo>
                  <a:cubicBezTo>
                    <a:pt x="11733" y="39485"/>
                    <a:pt x="15016" y="43831"/>
                    <a:pt x="17265" y="44773"/>
                  </a:cubicBezTo>
                  <a:cubicBezTo>
                    <a:pt x="17113" y="41734"/>
                    <a:pt x="16080" y="41582"/>
                    <a:pt x="15685" y="41035"/>
                  </a:cubicBezTo>
                  <a:cubicBezTo>
                    <a:pt x="14256" y="39606"/>
                    <a:pt x="11672" y="35472"/>
                    <a:pt x="11034" y="33557"/>
                  </a:cubicBezTo>
                  <a:cubicBezTo>
                    <a:pt x="8147" y="25047"/>
                    <a:pt x="11429" y="15806"/>
                    <a:pt x="11429" y="15958"/>
                  </a:cubicBezTo>
                  <a:cubicBezTo>
                    <a:pt x="11642" y="19849"/>
                    <a:pt x="11277" y="19910"/>
                    <a:pt x="11551" y="22341"/>
                  </a:cubicBezTo>
                  <a:cubicBezTo>
                    <a:pt x="16353" y="21095"/>
                    <a:pt x="28390" y="22980"/>
                    <a:pt x="32402" y="22615"/>
                  </a:cubicBezTo>
                  <a:cubicBezTo>
                    <a:pt x="33101" y="22190"/>
                    <a:pt x="33618" y="18542"/>
                    <a:pt x="33740" y="17326"/>
                  </a:cubicBezTo>
                  <a:cubicBezTo>
                    <a:pt x="33770" y="17934"/>
                    <a:pt x="33922" y="20882"/>
                    <a:pt x="33557" y="22585"/>
                  </a:cubicBezTo>
                  <a:cubicBezTo>
                    <a:pt x="34500" y="22554"/>
                    <a:pt x="34956" y="22493"/>
                    <a:pt x="34956" y="22493"/>
                  </a:cubicBezTo>
                  <a:cubicBezTo>
                    <a:pt x="35533" y="19089"/>
                    <a:pt x="35655" y="16050"/>
                    <a:pt x="35655" y="16050"/>
                  </a:cubicBezTo>
                  <a:cubicBezTo>
                    <a:pt x="37509" y="20882"/>
                    <a:pt x="36202" y="25351"/>
                    <a:pt x="35290" y="30244"/>
                  </a:cubicBezTo>
                  <a:cubicBezTo>
                    <a:pt x="33223" y="41612"/>
                    <a:pt x="27691" y="40396"/>
                    <a:pt x="30335" y="55381"/>
                  </a:cubicBezTo>
                  <a:cubicBezTo>
                    <a:pt x="31734" y="50670"/>
                    <a:pt x="44652" y="38998"/>
                    <a:pt x="46141" y="33679"/>
                  </a:cubicBezTo>
                  <a:cubicBezTo>
                    <a:pt x="46567" y="28360"/>
                    <a:pt x="43740" y="16019"/>
                    <a:pt x="40548" y="10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2402275" y="3148525"/>
              <a:ext cx="167225" cy="49400"/>
            </a:xfrm>
            <a:custGeom>
              <a:avLst/>
              <a:gdLst/>
              <a:ahLst/>
              <a:cxnLst/>
              <a:rect l="l" t="t" r="r" b="b"/>
              <a:pathLst>
                <a:path w="6689" h="1976" extrusionOk="0">
                  <a:moveTo>
                    <a:pt x="1" y="1672"/>
                  </a:moveTo>
                  <a:cubicBezTo>
                    <a:pt x="700" y="578"/>
                    <a:pt x="2676" y="821"/>
                    <a:pt x="4256" y="638"/>
                  </a:cubicBezTo>
                  <a:cubicBezTo>
                    <a:pt x="5807" y="456"/>
                    <a:pt x="6688" y="0"/>
                    <a:pt x="6688" y="0"/>
                  </a:cubicBezTo>
                  <a:cubicBezTo>
                    <a:pt x="6384" y="1246"/>
                    <a:pt x="5928" y="1550"/>
                    <a:pt x="5928" y="1550"/>
                  </a:cubicBezTo>
                  <a:cubicBezTo>
                    <a:pt x="4013" y="1976"/>
                    <a:pt x="1065" y="912"/>
                    <a:pt x="1" y="1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2083125" y="3148525"/>
              <a:ext cx="167200" cy="49400"/>
            </a:xfrm>
            <a:custGeom>
              <a:avLst/>
              <a:gdLst/>
              <a:ahLst/>
              <a:cxnLst/>
              <a:rect l="l" t="t" r="r" b="b"/>
              <a:pathLst>
                <a:path w="6688" h="1976" extrusionOk="0">
                  <a:moveTo>
                    <a:pt x="6688" y="1672"/>
                  </a:moveTo>
                  <a:cubicBezTo>
                    <a:pt x="5958" y="578"/>
                    <a:pt x="3983" y="821"/>
                    <a:pt x="2432" y="638"/>
                  </a:cubicBezTo>
                  <a:cubicBezTo>
                    <a:pt x="852" y="456"/>
                    <a:pt x="1" y="0"/>
                    <a:pt x="1" y="0"/>
                  </a:cubicBezTo>
                  <a:cubicBezTo>
                    <a:pt x="305" y="1246"/>
                    <a:pt x="761" y="1550"/>
                    <a:pt x="761" y="1550"/>
                  </a:cubicBezTo>
                  <a:cubicBezTo>
                    <a:pt x="2615" y="1976"/>
                    <a:pt x="5563" y="912"/>
                    <a:pt x="6688" y="1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2065650" y="3050475"/>
              <a:ext cx="169475" cy="49425"/>
            </a:xfrm>
            <a:custGeom>
              <a:avLst/>
              <a:gdLst/>
              <a:ahLst/>
              <a:cxnLst/>
              <a:rect l="l" t="t" r="r" b="b"/>
              <a:pathLst>
                <a:path w="6779" h="1977" extrusionOk="0">
                  <a:moveTo>
                    <a:pt x="6505" y="1977"/>
                  </a:moveTo>
                  <a:cubicBezTo>
                    <a:pt x="6779" y="1308"/>
                    <a:pt x="6353" y="700"/>
                    <a:pt x="5441" y="427"/>
                  </a:cubicBezTo>
                  <a:cubicBezTo>
                    <a:pt x="4074" y="1"/>
                    <a:pt x="1946" y="487"/>
                    <a:pt x="1" y="1764"/>
                  </a:cubicBezTo>
                  <a:cubicBezTo>
                    <a:pt x="3040" y="882"/>
                    <a:pt x="5958" y="1399"/>
                    <a:pt x="6505" y="1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2408375" y="3050475"/>
              <a:ext cx="169475" cy="49425"/>
            </a:xfrm>
            <a:custGeom>
              <a:avLst/>
              <a:gdLst/>
              <a:ahLst/>
              <a:cxnLst/>
              <a:rect l="l" t="t" r="r" b="b"/>
              <a:pathLst>
                <a:path w="6779" h="1977" extrusionOk="0">
                  <a:moveTo>
                    <a:pt x="274" y="1977"/>
                  </a:moveTo>
                  <a:cubicBezTo>
                    <a:pt x="0" y="1308"/>
                    <a:pt x="426" y="700"/>
                    <a:pt x="1338" y="427"/>
                  </a:cubicBezTo>
                  <a:cubicBezTo>
                    <a:pt x="2705" y="1"/>
                    <a:pt x="4833" y="487"/>
                    <a:pt x="6778" y="1764"/>
                  </a:cubicBezTo>
                  <a:cubicBezTo>
                    <a:pt x="3739" y="882"/>
                    <a:pt x="821" y="1399"/>
                    <a:pt x="274" y="1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41"/>
          <p:cNvGrpSpPr/>
          <p:nvPr/>
        </p:nvGrpSpPr>
        <p:grpSpPr>
          <a:xfrm>
            <a:off x="576505" y="1319025"/>
            <a:ext cx="277421" cy="281299"/>
            <a:chOff x="825500" y="1074025"/>
            <a:chExt cx="323750" cy="328275"/>
          </a:xfrm>
        </p:grpSpPr>
        <p:sp>
          <p:nvSpPr>
            <p:cNvPr id="995" name="Google Shape;995;p41"/>
            <p:cNvSpPr/>
            <p:nvPr/>
          </p:nvSpPr>
          <p:spPr>
            <a:xfrm>
              <a:off x="956200" y="1074025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770" y="3161"/>
                  </a:moveTo>
                  <a:cubicBezTo>
                    <a:pt x="3375" y="4894"/>
                    <a:pt x="1217" y="6566"/>
                    <a:pt x="1217" y="6566"/>
                  </a:cubicBezTo>
                  <a:cubicBezTo>
                    <a:pt x="1217" y="6566"/>
                    <a:pt x="1" y="4134"/>
                    <a:pt x="426" y="2401"/>
                  </a:cubicBezTo>
                  <a:cubicBezTo>
                    <a:pt x="791" y="638"/>
                    <a:pt x="1764" y="0"/>
                    <a:pt x="2676" y="213"/>
                  </a:cubicBezTo>
                  <a:cubicBezTo>
                    <a:pt x="3588" y="395"/>
                    <a:pt x="4135" y="1368"/>
                    <a:pt x="3770" y="3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850575" y="1109725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3740" y="1217"/>
                  </a:moveTo>
                  <a:cubicBezTo>
                    <a:pt x="5077" y="2432"/>
                    <a:pt x="5442" y="5138"/>
                    <a:pt x="5442" y="5138"/>
                  </a:cubicBezTo>
                  <a:cubicBezTo>
                    <a:pt x="5442" y="5138"/>
                    <a:pt x="2737" y="4955"/>
                    <a:pt x="1430" y="3739"/>
                  </a:cubicBezTo>
                  <a:cubicBezTo>
                    <a:pt x="92" y="2524"/>
                    <a:pt x="1" y="1368"/>
                    <a:pt x="670" y="700"/>
                  </a:cubicBezTo>
                  <a:cubicBezTo>
                    <a:pt x="1308" y="1"/>
                    <a:pt x="2402" y="1"/>
                    <a:pt x="3740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825500" y="1212325"/>
              <a:ext cx="161900" cy="109450"/>
            </a:xfrm>
            <a:custGeom>
              <a:avLst/>
              <a:gdLst/>
              <a:ahLst/>
              <a:cxnLst/>
              <a:rect l="l" t="t" r="r" b="b"/>
              <a:pathLst>
                <a:path w="6476" h="4378" extrusionOk="0">
                  <a:moveTo>
                    <a:pt x="2220" y="547"/>
                  </a:moveTo>
                  <a:cubicBezTo>
                    <a:pt x="3952" y="0"/>
                    <a:pt x="6475" y="1034"/>
                    <a:pt x="6475" y="1034"/>
                  </a:cubicBezTo>
                  <a:cubicBezTo>
                    <a:pt x="6475" y="1034"/>
                    <a:pt x="4955" y="3283"/>
                    <a:pt x="3253" y="3860"/>
                  </a:cubicBezTo>
                  <a:cubicBezTo>
                    <a:pt x="1551" y="4377"/>
                    <a:pt x="518" y="3891"/>
                    <a:pt x="244" y="2979"/>
                  </a:cubicBezTo>
                  <a:cubicBezTo>
                    <a:pt x="1" y="2067"/>
                    <a:pt x="487" y="1064"/>
                    <a:pt x="2220" y="5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913650" y="1238150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66" y="3435"/>
                  </a:moveTo>
                  <a:cubicBezTo>
                    <a:pt x="761" y="1672"/>
                    <a:pt x="2919" y="1"/>
                    <a:pt x="2919" y="1"/>
                  </a:cubicBezTo>
                  <a:cubicBezTo>
                    <a:pt x="2919" y="1"/>
                    <a:pt x="4135" y="2432"/>
                    <a:pt x="3709" y="4195"/>
                  </a:cubicBezTo>
                  <a:cubicBezTo>
                    <a:pt x="3344" y="5928"/>
                    <a:pt x="2372" y="6566"/>
                    <a:pt x="1460" y="6353"/>
                  </a:cubicBezTo>
                  <a:cubicBezTo>
                    <a:pt x="548" y="6171"/>
                    <a:pt x="1" y="5198"/>
                    <a:pt x="366" y="3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986600" y="1238150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1703" y="3922"/>
                  </a:moveTo>
                  <a:cubicBezTo>
                    <a:pt x="396" y="2706"/>
                    <a:pt x="1" y="1"/>
                    <a:pt x="1" y="1"/>
                  </a:cubicBezTo>
                  <a:cubicBezTo>
                    <a:pt x="1" y="1"/>
                    <a:pt x="2706" y="183"/>
                    <a:pt x="4043" y="1399"/>
                  </a:cubicBezTo>
                  <a:cubicBezTo>
                    <a:pt x="5350" y="2615"/>
                    <a:pt x="5442" y="3770"/>
                    <a:pt x="4803" y="4438"/>
                  </a:cubicBezTo>
                  <a:cubicBezTo>
                    <a:pt x="4135" y="5137"/>
                    <a:pt x="3040" y="5137"/>
                    <a:pt x="1703" y="39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986600" y="1154575"/>
              <a:ext cx="162650" cy="109425"/>
            </a:xfrm>
            <a:custGeom>
              <a:avLst/>
              <a:gdLst/>
              <a:ahLst/>
              <a:cxnLst/>
              <a:rect l="l" t="t" r="r" b="b"/>
              <a:pathLst>
                <a:path w="6506" h="4377" extrusionOk="0">
                  <a:moveTo>
                    <a:pt x="4256" y="3830"/>
                  </a:moveTo>
                  <a:cubicBezTo>
                    <a:pt x="2554" y="4377"/>
                    <a:pt x="1" y="3344"/>
                    <a:pt x="1" y="3344"/>
                  </a:cubicBezTo>
                  <a:cubicBezTo>
                    <a:pt x="1" y="3344"/>
                    <a:pt x="1521" y="1094"/>
                    <a:pt x="3223" y="517"/>
                  </a:cubicBezTo>
                  <a:cubicBezTo>
                    <a:pt x="4955" y="0"/>
                    <a:pt x="5958" y="486"/>
                    <a:pt x="6232" y="1398"/>
                  </a:cubicBezTo>
                  <a:cubicBezTo>
                    <a:pt x="6505" y="2310"/>
                    <a:pt x="5958" y="3313"/>
                    <a:pt x="4256" y="38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943300" y="1191050"/>
              <a:ext cx="88925" cy="89675"/>
            </a:xfrm>
            <a:custGeom>
              <a:avLst/>
              <a:gdLst/>
              <a:ahLst/>
              <a:cxnLst/>
              <a:rect l="l" t="t" r="r" b="b"/>
              <a:pathLst>
                <a:path w="3557" h="3587" extrusionOk="0">
                  <a:moveTo>
                    <a:pt x="3374" y="2158"/>
                  </a:moveTo>
                  <a:cubicBezTo>
                    <a:pt x="3192" y="3040"/>
                    <a:pt x="2310" y="3587"/>
                    <a:pt x="1429" y="3374"/>
                  </a:cubicBezTo>
                  <a:cubicBezTo>
                    <a:pt x="547" y="3192"/>
                    <a:pt x="0" y="2310"/>
                    <a:pt x="213" y="1429"/>
                  </a:cubicBezTo>
                  <a:cubicBezTo>
                    <a:pt x="395" y="547"/>
                    <a:pt x="1277" y="0"/>
                    <a:pt x="2158" y="213"/>
                  </a:cubicBezTo>
                  <a:cubicBezTo>
                    <a:pt x="3009" y="456"/>
                    <a:pt x="3557" y="1277"/>
                    <a:pt x="3374" y="21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41"/>
          <p:cNvGrpSpPr/>
          <p:nvPr/>
        </p:nvGrpSpPr>
        <p:grpSpPr>
          <a:xfrm>
            <a:off x="2603675" y="637594"/>
            <a:ext cx="186247" cy="189503"/>
            <a:chOff x="2479800" y="2146225"/>
            <a:chExt cx="217350" cy="221150"/>
          </a:xfrm>
        </p:grpSpPr>
        <p:sp>
          <p:nvSpPr>
            <p:cNvPr id="1003" name="Google Shape;1003;p41"/>
            <p:cNvSpPr/>
            <p:nvPr/>
          </p:nvSpPr>
          <p:spPr>
            <a:xfrm>
              <a:off x="2567950" y="2146225"/>
              <a:ext cx="69925" cy="110200"/>
            </a:xfrm>
            <a:custGeom>
              <a:avLst/>
              <a:gdLst/>
              <a:ahLst/>
              <a:cxnLst/>
              <a:rect l="l" t="t" r="r" b="b"/>
              <a:pathLst>
                <a:path w="2797" h="4408" extrusionOk="0">
                  <a:moveTo>
                    <a:pt x="2523" y="2128"/>
                  </a:moveTo>
                  <a:cubicBezTo>
                    <a:pt x="2250" y="3313"/>
                    <a:pt x="821" y="4408"/>
                    <a:pt x="821" y="4408"/>
                  </a:cubicBezTo>
                  <a:cubicBezTo>
                    <a:pt x="821" y="4408"/>
                    <a:pt x="0" y="2766"/>
                    <a:pt x="274" y="1611"/>
                  </a:cubicBezTo>
                  <a:cubicBezTo>
                    <a:pt x="547" y="426"/>
                    <a:pt x="1155" y="0"/>
                    <a:pt x="1794" y="152"/>
                  </a:cubicBezTo>
                  <a:cubicBezTo>
                    <a:pt x="2401" y="335"/>
                    <a:pt x="2797" y="1003"/>
                    <a:pt x="2523" y="21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2498025" y="2172050"/>
              <a:ext cx="91225" cy="85125"/>
            </a:xfrm>
            <a:custGeom>
              <a:avLst/>
              <a:gdLst/>
              <a:ahLst/>
              <a:cxnLst/>
              <a:rect l="l" t="t" r="r" b="b"/>
              <a:pathLst>
                <a:path w="3649" h="3405" extrusionOk="0">
                  <a:moveTo>
                    <a:pt x="2493" y="791"/>
                  </a:moveTo>
                  <a:cubicBezTo>
                    <a:pt x="3375" y="1612"/>
                    <a:pt x="3648" y="3405"/>
                    <a:pt x="3648" y="3405"/>
                  </a:cubicBezTo>
                  <a:cubicBezTo>
                    <a:pt x="3648" y="3405"/>
                    <a:pt x="1825" y="3314"/>
                    <a:pt x="943" y="2463"/>
                  </a:cubicBezTo>
                  <a:cubicBezTo>
                    <a:pt x="62" y="1642"/>
                    <a:pt x="1" y="913"/>
                    <a:pt x="457" y="457"/>
                  </a:cubicBezTo>
                  <a:cubicBezTo>
                    <a:pt x="882" y="1"/>
                    <a:pt x="1581" y="1"/>
                    <a:pt x="2493" y="7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2479800" y="2241200"/>
              <a:ext cx="109450" cy="71450"/>
            </a:xfrm>
            <a:custGeom>
              <a:avLst/>
              <a:gdLst/>
              <a:ahLst/>
              <a:cxnLst/>
              <a:rect l="l" t="t" r="r" b="b"/>
              <a:pathLst>
                <a:path w="4378" h="2858" extrusionOk="0">
                  <a:moveTo>
                    <a:pt x="1520" y="335"/>
                  </a:moveTo>
                  <a:cubicBezTo>
                    <a:pt x="2675" y="1"/>
                    <a:pt x="4377" y="639"/>
                    <a:pt x="4377" y="639"/>
                  </a:cubicBezTo>
                  <a:cubicBezTo>
                    <a:pt x="4377" y="639"/>
                    <a:pt x="3374" y="2159"/>
                    <a:pt x="2219" y="2524"/>
                  </a:cubicBezTo>
                  <a:cubicBezTo>
                    <a:pt x="1064" y="2858"/>
                    <a:pt x="395" y="2554"/>
                    <a:pt x="183" y="1946"/>
                  </a:cubicBezTo>
                  <a:cubicBezTo>
                    <a:pt x="0" y="1338"/>
                    <a:pt x="395" y="700"/>
                    <a:pt x="1520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2539825" y="2257150"/>
              <a:ext cx="69175" cy="110225"/>
            </a:xfrm>
            <a:custGeom>
              <a:avLst/>
              <a:gdLst/>
              <a:ahLst/>
              <a:cxnLst/>
              <a:rect l="l" t="t" r="r" b="b"/>
              <a:pathLst>
                <a:path w="2767" h="4409" extrusionOk="0">
                  <a:moveTo>
                    <a:pt x="274" y="2281"/>
                  </a:moveTo>
                  <a:cubicBezTo>
                    <a:pt x="517" y="1126"/>
                    <a:pt x="1976" y="1"/>
                    <a:pt x="1976" y="1"/>
                  </a:cubicBezTo>
                  <a:cubicBezTo>
                    <a:pt x="1976" y="1"/>
                    <a:pt x="2767" y="1642"/>
                    <a:pt x="2493" y="2828"/>
                  </a:cubicBezTo>
                  <a:cubicBezTo>
                    <a:pt x="2250" y="4013"/>
                    <a:pt x="1642" y="4408"/>
                    <a:pt x="973" y="4256"/>
                  </a:cubicBezTo>
                  <a:cubicBezTo>
                    <a:pt x="365" y="4104"/>
                    <a:pt x="1" y="3466"/>
                    <a:pt x="274" y="22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2589225" y="2257150"/>
              <a:ext cx="91200" cy="85900"/>
            </a:xfrm>
            <a:custGeom>
              <a:avLst/>
              <a:gdLst/>
              <a:ahLst/>
              <a:cxnLst/>
              <a:rect l="l" t="t" r="r" b="b"/>
              <a:pathLst>
                <a:path w="3648" h="3436" extrusionOk="0">
                  <a:moveTo>
                    <a:pt x="1125" y="2645"/>
                  </a:moveTo>
                  <a:cubicBezTo>
                    <a:pt x="274" y="1794"/>
                    <a:pt x="0" y="1"/>
                    <a:pt x="0" y="1"/>
                  </a:cubicBezTo>
                  <a:cubicBezTo>
                    <a:pt x="0" y="1"/>
                    <a:pt x="1824" y="123"/>
                    <a:pt x="2706" y="974"/>
                  </a:cubicBezTo>
                  <a:cubicBezTo>
                    <a:pt x="3557" y="1794"/>
                    <a:pt x="3648" y="2524"/>
                    <a:pt x="3192" y="2980"/>
                  </a:cubicBezTo>
                  <a:cubicBezTo>
                    <a:pt x="2766" y="3436"/>
                    <a:pt x="2006" y="3436"/>
                    <a:pt x="1125" y="26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2588450" y="2202450"/>
              <a:ext cx="108700" cy="71450"/>
            </a:xfrm>
            <a:custGeom>
              <a:avLst/>
              <a:gdLst/>
              <a:ahLst/>
              <a:cxnLst/>
              <a:rect l="l" t="t" r="r" b="b"/>
              <a:pathLst>
                <a:path w="4348" h="2858" extrusionOk="0">
                  <a:moveTo>
                    <a:pt x="2828" y="2493"/>
                  </a:moveTo>
                  <a:cubicBezTo>
                    <a:pt x="1703" y="2858"/>
                    <a:pt x="1" y="2189"/>
                    <a:pt x="1" y="2189"/>
                  </a:cubicBezTo>
                  <a:cubicBezTo>
                    <a:pt x="1" y="2189"/>
                    <a:pt x="974" y="669"/>
                    <a:pt x="2159" y="335"/>
                  </a:cubicBezTo>
                  <a:cubicBezTo>
                    <a:pt x="3284" y="1"/>
                    <a:pt x="3983" y="304"/>
                    <a:pt x="4165" y="912"/>
                  </a:cubicBezTo>
                  <a:cubicBezTo>
                    <a:pt x="4347" y="1520"/>
                    <a:pt x="4013" y="2159"/>
                    <a:pt x="2828" y="2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2559575" y="2226775"/>
              <a:ext cx="60075" cy="59300"/>
            </a:xfrm>
            <a:custGeom>
              <a:avLst/>
              <a:gdLst/>
              <a:ahLst/>
              <a:cxnLst/>
              <a:rect l="l" t="t" r="r" b="b"/>
              <a:pathLst>
                <a:path w="2403" h="2372" extrusionOk="0">
                  <a:moveTo>
                    <a:pt x="2250" y="1429"/>
                  </a:moveTo>
                  <a:cubicBezTo>
                    <a:pt x="2098" y="2037"/>
                    <a:pt x="1521" y="2371"/>
                    <a:pt x="943" y="2249"/>
                  </a:cubicBezTo>
                  <a:cubicBezTo>
                    <a:pt x="335" y="2097"/>
                    <a:pt x="1" y="1520"/>
                    <a:pt x="122" y="942"/>
                  </a:cubicBezTo>
                  <a:cubicBezTo>
                    <a:pt x="274" y="365"/>
                    <a:pt x="852" y="0"/>
                    <a:pt x="1399" y="122"/>
                  </a:cubicBezTo>
                  <a:cubicBezTo>
                    <a:pt x="2007" y="243"/>
                    <a:pt x="2402" y="821"/>
                    <a:pt x="2250" y="1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41"/>
          <p:cNvGrpSpPr/>
          <p:nvPr/>
        </p:nvGrpSpPr>
        <p:grpSpPr>
          <a:xfrm>
            <a:off x="1662304" y="1429071"/>
            <a:ext cx="403086" cy="405699"/>
            <a:chOff x="3316425" y="1194075"/>
            <a:chExt cx="470400" cy="473450"/>
          </a:xfrm>
        </p:grpSpPr>
        <p:sp>
          <p:nvSpPr>
            <p:cNvPr id="1011" name="Google Shape;1011;p41"/>
            <p:cNvSpPr/>
            <p:nvPr/>
          </p:nvSpPr>
          <p:spPr>
            <a:xfrm>
              <a:off x="3508700" y="1194075"/>
              <a:ext cx="148950" cy="237125"/>
            </a:xfrm>
            <a:custGeom>
              <a:avLst/>
              <a:gdLst/>
              <a:ahLst/>
              <a:cxnLst/>
              <a:rect l="l" t="t" r="r" b="b"/>
              <a:pathLst>
                <a:path w="5958" h="9485" extrusionOk="0">
                  <a:moveTo>
                    <a:pt x="5380" y="4530"/>
                  </a:moveTo>
                  <a:cubicBezTo>
                    <a:pt x="4833" y="7083"/>
                    <a:pt x="1733" y="9484"/>
                    <a:pt x="1733" y="9484"/>
                  </a:cubicBezTo>
                  <a:cubicBezTo>
                    <a:pt x="1733" y="9484"/>
                    <a:pt x="0" y="5989"/>
                    <a:pt x="547" y="3435"/>
                  </a:cubicBezTo>
                  <a:cubicBezTo>
                    <a:pt x="1125" y="882"/>
                    <a:pt x="2462" y="1"/>
                    <a:pt x="3800" y="305"/>
                  </a:cubicBezTo>
                  <a:cubicBezTo>
                    <a:pt x="5137" y="578"/>
                    <a:pt x="5958" y="2007"/>
                    <a:pt x="5380" y="45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3356700" y="1245750"/>
              <a:ext cx="195325" cy="185450"/>
            </a:xfrm>
            <a:custGeom>
              <a:avLst/>
              <a:gdLst/>
              <a:ahLst/>
              <a:cxnLst/>
              <a:rect l="l" t="t" r="r" b="b"/>
              <a:pathLst>
                <a:path w="7813" h="7418" extrusionOk="0">
                  <a:moveTo>
                    <a:pt x="5351" y="1763"/>
                  </a:moveTo>
                  <a:cubicBezTo>
                    <a:pt x="7266" y="3496"/>
                    <a:pt x="7813" y="7417"/>
                    <a:pt x="7813" y="7417"/>
                  </a:cubicBezTo>
                  <a:cubicBezTo>
                    <a:pt x="7813" y="7417"/>
                    <a:pt x="3922" y="7143"/>
                    <a:pt x="2007" y="5411"/>
                  </a:cubicBezTo>
                  <a:cubicBezTo>
                    <a:pt x="123" y="3648"/>
                    <a:pt x="1" y="2007"/>
                    <a:pt x="913" y="1034"/>
                  </a:cubicBezTo>
                  <a:cubicBezTo>
                    <a:pt x="1825" y="0"/>
                    <a:pt x="3466" y="0"/>
                    <a:pt x="5351" y="17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3316425" y="1394700"/>
              <a:ext cx="235600" cy="155800"/>
            </a:xfrm>
            <a:custGeom>
              <a:avLst/>
              <a:gdLst/>
              <a:ahLst/>
              <a:cxnLst/>
              <a:rect l="l" t="t" r="r" b="b"/>
              <a:pathLst>
                <a:path w="9424" h="6232" extrusionOk="0">
                  <a:moveTo>
                    <a:pt x="3314" y="760"/>
                  </a:moveTo>
                  <a:cubicBezTo>
                    <a:pt x="5776" y="0"/>
                    <a:pt x="9424" y="1459"/>
                    <a:pt x="9424" y="1459"/>
                  </a:cubicBezTo>
                  <a:cubicBezTo>
                    <a:pt x="9424" y="1459"/>
                    <a:pt x="7266" y="4711"/>
                    <a:pt x="4804" y="5471"/>
                  </a:cubicBezTo>
                  <a:cubicBezTo>
                    <a:pt x="2341" y="6231"/>
                    <a:pt x="882" y="5562"/>
                    <a:pt x="457" y="4225"/>
                  </a:cubicBezTo>
                  <a:cubicBezTo>
                    <a:pt x="1" y="2948"/>
                    <a:pt x="822" y="1520"/>
                    <a:pt x="3314" y="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3445625" y="1431175"/>
              <a:ext cx="149725" cy="236350"/>
            </a:xfrm>
            <a:custGeom>
              <a:avLst/>
              <a:gdLst/>
              <a:ahLst/>
              <a:cxnLst/>
              <a:rect l="l" t="t" r="r" b="b"/>
              <a:pathLst>
                <a:path w="5989" h="9454" extrusionOk="0">
                  <a:moveTo>
                    <a:pt x="578" y="4924"/>
                  </a:moveTo>
                  <a:cubicBezTo>
                    <a:pt x="1155" y="2401"/>
                    <a:pt x="4225" y="0"/>
                    <a:pt x="4225" y="0"/>
                  </a:cubicBezTo>
                  <a:cubicBezTo>
                    <a:pt x="4225" y="0"/>
                    <a:pt x="5988" y="3495"/>
                    <a:pt x="5411" y="6049"/>
                  </a:cubicBezTo>
                  <a:cubicBezTo>
                    <a:pt x="4833" y="8572"/>
                    <a:pt x="3496" y="9453"/>
                    <a:pt x="2189" y="9149"/>
                  </a:cubicBezTo>
                  <a:cubicBezTo>
                    <a:pt x="851" y="8876"/>
                    <a:pt x="0" y="7477"/>
                    <a:pt x="578" y="4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3551250" y="1430400"/>
              <a:ext cx="196075" cy="186200"/>
            </a:xfrm>
            <a:custGeom>
              <a:avLst/>
              <a:gdLst/>
              <a:ahLst/>
              <a:cxnLst/>
              <a:rect l="l" t="t" r="r" b="b"/>
              <a:pathLst>
                <a:path w="7843" h="7448" extrusionOk="0">
                  <a:moveTo>
                    <a:pt x="2462" y="5654"/>
                  </a:moveTo>
                  <a:cubicBezTo>
                    <a:pt x="578" y="3891"/>
                    <a:pt x="0" y="1"/>
                    <a:pt x="0" y="1"/>
                  </a:cubicBezTo>
                  <a:cubicBezTo>
                    <a:pt x="0" y="1"/>
                    <a:pt x="3921" y="244"/>
                    <a:pt x="5806" y="2007"/>
                  </a:cubicBezTo>
                  <a:cubicBezTo>
                    <a:pt x="7721" y="3739"/>
                    <a:pt x="7842" y="5381"/>
                    <a:pt x="6930" y="6384"/>
                  </a:cubicBezTo>
                  <a:cubicBezTo>
                    <a:pt x="6019" y="7448"/>
                    <a:pt x="4408" y="7448"/>
                    <a:pt x="2462" y="56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3552000" y="1311100"/>
              <a:ext cx="234825" cy="155800"/>
            </a:xfrm>
            <a:custGeom>
              <a:avLst/>
              <a:gdLst/>
              <a:ahLst/>
              <a:cxnLst/>
              <a:rect l="l" t="t" r="r" b="b"/>
              <a:pathLst>
                <a:path w="9393" h="6232" extrusionOk="0">
                  <a:moveTo>
                    <a:pt x="6141" y="5472"/>
                  </a:moveTo>
                  <a:cubicBezTo>
                    <a:pt x="3648" y="6232"/>
                    <a:pt x="1" y="4803"/>
                    <a:pt x="1" y="4803"/>
                  </a:cubicBezTo>
                  <a:cubicBezTo>
                    <a:pt x="1" y="4803"/>
                    <a:pt x="2189" y="1520"/>
                    <a:pt x="4651" y="760"/>
                  </a:cubicBezTo>
                  <a:cubicBezTo>
                    <a:pt x="7113" y="1"/>
                    <a:pt x="8572" y="700"/>
                    <a:pt x="8967" y="2037"/>
                  </a:cubicBezTo>
                  <a:cubicBezTo>
                    <a:pt x="9393" y="3314"/>
                    <a:pt x="8603" y="4712"/>
                    <a:pt x="6141" y="5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3488925" y="1363525"/>
              <a:ext cx="129225" cy="128450"/>
            </a:xfrm>
            <a:custGeom>
              <a:avLst/>
              <a:gdLst/>
              <a:ahLst/>
              <a:cxnLst/>
              <a:rect l="l" t="t" r="r" b="b"/>
              <a:pathLst>
                <a:path w="5169" h="5138" extrusionOk="0">
                  <a:moveTo>
                    <a:pt x="4864" y="3071"/>
                  </a:moveTo>
                  <a:cubicBezTo>
                    <a:pt x="4560" y="4347"/>
                    <a:pt x="3284" y="5138"/>
                    <a:pt x="2037" y="4864"/>
                  </a:cubicBezTo>
                  <a:cubicBezTo>
                    <a:pt x="791" y="4560"/>
                    <a:pt x="1" y="3314"/>
                    <a:pt x="244" y="2068"/>
                  </a:cubicBezTo>
                  <a:cubicBezTo>
                    <a:pt x="548" y="791"/>
                    <a:pt x="1825" y="1"/>
                    <a:pt x="3071" y="274"/>
                  </a:cubicBezTo>
                  <a:cubicBezTo>
                    <a:pt x="4347" y="548"/>
                    <a:pt x="5168" y="1794"/>
                    <a:pt x="4864" y="30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41"/>
          <p:cNvSpPr txBox="1"/>
          <p:nvPr/>
        </p:nvSpPr>
        <p:spPr>
          <a:xfrm>
            <a:off x="3878700" y="1743300"/>
            <a:ext cx="4545300" cy="23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 Light"/>
                <a:ea typeface="Imbue Light"/>
                <a:cs typeface="Imbue Light"/>
                <a:sym typeface="Imbue Light"/>
              </a:rPr>
              <a:t>La loi n° 1176/1919 permet aux femmes de signer des contrats et de gérer des biens sans tutelle masculine.</a:t>
            </a:r>
            <a:endParaRPr sz="2400">
              <a:solidFill>
                <a:schemeClr val="lt2"/>
              </a:solidFill>
              <a:latin typeface="Imbue Light"/>
              <a:ea typeface="Imbue Light"/>
              <a:cs typeface="Imbue Light"/>
              <a:sym typeface="Imb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Imbue Light"/>
              <a:ea typeface="Imbue Light"/>
              <a:cs typeface="Imbue Light"/>
              <a:sym typeface="Imb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2"/>
                </a:solidFill>
                <a:latin typeface="Imbue Light"/>
                <a:ea typeface="Imbue Light"/>
                <a:cs typeface="Imbue Light"/>
                <a:sym typeface="Imbue Light"/>
              </a:rPr>
              <a:t>Cette loi marque le début de l’autonomie économique des femmes.</a:t>
            </a:r>
            <a:endParaRPr>
              <a:solidFill>
                <a:schemeClr val="lt2"/>
              </a:solidFill>
              <a:latin typeface="Imbue Light"/>
              <a:ea typeface="Imbue Light"/>
              <a:cs typeface="Imbue Light"/>
              <a:sym typeface="Imb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Imbue Light"/>
              <a:ea typeface="Imbue Light"/>
              <a:cs typeface="Imbue Light"/>
              <a:sym typeface="Imb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19" name="Google Shape;1019;p41"/>
          <p:cNvSpPr txBox="1"/>
          <p:nvPr/>
        </p:nvSpPr>
        <p:spPr>
          <a:xfrm>
            <a:off x="3143250" y="495275"/>
            <a:ext cx="507000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 b="1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1919 – Capacité civile</a:t>
            </a:r>
            <a:endParaRPr sz="4400" b="1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2"/>
          <p:cNvSpPr txBox="1"/>
          <p:nvPr/>
        </p:nvSpPr>
        <p:spPr>
          <a:xfrm>
            <a:off x="902350" y="496325"/>
            <a:ext cx="61812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1945-1946 Droits politiques et représentation</a:t>
            </a:r>
            <a:endParaRPr sz="4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25" name="Google Shape;1025;p42"/>
          <p:cNvSpPr txBox="1"/>
          <p:nvPr/>
        </p:nvSpPr>
        <p:spPr>
          <a:xfrm>
            <a:off x="483275" y="2035625"/>
            <a:ext cx="7623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1945 – Par décret-loi, les femmes obtiennent le droit de vote.</a:t>
            </a:r>
            <a:endParaRPr sz="3200" dirty="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1946 – Premières élections où les femmes votent et sont élues : 21 deviennent membres de l’Assemblée constituante.</a:t>
            </a:r>
            <a:endParaRPr sz="3200" dirty="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Une étape essentielle pour l’implication des femmes dans la politique nationale.</a:t>
            </a:r>
            <a:endParaRPr sz="2400" dirty="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43"/>
          <p:cNvSpPr txBox="1"/>
          <p:nvPr/>
        </p:nvSpPr>
        <p:spPr>
          <a:xfrm>
            <a:off x="720000" y="4638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 b="1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1948 – Constitution italienne</a:t>
            </a:r>
            <a:endParaRPr sz="4400" b="1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31" name="Google Shape;1031;p43"/>
          <p:cNvSpPr txBox="1"/>
          <p:nvPr/>
        </p:nvSpPr>
        <p:spPr>
          <a:xfrm>
            <a:off x="720000" y="1709849"/>
            <a:ext cx="6497100" cy="20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2">
              <a:spcBef>
                <a:spcPts val="480"/>
              </a:spcBef>
            </a:pPr>
            <a:r>
              <a:rPr lang="fr" sz="2400" dirty="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L’article 3 garantit l’égalité entre tous les citoyens, sans discrimination de sexe.</a:t>
            </a:r>
            <a:endParaRPr sz="2400" dirty="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L’article 37 reconnaît le rôle de la femme dans la famille et dans le travail, en garantissant la protection de la maternité.</a:t>
            </a:r>
            <a:endParaRPr sz="2400" dirty="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44"/>
          <p:cNvGrpSpPr/>
          <p:nvPr/>
        </p:nvGrpSpPr>
        <p:grpSpPr>
          <a:xfrm>
            <a:off x="1080714" y="2644347"/>
            <a:ext cx="1067443" cy="2014197"/>
            <a:chOff x="3207450" y="1159225"/>
            <a:chExt cx="1460250" cy="2654800"/>
          </a:xfrm>
        </p:grpSpPr>
        <p:sp>
          <p:nvSpPr>
            <p:cNvPr id="1037" name="Google Shape;1037;p44"/>
            <p:cNvSpPr/>
            <p:nvPr/>
          </p:nvSpPr>
          <p:spPr>
            <a:xfrm>
              <a:off x="3209125" y="1166900"/>
              <a:ext cx="959050" cy="1267700"/>
            </a:xfrm>
            <a:custGeom>
              <a:avLst/>
              <a:gdLst/>
              <a:ahLst/>
              <a:cxnLst/>
              <a:rect l="l" t="t" r="r" b="b"/>
              <a:pathLst>
                <a:path w="38362" h="50708" extrusionOk="0">
                  <a:moveTo>
                    <a:pt x="21783" y="0"/>
                  </a:moveTo>
                  <a:cubicBezTo>
                    <a:pt x="17564" y="0"/>
                    <a:pt x="13326" y="1467"/>
                    <a:pt x="10008" y="4112"/>
                  </a:cubicBezTo>
                  <a:cubicBezTo>
                    <a:pt x="8507" y="5279"/>
                    <a:pt x="7206" y="6714"/>
                    <a:pt x="6372" y="8382"/>
                  </a:cubicBezTo>
                  <a:cubicBezTo>
                    <a:pt x="4004" y="13085"/>
                    <a:pt x="5605" y="18922"/>
                    <a:pt x="3937" y="23993"/>
                  </a:cubicBezTo>
                  <a:cubicBezTo>
                    <a:pt x="3103" y="26561"/>
                    <a:pt x="1368" y="28796"/>
                    <a:pt x="801" y="31498"/>
                  </a:cubicBezTo>
                  <a:cubicBezTo>
                    <a:pt x="1" y="35234"/>
                    <a:pt x="1602" y="39037"/>
                    <a:pt x="3637" y="42239"/>
                  </a:cubicBezTo>
                  <a:cubicBezTo>
                    <a:pt x="5571" y="45241"/>
                    <a:pt x="8073" y="48043"/>
                    <a:pt x="11275" y="49578"/>
                  </a:cubicBezTo>
                  <a:cubicBezTo>
                    <a:pt x="12804" y="50303"/>
                    <a:pt x="14527" y="50708"/>
                    <a:pt x="16222" y="50708"/>
                  </a:cubicBezTo>
                  <a:cubicBezTo>
                    <a:pt x="18113" y="50708"/>
                    <a:pt x="19970" y="50203"/>
                    <a:pt x="21483" y="49077"/>
                  </a:cubicBezTo>
                  <a:lnTo>
                    <a:pt x="38361" y="12751"/>
                  </a:lnTo>
                  <a:cubicBezTo>
                    <a:pt x="36960" y="7047"/>
                    <a:pt x="32224" y="2311"/>
                    <a:pt x="26620" y="676"/>
                  </a:cubicBezTo>
                  <a:cubicBezTo>
                    <a:pt x="25046" y="220"/>
                    <a:pt x="23416" y="0"/>
                    <a:pt x="21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3342550" y="1235500"/>
              <a:ext cx="828125" cy="1058550"/>
            </a:xfrm>
            <a:custGeom>
              <a:avLst/>
              <a:gdLst/>
              <a:ahLst/>
              <a:cxnLst/>
              <a:rect l="l" t="t" r="r" b="b"/>
              <a:pathLst>
                <a:path w="33125" h="42342" extrusionOk="0">
                  <a:moveTo>
                    <a:pt x="25686" y="0"/>
                  </a:moveTo>
                  <a:cubicBezTo>
                    <a:pt x="25240" y="474"/>
                    <a:pt x="24655" y="808"/>
                    <a:pt x="23930" y="808"/>
                  </a:cubicBezTo>
                  <a:cubicBezTo>
                    <a:pt x="23787" y="808"/>
                    <a:pt x="23638" y="795"/>
                    <a:pt x="23484" y="767"/>
                  </a:cubicBezTo>
                  <a:cubicBezTo>
                    <a:pt x="23046" y="695"/>
                    <a:pt x="22606" y="662"/>
                    <a:pt x="22167" y="662"/>
                  </a:cubicBezTo>
                  <a:cubicBezTo>
                    <a:pt x="19361" y="662"/>
                    <a:pt x="16549" y="2011"/>
                    <a:pt x="14011" y="3136"/>
                  </a:cubicBezTo>
                  <a:cubicBezTo>
                    <a:pt x="11342" y="4303"/>
                    <a:pt x="8941" y="5771"/>
                    <a:pt x="7106" y="8073"/>
                  </a:cubicBezTo>
                  <a:cubicBezTo>
                    <a:pt x="5138" y="10474"/>
                    <a:pt x="4337" y="13510"/>
                    <a:pt x="3737" y="16512"/>
                  </a:cubicBezTo>
                  <a:cubicBezTo>
                    <a:pt x="3103" y="19447"/>
                    <a:pt x="2469" y="22350"/>
                    <a:pt x="1835" y="25318"/>
                  </a:cubicBezTo>
                  <a:cubicBezTo>
                    <a:pt x="735" y="30522"/>
                    <a:pt x="1" y="37260"/>
                    <a:pt x="5405" y="40429"/>
                  </a:cubicBezTo>
                  <a:cubicBezTo>
                    <a:pt x="7605" y="41731"/>
                    <a:pt x="10380" y="42341"/>
                    <a:pt x="12983" y="42341"/>
                  </a:cubicBezTo>
                  <a:cubicBezTo>
                    <a:pt x="13182" y="42341"/>
                    <a:pt x="13380" y="42338"/>
                    <a:pt x="13577" y="42331"/>
                  </a:cubicBezTo>
                  <a:cubicBezTo>
                    <a:pt x="15946" y="42264"/>
                    <a:pt x="17747" y="40596"/>
                    <a:pt x="19615" y="39162"/>
                  </a:cubicBezTo>
                  <a:lnTo>
                    <a:pt x="33124" y="10107"/>
                  </a:lnTo>
                  <a:cubicBezTo>
                    <a:pt x="32124" y="5938"/>
                    <a:pt x="29322" y="2302"/>
                    <a:pt x="25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3682800" y="1904300"/>
              <a:ext cx="452025" cy="809375"/>
            </a:xfrm>
            <a:custGeom>
              <a:avLst/>
              <a:gdLst/>
              <a:ahLst/>
              <a:cxnLst/>
              <a:rect l="l" t="t" r="r" b="b"/>
              <a:pathLst>
                <a:path w="18081" h="32375" extrusionOk="0">
                  <a:moveTo>
                    <a:pt x="13477" y="1"/>
                  </a:moveTo>
                  <a:lnTo>
                    <a:pt x="1668" y="4604"/>
                  </a:lnTo>
                  <a:cubicBezTo>
                    <a:pt x="3003" y="6739"/>
                    <a:pt x="2903" y="9441"/>
                    <a:pt x="2336" y="11909"/>
                  </a:cubicBezTo>
                  <a:cubicBezTo>
                    <a:pt x="1735" y="14344"/>
                    <a:pt x="701" y="16679"/>
                    <a:pt x="334" y="19181"/>
                  </a:cubicBezTo>
                  <a:cubicBezTo>
                    <a:pt x="1" y="21216"/>
                    <a:pt x="67" y="23284"/>
                    <a:pt x="568" y="25252"/>
                  </a:cubicBezTo>
                  <a:cubicBezTo>
                    <a:pt x="901" y="26453"/>
                    <a:pt x="1368" y="27687"/>
                    <a:pt x="2069" y="28721"/>
                  </a:cubicBezTo>
                  <a:cubicBezTo>
                    <a:pt x="3503" y="30789"/>
                    <a:pt x="5905" y="32190"/>
                    <a:pt x="8440" y="32357"/>
                  </a:cubicBezTo>
                  <a:cubicBezTo>
                    <a:pt x="8611" y="32369"/>
                    <a:pt x="8783" y="32374"/>
                    <a:pt x="8954" y="32374"/>
                  </a:cubicBezTo>
                  <a:cubicBezTo>
                    <a:pt x="11293" y="32374"/>
                    <a:pt x="13660" y="31329"/>
                    <a:pt x="15245" y="29589"/>
                  </a:cubicBezTo>
                  <a:cubicBezTo>
                    <a:pt x="17580" y="27020"/>
                    <a:pt x="18080" y="23217"/>
                    <a:pt x="17580" y="19748"/>
                  </a:cubicBezTo>
                  <a:cubicBezTo>
                    <a:pt x="17380" y="18414"/>
                    <a:pt x="17046" y="17113"/>
                    <a:pt x="16579" y="15879"/>
                  </a:cubicBezTo>
                  <a:cubicBezTo>
                    <a:pt x="16079" y="14544"/>
                    <a:pt x="15478" y="13277"/>
                    <a:pt x="14978" y="11943"/>
                  </a:cubicBezTo>
                  <a:cubicBezTo>
                    <a:pt x="13510" y="8173"/>
                    <a:pt x="12976" y="4037"/>
                    <a:pt x="13477" y="1"/>
                  </a:cubicBezTo>
                  <a:close/>
                </a:path>
              </a:pathLst>
            </a:custGeom>
            <a:solidFill>
              <a:srgbClr val="FFA695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3207450" y="2236175"/>
              <a:ext cx="1460250" cy="1547300"/>
            </a:xfrm>
            <a:custGeom>
              <a:avLst/>
              <a:gdLst/>
              <a:ahLst/>
              <a:cxnLst/>
              <a:rect l="l" t="t" r="r" b="b"/>
              <a:pathLst>
                <a:path w="58410" h="61892" extrusionOk="0">
                  <a:moveTo>
                    <a:pt x="34708" y="0"/>
                  </a:moveTo>
                  <a:cubicBezTo>
                    <a:pt x="34232" y="0"/>
                    <a:pt x="33847" y="449"/>
                    <a:pt x="33525" y="836"/>
                  </a:cubicBezTo>
                  <a:cubicBezTo>
                    <a:pt x="32090" y="2430"/>
                    <a:pt x="29785" y="3171"/>
                    <a:pt x="27454" y="3171"/>
                  </a:cubicBezTo>
                  <a:cubicBezTo>
                    <a:pt x="24908" y="3171"/>
                    <a:pt x="22331" y="2288"/>
                    <a:pt x="20816" y="669"/>
                  </a:cubicBezTo>
                  <a:cubicBezTo>
                    <a:pt x="16746" y="2237"/>
                    <a:pt x="13644" y="3471"/>
                    <a:pt x="9841" y="5506"/>
                  </a:cubicBezTo>
                  <a:cubicBezTo>
                    <a:pt x="8073" y="6473"/>
                    <a:pt x="6172" y="7107"/>
                    <a:pt x="4971" y="8675"/>
                  </a:cubicBezTo>
                  <a:cubicBezTo>
                    <a:pt x="3070" y="11177"/>
                    <a:pt x="2903" y="15013"/>
                    <a:pt x="2703" y="18148"/>
                  </a:cubicBezTo>
                  <a:cubicBezTo>
                    <a:pt x="1869" y="29623"/>
                    <a:pt x="1035" y="41098"/>
                    <a:pt x="168" y="52539"/>
                  </a:cubicBezTo>
                  <a:cubicBezTo>
                    <a:pt x="68" y="53840"/>
                    <a:pt x="1" y="55275"/>
                    <a:pt x="735" y="56342"/>
                  </a:cubicBezTo>
                  <a:cubicBezTo>
                    <a:pt x="1335" y="57176"/>
                    <a:pt x="2303" y="57610"/>
                    <a:pt x="3203" y="57977"/>
                  </a:cubicBezTo>
                  <a:cubicBezTo>
                    <a:pt x="10186" y="60817"/>
                    <a:pt x="17650" y="61891"/>
                    <a:pt x="25211" y="61891"/>
                  </a:cubicBezTo>
                  <a:cubicBezTo>
                    <a:pt x="31592" y="61891"/>
                    <a:pt x="38043" y="61126"/>
                    <a:pt x="44333" y="60012"/>
                  </a:cubicBezTo>
                  <a:cubicBezTo>
                    <a:pt x="48402" y="59311"/>
                    <a:pt x="52538" y="58377"/>
                    <a:pt x="56208" y="56376"/>
                  </a:cubicBezTo>
                  <a:cubicBezTo>
                    <a:pt x="57042" y="55909"/>
                    <a:pt x="57876" y="55341"/>
                    <a:pt x="58209" y="54474"/>
                  </a:cubicBezTo>
                  <a:cubicBezTo>
                    <a:pt x="58409" y="53874"/>
                    <a:pt x="58376" y="53240"/>
                    <a:pt x="58276" y="52640"/>
                  </a:cubicBezTo>
                  <a:cubicBezTo>
                    <a:pt x="57409" y="43833"/>
                    <a:pt x="55707" y="36528"/>
                    <a:pt x="55574" y="27688"/>
                  </a:cubicBezTo>
                  <a:cubicBezTo>
                    <a:pt x="55541" y="24653"/>
                    <a:pt x="55040" y="20183"/>
                    <a:pt x="54673" y="17181"/>
                  </a:cubicBezTo>
                  <a:cubicBezTo>
                    <a:pt x="53873" y="10676"/>
                    <a:pt x="53773" y="8008"/>
                    <a:pt x="49103" y="6073"/>
                  </a:cubicBezTo>
                  <a:cubicBezTo>
                    <a:pt x="45867" y="4739"/>
                    <a:pt x="38495" y="2337"/>
                    <a:pt x="35560" y="335"/>
                  </a:cubicBezTo>
                  <a:cubicBezTo>
                    <a:pt x="35326" y="169"/>
                    <a:pt x="35059" y="2"/>
                    <a:pt x="34759" y="2"/>
                  </a:cubicBezTo>
                  <a:cubicBezTo>
                    <a:pt x="34742" y="1"/>
                    <a:pt x="34725" y="0"/>
                    <a:pt x="34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3725325" y="1913475"/>
              <a:ext cx="272725" cy="271900"/>
            </a:xfrm>
            <a:custGeom>
              <a:avLst/>
              <a:gdLst/>
              <a:ahLst/>
              <a:cxnLst/>
              <a:rect l="l" t="t" r="r" b="b"/>
              <a:pathLst>
                <a:path w="10909" h="10876" extrusionOk="0">
                  <a:moveTo>
                    <a:pt x="10909" y="1"/>
                  </a:moveTo>
                  <a:lnTo>
                    <a:pt x="1" y="4237"/>
                  </a:lnTo>
                  <a:cubicBezTo>
                    <a:pt x="1202" y="6172"/>
                    <a:pt x="1202" y="8573"/>
                    <a:pt x="801" y="10875"/>
                  </a:cubicBezTo>
                  <a:lnTo>
                    <a:pt x="835" y="10875"/>
                  </a:lnTo>
                  <a:cubicBezTo>
                    <a:pt x="5705" y="9141"/>
                    <a:pt x="9174" y="4804"/>
                    <a:pt x="10909" y="1"/>
                  </a:cubicBezTo>
                  <a:close/>
                </a:path>
              </a:pathLst>
            </a:custGeom>
            <a:solidFill>
              <a:srgbClr val="EA8D81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3428450" y="1324725"/>
              <a:ext cx="589625" cy="790600"/>
            </a:xfrm>
            <a:custGeom>
              <a:avLst/>
              <a:gdLst/>
              <a:ahLst/>
              <a:cxnLst/>
              <a:rect l="l" t="t" r="r" b="b"/>
              <a:pathLst>
                <a:path w="23585" h="31624" extrusionOk="0">
                  <a:moveTo>
                    <a:pt x="10508" y="0"/>
                  </a:moveTo>
                  <a:cubicBezTo>
                    <a:pt x="7906" y="1168"/>
                    <a:pt x="5638" y="3036"/>
                    <a:pt x="4170" y="5404"/>
                  </a:cubicBezTo>
                  <a:cubicBezTo>
                    <a:pt x="2669" y="7839"/>
                    <a:pt x="2035" y="10775"/>
                    <a:pt x="2669" y="13543"/>
                  </a:cubicBezTo>
                  <a:cubicBezTo>
                    <a:pt x="2869" y="14411"/>
                    <a:pt x="3170" y="15345"/>
                    <a:pt x="3036" y="16245"/>
                  </a:cubicBezTo>
                  <a:cubicBezTo>
                    <a:pt x="2803" y="17880"/>
                    <a:pt x="1135" y="18881"/>
                    <a:pt x="201" y="20282"/>
                  </a:cubicBezTo>
                  <a:cubicBezTo>
                    <a:pt x="67" y="20448"/>
                    <a:pt x="1" y="20615"/>
                    <a:pt x="34" y="20815"/>
                  </a:cubicBezTo>
                  <a:cubicBezTo>
                    <a:pt x="67" y="20949"/>
                    <a:pt x="134" y="21049"/>
                    <a:pt x="201" y="21116"/>
                  </a:cubicBezTo>
                  <a:cubicBezTo>
                    <a:pt x="835" y="21783"/>
                    <a:pt x="2035" y="21816"/>
                    <a:pt x="2369" y="22650"/>
                  </a:cubicBezTo>
                  <a:cubicBezTo>
                    <a:pt x="2536" y="23117"/>
                    <a:pt x="2402" y="23617"/>
                    <a:pt x="2402" y="24118"/>
                  </a:cubicBezTo>
                  <a:cubicBezTo>
                    <a:pt x="2402" y="24592"/>
                    <a:pt x="2672" y="25157"/>
                    <a:pt x="3127" y="25157"/>
                  </a:cubicBezTo>
                  <a:cubicBezTo>
                    <a:pt x="3152" y="25157"/>
                    <a:pt x="3177" y="25155"/>
                    <a:pt x="3203" y="25152"/>
                  </a:cubicBezTo>
                  <a:lnTo>
                    <a:pt x="3203" y="25152"/>
                  </a:lnTo>
                  <a:cubicBezTo>
                    <a:pt x="2869" y="25419"/>
                    <a:pt x="2869" y="25886"/>
                    <a:pt x="3003" y="26253"/>
                  </a:cubicBezTo>
                  <a:cubicBezTo>
                    <a:pt x="3136" y="26620"/>
                    <a:pt x="3370" y="26953"/>
                    <a:pt x="3536" y="27320"/>
                  </a:cubicBezTo>
                  <a:cubicBezTo>
                    <a:pt x="3837" y="28054"/>
                    <a:pt x="3670" y="28821"/>
                    <a:pt x="3670" y="29622"/>
                  </a:cubicBezTo>
                  <a:cubicBezTo>
                    <a:pt x="3670" y="30389"/>
                    <a:pt x="3970" y="31290"/>
                    <a:pt x="4671" y="31556"/>
                  </a:cubicBezTo>
                  <a:cubicBezTo>
                    <a:pt x="4837" y="31606"/>
                    <a:pt x="5021" y="31623"/>
                    <a:pt x="5213" y="31623"/>
                  </a:cubicBezTo>
                  <a:cubicBezTo>
                    <a:pt x="5404" y="31623"/>
                    <a:pt x="5605" y="31606"/>
                    <a:pt x="5805" y="31590"/>
                  </a:cubicBezTo>
                  <a:cubicBezTo>
                    <a:pt x="7873" y="31323"/>
                    <a:pt x="9908" y="31089"/>
                    <a:pt x="12009" y="30823"/>
                  </a:cubicBezTo>
                  <a:cubicBezTo>
                    <a:pt x="13844" y="30622"/>
                    <a:pt x="16012" y="29889"/>
                    <a:pt x="17680" y="28988"/>
                  </a:cubicBezTo>
                  <a:cubicBezTo>
                    <a:pt x="20482" y="27554"/>
                    <a:pt x="21983" y="25285"/>
                    <a:pt x="23584" y="20615"/>
                  </a:cubicBezTo>
                  <a:lnTo>
                    <a:pt x="10508" y="0"/>
                  </a:lnTo>
                  <a:close/>
                </a:path>
              </a:pathLst>
            </a:custGeom>
            <a:solidFill>
              <a:srgbClr val="FFA695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3452625" y="2778275"/>
              <a:ext cx="247725" cy="990725"/>
            </a:xfrm>
            <a:custGeom>
              <a:avLst/>
              <a:gdLst/>
              <a:ahLst/>
              <a:cxnLst/>
              <a:rect l="l" t="t" r="r" b="b"/>
              <a:pathLst>
                <a:path w="9909" h="39629" extrusionOk="0">
                  <a:moveTo>
                    <a:pt x="2403" y="0"/>
                  </a:moveTo>
                  <a:cubicBezTo>
                    <a:pt x="401" y="3269"/>
                    <a:pt x="1" y="7172"/>
                    <a:pt x="201" y="10975"/>
                  </a:cubicBezTo>
                  <a:cubicBezTo>
                    <a:pt x="435" y="14744"/>
                    <a:pt x="1235" y="18480"/>
                    <a:pt x="1502" y="22249"/>
                  </a:cubicBezTo>
                  <a:cubicBezTo>
                    <a:pt x="1869" y="27687"/>
                    <a:pt x="1068" y="33190"/>
                    <a:pt x="1269" y="38661"/>
                  </a:cubicBezTo>
                  <a:lnTo>
                    <a:pt x="9908" y="39628"/>
                  </a:lnTo>
                  <a:cubicBezTo>
                    <a:pt x="7840" y="34124"/>
                    <a:pt x="5738" y="28520"/>
                    <a:pt x="5405" y="22650"/>
                  </a:cubicBezTo>
                  <a:cubicBezTo>
                    <a:pt x="5271" y="20648"/>
                    <a:pt x="5405" y="18647"/>
                    <a:pt x="5105" y="16679"/>
                  </a:cubicBezTo>
                  <a:cubicBezTo>
                    <a:pt x="4738" y="14144"/>
                    <a:pt x="3770" y="11775"/>
                    <a:pt x="3503" y="9240"/>
                  </a:cubicBezTo>
                  <a:cubicBezTo>
                    <a:pt x="3103" y="6138"/>
                    <a:pt x="3737" y="2802"/>
                    <a:pt x="2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3927975" y="2729550"/>
              <a:ext cx="398650" cy="1084475"/>
            </a:xfrm>
            <a:custGeom>
              <a:avLst/>
              <a:gdLst/>
              <a:ahLst/>
              <a:cxnLst/>
              <a:rect l="l" t="t" r="r" b="b"/>
              <a:pathLst>
                <a:path w="15946" h="43379" extrusionOk="0">
                  <a:moveTo>
                    <a:pt x="12648" y="1"/>
                  </a:moveTo>
                  <a:cubicBezTo>
                    <a:pt x="12267" y="1"/>
                    <a:pt x="11905" y="474"/>
                    <a:pt x="11742" y="882"/>
                  </a:cubicBezTo>
                  <a:cubicBezTo>
                    <a:pt x="8874" y="7220"/>
                    <a:pt x="8006" y="14258"/>
                    <a:pt x="6839" y="21096"/>
                  </a:cubicBezTo>
                  <a:cubicBezTo>
                    <a:pt x="5605" y="27968"/>
                    <a:pt x="4037" y="34973"/>
                    <a:pt x="1" y="40643"/>
                  </a:cubicBezTo>
                  <a:lnTo>
                    <a:pt x="15945" y="43379"/>
                  </a:lnTo>
                  <a:cubicBezTo>
                    <a:pt x="13110" y="34939"/>
                    <a:pt x="13043" y="25866"/>
                    <a:pt x="13777" y="16960"/>
                  </a:cubicBezTo>
                  <a:cubicBezTo>
                    <a:pt x="14244" y="11523"/>
                    <a:pt x="15011" y="5852"/>
                    <a:pt x="13243" y="615"/>
                  </a:cubicBezTo>
                  <a:cubicBezTo>
                    <a:pt x="13210" y="415"/>
                    <a:pt x="13110" y="214"/>
                    <a:pt x="12910" y="81"/>
                  </a:cubicBezTo>
                  <a:cubicBezTo>
                    <a:pt x="12823" y="25"/>
                    <a:pt x="12735" y="1"/>
                    <a:pt x="12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3566875" y="1159225"/>
              <a:ext cx="1053275" cy="1587875"/>
            </a:xfrm>
            <a:custGeom>
              <a:avLst/>
              <a:gdLst/>
              <a:ahLst/>
              <a:cxnLst/>
              <a:rect l="l" t="t" r="r" b="b"/>
              <a:pathLst>
                <a:path w="42131" h="63515" extrusionOk="0">
                  <a:moveTo>
                    <a:pt x="13569" y="0"/>
                  </a:moveTo>
                  <a:cubicBezTo>
                    <a:pt x="13372" y="0"/>
                    <a:pt x="13174" y="5"/>
                    <a:pt x="12977" y="16"/>
                  </a:cubicBezTo>
                  <a:cubicBezTo>
                    <a:pt x="10475" y="149"/>
                    <a:pt x="7973" y="1117"/>
                    <a:pt x="6272" y="2951"/>
                  </a:cubicBezTo>
                  <a:lnTo>
                    <a:pt x="968" y="5653"/>
                  </a:lnTo>
                  <a:cubicBezTo>
                    <a:pt x="1" y="7788"/>
                    <a:pt x="601" y="10323"/>
                    <a:pt x="1836" y="12291"/>
                  </a:cubicBezTo>
                  <a:cubicBezTo>
                    <a:pt x="3103" y="14226"/>
                    <a:pt x="4838" y="15794"/>
                    <a:pt x="6472" y="17462"/>
                  </a:cubicBezTo>
                  <a:cubicBezTo>
                    <a:pt x="9975" y="21031"/>
                    <a:pt x="12943" y="25801"/>
                    <a:pt x="12343" y="30804"/>
                  </a:cubicBezTo>
                  <a:cubicBezTo>
                    <a:pt x="11809" y="35174"/>
                    <a:pt x="8674" y="38810"/>
                    <a:pt x="7440" y="43047"/>
                  </a:cubicBezTo>
                  <a:cubicBezTo>
                    <a:pt x="6039" y="47850"/>
                    <a:pt x="7306" y="53220"/>
                    <a:pt x="10442" y="57090"/>
                  </a:cubicBezTo>
                  <a:cubicBezTo>
                    <a:pt x="13544" y="60993"/>
                    <a:pt x="18481" y="63261"/>
                    <a:pt x="23451" y="63494"/>
                  </a:cubicBezTo>
                  <a:cubicBezTo>
                    <a:pt x="23737" y="63508"/>
                    <a:pt x="24024" y="63515"/>
                    <a:pt x="24311" y="63515"/>
                  </a:cubicBezTo>
                  <a:cubicBezTo>
                    <a:pt x="28965" y="63515"/>
                    <a:pt x="33620" y="61749"/>
                    <a:pt x="37328" y="58858"/>
                  </a:cubicBezTo>
                  <a:cubicBezTo>
                    <a:pt x="38528" y="57890"/>
                    <a:pt x="39663" y="56823"/>
                    <a:pt x="40363" y="55422"/>
                  </a:cubicBezTo>
                  <a:cubicBezTo>
                    <a:pt x="42131" y="52053"/>
                    <a:pt x="40830" y="47883"/>
                    <a:pt x="38895" y="44548"/>
                  </a:cubicBezTo>
                  <a:cubicBezTo>
                    <a:pt x="37027" y="41245"/>
                    <a:pt x="34526" y="38176"/>
                    <a:pt x="33692" y="34407"/>
                  </a:cubicBezTo>
                  <a:cubicBezTo>
                    <a:pt x="32858" y="30704"/>
                    <a:pt x="33825" y="26868"/>
                    <a:pt x="33825" y="23066"/>
                  </a:cubicBezTo>
                  <a:cubicBezTo>
                    <a:pt x="33858" y="14159"/>
                    <a:pt x="28354" y="5453"/>
                    <a:pt x="20215" y="1650"/>
                  </a:cubicBezTo>
                  <a:cubicBezTo>
                    <a:pt x="18157" y="698"/>
                    <a:pt x="15872" y="0"/>
                    <a:pt x="13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3581900" y="1391450"/>
              <a:ext cx="979050" cy="1356500"/>
            </a:xfrm>
            <a:custGeom>
              <a:avLst/>
              <a:gdLst/>
              <a:ahLst/>
              <a:cxnLst/>
              <a:rect l="l" t="t" r="r" b="b"/>
              <a:pathLst>
                <a:path w="39162" h="54260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067"/>
                    <a:pt x="601" y="2102"/>
                    <a:pt x="1201" y="3036"/>
                  </a:cubicBezTo>
                  <a:cubicBezTo>
                    <a:pt x="2435" y="5004"/>
                    <a:pt x="4203" y="6538"/>
                    <a:pt x="5838" y="8206"/>
                  </a:cubicBezTo>
                  <a:cubicBezTo>
                    <a:pt x="9340" y="11775"/>
                    <a:pt x="12276" y="16545"/>
                    <a:pt x="11709" y="21549"/>
                  </a:cubicBezTo>
                  <a:cubicBezTo>
                    <a:pt x="11175" y="25919"/>
                    <a:pt x="8039" y="29555"/>
                    <a:pt x="6772" y="33791"/>
                  </a:cubicBezTo>
                  <a:cubicBezTo>
                    <a:pt x="5404" y="38594"/>
                    <a:pt x="6638" y="43965"/>
                    <a:pt x="9774" y="47868"/>
                  </a:cubicBezTo>
                  <a:cubicBezTo>
                    <a:pt x="12910" y="51737"/>
                    <a:pt x="17846" y="54039"/>
                    <a:pt x="22783" y="54239"/>
                  </a:cubicBezTo>
                  <a:cubicBezTo>
                    <a:pt x="23076" y="54253"/>
                    <a:pt x="23369" y="54259"/>
                    <a:pt x="23662" y="54259"/>
                  </a:cubicBezTo>
                  <a:cubicBezTo>
                    <a:pt x="28339" y="54259"/>
                    <a:pt x="32987" y="52522"/>
                    <a:pt x="36660" y="49602"/>
                  </a:cubicBezTo>
                  <a:cubicBezTo>
                    <a:pt x="37594" y="48902"/>
                    <a:pt x="38461" y="48068"/>
                    <a:pt x="39162" y="47100"/>
                  </a:cubicBezTo>
                  <a:lnTo>
                    <a:pt x="39162" y="47100"/>
                  </a:lnTo>
                  <a:cubicBezTo>
                    <a:pt x="37728" y="48016"/>
                    <a:pt x="35951" y="48385"/>
                    <a:pt x="34112" y="48385"/>
                  </a:cubicBezTo>
                  <a:cubicBezTo>
                    <a:pt x="32869" y="48385"/>
                    <a:pt x="31599" y="48217"/>
                    <a:pt x="30389" y="47934"/>
                  </a:cubicBezTo>
                  <a:cubicBezTo>
                    <a:pt x="26086" y="46900"/>
                    <a:pt x="22350" y="44198"/>
                    <a:pt x="20348" y="40195"/>
                  </a:cubicBezTo>
                  <a:cubicBezTo>
                    <a:pt x="18280" y="36026"/>
                    <a:pt x="17946" y="31356"/>
                    <a:pt x="17479" y="26786"/>
                  </a:cubicBezTo>
                  <a:cubicBezTo>
                    <a:pt x="16946" y="21449"/>
                    <a:pt x="15745" y="16612"/>
                    <a:pt x="12609" y="12175"/>
                  </a:cubicBezTo>
                  <a:cubicBezTo>
                    <a:pt x="10441" y="9107"/>
                    <a:pt x="7706" y="6505"/>
                    <a:pt x="4870" y="4036"/>
                  </a:cubicBezTo>
                  <a:cubicBezTo>
                    <a:pt x="4337" y="3669"/>
                    <a:pt x="3736" y="3269"/>
                    <a:pt x="3203" y="2869"/>
                  </a:cubicBezTo>
                  <a:cubicBezTo>
                    <a:pt x="2002" y="2001"/>
                    <a:pt x="1001" y="10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3508500" y="1584625"/>
              <a:ext cx="171825" cy="54550"/>
            </a:xfrm>
            <a:custGeom>
              <a:avLst/>
              <a:gdLst/>
              <a:ahLst/>
              <a:cxnLst/>
              <a:rect l="l" t="t" r="r" b="b"/>
              <a:pathLst>
                <a:path w="6873" h="2182" extrusionOk="0">
                  <a:moveTo>
                    <a:pt x="4050" y="1"/>
                  </a:moveTo>
                  <a:cubicBezTo>
                    <a:pt x="3934" y="1"/>
                    <a:pt x="3819" y="5"/>
                    <a:pt x="3704" y="12"/>
                  </a:cubicBezTo>
                  <a:cubicBezTo>
                    <a:pt x="2669" y="112"/>
                    <a:pt x="1669" y="479"/>
                    <a:pt x="701" y="979"/>
                  </a:cubicBezTo>
                  <a:cubicBezTo>
                    <a:pt x="1" y="1313"/>
                    <a:pt x="101" y="1947"/>
                    <a:pt x="334" y="2080"/>
                  </a:cubicBezTo>
                  <a:cubicBezTo>
                    <a:pt x="452" y="2153"/>
                    <a:pt x="589" y="2182"/>
                    <a:pt x="728" y="2182"/>
                  </a:cubicBezTo>
                  <a:cubicBezTo>
                    <a:pt x="905" y="2182"/>
                    <a:pt x="1086" y="2136"/>
                    <a:pt x="1235" y="2080"/>
                  </a:cubicBezTo>
                  <a:cubicBezTo>
                    <a:pt x="2339" y="1755"/>
                    <a:pt x="3411" y="1178"/>
                    <a:pt x="4544" y="1178"/>
                  </a:cubicBezTo>
                  <a:cubicBezTo>
                    <a:pt x="4575" y="1178"/>
                    <a:pt x="4606" y="1179"/>
                    <a:pt x="4638" y="1179"/>
                  </a:cubicBezTo>
                  <a:cubicBezTo>
                    <a:pt x="5171" y="1179"/>
                    <a:pt x="5705" y="1350"/>
                    <a:pt x="6239" y="1350"/>
                  </a:cubicBezTo>
                  <a:cubicBezTo>
                    <a:pt x="6372" y="1350"/>
                    <a:pt x="6506" y="1340"/>
                    <a:pt x="6639" y="1313"/>
                  </a:cubicBezTo>
                  <a:cubicBezTo>
                    <a:pt x="6706" y="1313"/>
                    <a:pt x="6772" y="1246"/>
                    <a:pt x="6806" y="1213"/>
                  </a:cubicBezTo>
                  <a:cubicBezTo>
                    <a:pt x="6872" y="1079"/>
                    <a:pt x="6739" y="979"/>
                    <a:pt x="6672" y="879"/>
                  </a:cubicBezTo>
                  <a:cubicBezTo>
                    <a:pt x="5958" y="254"/>
                    <a:pt x="5005" y="1"/>
                    <a:pt x="40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3545600" y="1691275"/>
              <a:ext cx="121350" cy="50675"/>
            </a:xfrm>
            <a:custGeom>
              <a:avLst/>
              <a:gdLst/>
              <a:ahLst/>
              <a:cxnLst/>
              <a:rect l="l" t="t" r="r" b="b"/>
              <a:pathLst>
                <a:path w="4854" h="2027" extrusionOk="0">
                  <a:moveTo>
                    <a:pt x="4553" y="0"/>
                  </a:moveTo>
                  <a:cubicBezTo>
                    <a:pt x="4516" y="0"/>
                    <a:pt x="4482" y="15"/>
                    <a:pt x="4454" y="49"/>
                  </a:cubicBezTo>
                  <a:cubicBezTo>
                    <a:pt x="3887" y="616"/>
                    <a:pt x="3320" y="1183"/>
                    <a:pt x="2553" y="1417"/>
                  </a:cubicBezTo>
                  <a:cubicBezTo>
                    <a:pt x="2220" y="1550"/>
                    <a:pt x="1853" y="1617"/>
                    <a:pt x="1486" y="1617"/>
                  </a:cubicBezTo>
                  <a:cubicBezTo>
                    <a:pt x="1119" y="1617"/>
                    <a:pt x="652" y="1550"/>
                    <a:pt x="452" y="1216"/>
                  </a:cubicBezTo>
                  <a:cubicBezTo>
                    <a:pt x="403" y="1158"/>
                    <a:pt x="340" y="1134"/>
                    <a:pt x="279" y="1134"/>
                  </a:cubicBezTo>
                  <a:cubicBezTo>
                    <a:pt x="132" y="1134"/>
                    <a:pt x="0" y="1275"/>
                    <a:pt x="118" y="1417"/>
                  </a:cubicBezTo>
                  <a:cubicBezTo>
                    <a:pt x="400" y="1879"/>
                    <a:pt x="924" y="2027"/>
                    <a:pt x="1465" y="2027"/>
                  </a:cubicBezTo>
                  <a:cubicBezTo>
                    <a:pt x="1820" y="2027"/>
                    <a:pt x="2182" y="1963"/>
                    <a:pt x="2486" y="1884"/>
                  </a:cubicBezTo>
                  <a:cubicBezTo>
                    <a:pt x="3354" y="1583"/>
                    <a:pt x="4121" y="1016"/>
                    <a:pt x="4721" y="349"/>
                  </a:cubicBezTo>
                  <a:cubicBezTo>
                    <a:pt x="4854" y="217"/>
                    <a:pt x="4692" y="0"/>
                    <a:pt x="4553" y="0"/>
                  </a:cubicBezTo>
                  <a:close/>
                </a:path>
              </a:pathLst>
            </a:custGeom>
            <a:solidFill>
              <a:srgbClr val="6D3016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3498500" y="1601500"/>
              <a:ext cx="412825" cy="220325"/>
            </a:xfrm>
            <a:custGeom>
              <a:avLst/>
              <a:gdLst/>
              <a:ahLst/>
              <a:cxnLst/>
              <a:rect l="l" t="t" r="r" b="b"/>
              <a:pathLst>
                <a:path w="16513" h="8813" extrusionOk="0">
                  <a:moveTo>
                    <a:pt x="3774" y="402"/>
                  </a:moveTo>
                  <a:cubicBezTo>
                    <a:pt x="5562" y="402"/>
                    <a:pt x="7040" y="2080"/>
                    <a:pt x="7106" y="4207"/>
                  </a:cubicBezTo>
                  <a:cubicBezTo>
                    <a:pt x="7206" y="6375"/>
                    <a:pt x="5771" y="8210"/>
                    <a:pt x="4003" y="8310"/>
                  </a:cubicBezTo>
                  <a:cubicBezTo>
                    <a:pt x="3969" y="8311"/>
                    <a:pt x="3934" y="8312"/>
                    <a:pt x="3899" y="8312"/>
                  </a:cubicBezTo>
                  <a:cubicBezTo>
                    <a:pt x="2110" y="8312"/>
                    <a:pt x="600" y="6634"/>
                    <a:pt x="534" y="4507"/>
                  </a:cubicBezTo>
                  <a:cubicBezTo>
                    <a:pt x="434" y="2339"/>
                    <a:pt x="1869" y="504"/>
                    <a:pt x="3670" y="404"/>
                  </a:cubicBezTo>
                  <a:cubicBezTo>
                    <a:pt x="3705" y="403"/>
                    <a:pt x="3740" y="402"/>
                    <a:pt x="3774" y="402"/>
                  </a:cubicBezTo>
                  <a:close/>
                  <a:moveTo>
                    <a:pt x="3729" y="0"/>
                  </a:moveTo>
                  <a:cubicBezTo>
                    <a:pt x="3676" y="0"/>
                    <a:pt x="3623" y="1"/>
                    <a:pt x="3570" y="4"/>
                  </a:cubicBezTo>
                  <a:cubicBezTo>
                    <a:pt x="1568" y="104"/>
                    <a:pt x="1" y="2106"/>
                    <a:pt x="67" y="4541"/>
                  </a:cubicBezTo>
                  <a:cubicBezTo>
                    <a:pt x="166" y="6934"/>
                    <a:pt x="1876" y="8812"/>
                    <a:pt x="3898" y="8812"/>
                  </a:cubicBezTo>
                  <a:cubicBezTo>
                    <a:pt x="3933" y="8812"/>
                    <a:pt x="3968" y="8811"/>
                    <a:pt x="4003" y="8810"/>
                  </a:cubicBezTo>
                  <a:cubicBezTo>
                    <a:pt x="6005" y="8710"/>
                    <a:pt x="7539" y="6809"/>
                    <a:pt x="7539" y="4474"/>
                  </a:cubicBezTo>
                  <a:lnTo>
                    <a:pt x="16512" y="4007"/>
                  </a:lnTo>
                  <a:lnTo>
                    <a:pt x="16446" y="3540"/>
                  </a:lnTo>
                  <a:lnTo>
                    <a:pt x="7473" y="4007"/>
                  </a:lnTo>
                  <a:cubicBezTo>
                    <a:pt x="7278" y="1766"/>
                    <a:pt x="5661" y="0"/>
                    <a:pt x="3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4"/>
            <p:cNvSpPr/>
            <p:nvPr/>
          </p:nvSpPr>
          <p:spPr>
            <a:xfrm>
              <a:off x="3800375" y="1694950"/>
              <a:ext cx="184325" cy="196100"/>
            </a:xfrm>
            <a:custGeom>
              <a:avLst/>
              <a:gdLst/>
              <a:ahLst/>
              <a:cxnLst/>
              <a:rect l="l" t="t" r="r" b="b"/>
              <a:pathLst>
                <a:path w="7373" h="7844" extrusionOk="0">
                  <a:moveTo>
                    <a:pt x="4598" y="1"/>
                  </a:moveTo>
                  <a:cubicBezTo>
                    <a:pt x="4331" y="1"/>
                    <a:pt x="4063" y="35"/>
                    <a:pt x="3804" y="102"/>
                  </a:cubicBezTo>
                  <a:cubicBezTo>
                    <a:pt x="2870" y="302"/>
                    <a:pt x="2136" y="936"/>
                    <a:pt x="1535" y="1637"/>
                  </a:cubicBezTo>
                  <a:cubicBezTo>
                    <a:pt x="968" y="2370"/>
                    <a:pt x="601" y="3238"/>
                    <a:pt x="301" y="4105"/>
                  </a:cubicBezTo>
                  <a:cubicBezTo>
                    <a:pt x="134" y="4639"/>
                    <a:pt x="1" y="5239"/>
                    <a:pt x="1" y="5773"/>
                  </a:cubicBezTo>
                  <a:cubicBezTo>
                    <a:pt x="34" y="6373"/>
                    <a:pt x="201" y="6940"/>
                    <a:pt x="635" y="7307"/>
                  </a:cubicBezTo>
                  <a:cubicBezTo>
                    <a:pt x="1061" y="7688"/>
                    <a:pt x="1622" y="7843"/>
                    <a:pt x="2188" y="7843"/>
                  </a:cubicBezTo>
                  <a:cubicBezTo>
                    <a:pt x="2464" y="7843"/>
                    <a:pt x="2740" y="7807"/>
                    <a:pt x="3003" y="7741"/>
                  </a:cubicBezTo>
                  <a:cubicBezTo>
                    <a:pt x="4004" y="7474"/>
                    <a:pt x="4971" y="6907"/>
                    <a:pt x="5605" y="6073"/>
                  </a:cubicBezTo>
                  <a:cubicBezTo>
                    <a:pt x="7039" y="4405"/>
                    <a:pt x="7373" y="3038"/>
                    <a:pt x="7306" y="2370"/>
                  </a:cubicBezTo>
                  <a:cubicBezTo>
                    <a:pt x="7273" y="1703"/>
                    <a:pt x="6939" y="1069"/>
                    <a:pt x="6439" y="636"/>
                  </a:cubicBezTo>
                  <a:cubicBezTo>
                    <a:pt x="5916" y="208"/>
                    <a:pt x="5259" y="1"/>
                    <a:pt x="4598" y="1"/>
                  </a:cubicBezTo>
                  <a:close/>
                </a:path>
              </a:pathLst>
            </a:custGeom>
            <a:solidFill>
              <a:srgbClr val="FFA695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4"/>
            <p:cNvSpPr/>
            <p:nvPr/>
          </p:nvSpPr>
          <p:spPr>
            <a:xfrm>
              <a:off x="3836250" y="1847600"/>
              <a:ext cx="96750" cy="96750"/>
            </a:xfrm>
            <a:custGeom>
              <a:avLst/>
              <a:gdLst/>
              <a:ahLst/>
              <a:cxnLst/>
              <a:rect l="l" t="t" r="r" b="b"/>
              <a:pathLst>
                <a:path w="3870" h="3870" extrusionOk="0">
                  <a:moveTo>
                    <a:pt x="1902" y="0"/>
                  </a:moveTo>
                  <a:cubicBezTo>
                    <a:pt x="834" y="0"/>
                    <a:pt x="0" y="868"/>
                    <a:pt x="0" y="1968"/>
                  </a:cubicBezTo>
                  <a:cubicBezTo>
                    <a:pt x="0" y="3036"/>
                    <a:pt x="868" y="3870"/>
                    <a:pt x="1935" y="3870"/>
                  </a:cubicBezTo>
                  <a:cubicBezTo>
                    <a:pt x="3036" y="3870"/>
                    <a:pt x="3870" y="3003"/>
                    <a:pt x="3870" y="1935"/>
                  </a:cubicBezTo>
                  <a:cubicBezTo>
                    <a:pt x="3870" y="868"/>
                    <a:pt x="2936" y="0"/>
                    <a:pt x="1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44"/>
          <p:cNvGrpSpPr/>
          <p:nvPr/>
        </p:nvGrpSpPr>
        <p:grpSpPr>
          <a:xfrm>
            <a:off x="1718365" y="2975464"/>
            <a:ext cx="1067424" cy="2080317"/>
            <a:chOff x="4079750" y="1445000"/>
            <a:chExt cx="1460225" cy="2741950"/>
          </a:xfrm>
        </p:grpSpPr>
        <p:sp>
          <p:nvSpPr>
            <p:cNvPr id="1053" name="Google Shape;1053;p44"/>
            <p:cNvSpPr/>
            <p:nvPr/>
          </p:nvSpPr>
          <p:spPr>
            <a:xfrm>
              <a:off x="4216525" y="1445000"/>
              <a:ext cx="1219225" cy="1074150"/>
            </a:xfrm>
            <a:custGeom>
              <a:avLst/>
              <a:gdLst/>
              <a:ahLst/>
              <a:cxnLst/>
              <a:rect l="l" t="t" r="r" b="b"/>
              <a:pathLst>
                <a:path w="48769" h="42966" extrusionOk="0">
                  <a:moveTo>
                    <a:pt x="26792" y="1"/>
                  </a:moveTo>
                  <a:cubicBezTo>
                    <a:pt x="24488" y="1"/>
                    <a:pt x="22141" y="1480"/>
                    <a:pt x="21449" y="3696"/>
                  </a:cubicBezTo>
                  <a:cubicBezTo>
                    <a:pt x="19784" y="1680"/>
                    <a:pt x="17274" y="201"/>
                    <a:pt x="14682" y="201"/>
                  </a:cubicBezTo>
                  <a:cubicBezTo>
                    <a:pt x="14314" y="201"/>
                    <a:pt x="13945" y="231"/>
                    <a:pt x="13576" y="293"/>
                  </a:cubicBezTo>
                  <a:cubicBezTo>
                    <a:pt x="10608" y="760"/>
                    <a:pt x="8106" y="3796"/>
                    <a:pt x="8773" y="6698"/>
                  </a:cubicBezTo>
                  <a:cubicBezTo>
                    <a:pt x="8190" y="6448"/>
                    <a:pt x="7563" y="6329"/>
                    <a:pt x="6933" y="6329"/>
                  </a:cubicBezTo>
                  <a:cubicBezTo>
                    <a:pt x="5293" y="6329"/>
                    <a:pt x="3633" y="7135"/>
                    <a:pt x="2669" y="8532"/>
                  </a:cubicBezTo>
                  <a:cubicBezTo>
                    <a:pt x="1368" y="10400"/>
                    <a:pt x="1535" y="13202"/>
                    <a:pt x="3069" y="14904"/>
                  </a:cubicBezTo>
                  <a:cubicBezTo>
                    <a:pt x="3236" y="15070"/>
                    <a:pt x="3403" y="15270"/>
                    <a:pt x="3436" y="15471"/>
                  </a:cubicBezTo>
                  <a:cubicBezTo>
                    <a:pt x="3503" y="15938"/>
                    <a:pt x="3002" y="16238"/>
                    <a:pt x="2569" y="16438"/>
                  </a:cubicBezTo>
                  <a:cubicBezTo>
                    <a:pt x="1001" y="17272"/>
                    <a:pt x="0" y="19107"/>
                    <a:pt x="167" y="20908"/>
                  </a:cubicBezTo>
                  <a:cubicBezTo>
                    <a:pt x="334" y="22709"/>
                    <a:pt x="1568" y="24310"/>
                    <a:pt x="3269" y="24911"/>
                  </a:cubicBezTo>
                  <a:cubicBezTo>
                    <a:pt x="1868" y="26112"/>
                    <a:pt x="2368" y="28613"/>
                    <a:pt x="3903" y="29614"/>
                  </a:cubicBezTo>
                  <a:cubicBezTo>
                    <a:pt x="4558" y="30041"/>
                    <a:pt x="5321" y="30231"/>
                    <a:pt x="6101" y="30231"/>
                  </a:cubicBezTo>
                  <a:cubicBezTo>
                    <a:pt x="7150" y="30231"/>
                    <a:pt x="8227" y="29888"/>
                    <a:pt x="9107" y="29314"/>
                  </a:cubicBezTo>
                  <a:lnTo>
                    <a:pt x="26853" y="38787"/>
                  </a:lnTo>
                  <a:cubicBezTo>
                    <a:pt x="27486" y="41089"/>
                    <a:pt x="29688" y="42824"/>
                    <a:pt x="32056" y="42957"/>
                  </a:cubicBezTo>
                  <a:cubicBezTo>
                    <a:pt x="32152" y="42962"/>
                    <a:pt x="32248" y="42965"/>
                    <a:pt x="32344" y="42965"/>
                  </a:cubicBezTo>
                  <a:cubicBezTo>
                    <a:pt x="34617" y="42965"/>
                    <a:pt x="36862" y="41466"/>
                    <a:pt x="37694" y="39321"/>
                  </a:cubicBezTo>
                  <a:cubicBezTo>
                    <a:pt x="38266" y="39543"/>
                    <a:pt x="38852" y="39644"/>
                    <a:pt x="39438" y="39644"/>
                  </a:cubicBezTo>
                  <a:cubicBezTo>
                    <a:pt x="41754" y="39644"/>
                    <a:pt x="44068" y="38062"/>
                    <a:pt x="45533" y="36119"/>
                  </a:cubicBezTo>
                  <a:cubicBezTo>
                    <a:pt x="46500" y="34818"/>
                    <a:pt x="47267" y="33317"/>
                    <a:pt x="47234" y="31716"/>
                  </a:cubicBezTo>
                  <a:cubicBezTo>
                    <a:pt x="47200" y="30081"/>
                    <a:pt x="46066" y="28447"/>
                    <a:pt x="44499" y="28213"/>
                  </a:cubicBezTo>
                  <a:cubicBezTo>
                    <a:pt x="47234" y="27079"/>
                    <a:pt x="48568" y="23877"/>
                    <a:pt x="48702" y="20875"/>
                  </a:cubicBezTo>
                  <a:cubicBezTo>
                    <a:pt x="48768" y="18973"/>
                    <a:pt x="48401" y="16972"/>
                    <a:pt x="47200" y="15537"/>
                  </a:cubicBezTo>
                  <a:cubicBezTo>
                    <a:pt x="46393" y="14551"/>
                    <a:pt x="45104" y="13926"/>
                    <a:pt x="43870" y="13926"/>
                  </a:cubicBezTo>
                  <a:cubicBezTo>
                    <a:pt x="43267" y="13926"/>
                    <a:pt x="42678" y="14075"/>
                    <a:pt x="42164" y="14403"/>
                  </a:cubicBezTo>
                  <a:cubicBezTo>
                    <a:pt x="42897" y="12535"/>
                    <a:pt x="43098" y="10367"/>
                    <a:pt x="42397" y="8432"/>
                  </a:cubicBezTo>
                  <a:cubicBezTo>
                    <a:pt x="41730" y="6531"/>
                    <a:pt x="40095" y="4896"/>
                    <a:pt x="38161" y="4429"/>
                  </a:cubicBezTo>
                  <a:cubicBezTo>
                    <a:pt x="37770" y="4330"/>
                    <a:pt x="37367" y="4282"/>
                    <a:pt x="36962" y="4282"/>
                  </a:cubicBezTo>
                  <a:cubicBezTo>
                    <a:pt x="35328" y="4282"/>
                    <a:pt x="33679" y="5067"/>
                    <a:pt x="32824" y="6431"/>
                  </a:cubicBezTo>
                  <a:cubicBezTo>
                    <a:pt x="32757" y="3629"/>
                    <a:pt x="30855" y="927"/>
                    <a:pt x="28187" y="193"/>
                  </a:cubicBezTo>
                  <a:cubicBezTo>
                    <a:pt x="27734" y="63"/>
                    <a:pt x="27264" y="1"/>
                    <a:pt x="26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4"/>
            <p:cNvSpPr/>
            <p:nvPr/>
          </p:nvSpPr>
          <p:spPr>
            <a:xfrm>
              <a:off x="4580950" y="1865100"/>
              <a:ext cx="853125" cy="654025"/>
            </a:xfrm>
            <a:custGeom>
              <a:avLst/>
              <a:gdLst/>
              <a:ahLst/>
              <a:cxnLst/>
              <a:rect l="l" t="t" r="r" b="b"/>
              <a:pathLst>
                <a:path w="34125" h="26161" extrusionOk="0">
                  <a:moveTo>
                    <a:pt x="33357" y="1"/>
                  </a:moveTo>
                  <a:cubicBezTo>
                    <a:pt x="32790" y="1302"/>
                    <a:pt x="32023" y="2536"/>
                    <a:pt x="31289" y="3804"/>
                  </a:cubicBezTo>
                  <a:cubicBezTo>
                    <a:pt x="30255" y="5538"/>
                    <a:pt x="29688" y="7440"/>
                    <a:pt x="28954" y="9274"/>
                  </a:cubicBezTo>
                  <a:cubicBezTo>
                    <a:pt x="27620" y="12643"/>
                    <a:pt x="25418" y="15645"/>
                    <a:pt x="22149" y="17447"/>
                  </a:cubicBezTo>
                  <a:cubicBezTo>
                    <a:pt x="20452" y="18398"/>
                    <a:pt x="18556" y="18932"/>
                    <a:pt x="16660" y="18932"/>
                  </a:cubicBezTo>
                  <a:cubicBezTo>
                    <a:pt x="15166" y="18932"/>
                    <a:pt x="13672" y="18601"/>
                    <a:pt x="12276" y="17880"/>
                  </a:cubicBezTo>
                  <a:cubicBezTo>
                    <a:pt x="10608" y="17046"/>
                    <a:pt x="9574" y="15479"/>
                    <a:pt x="8006" y="14478"/>
                  </a:cubicBezTo>
                  <a:cubicBezTo>
                    <a:pt x="6949" y="13807"/>
                    <a:pt x="5732" y="13595"/>
                    <a:pt x="4494" y="13595"/>
                  </a:cubicBezTo>
                  <a:cubicBezTo>
                    <a:pt x="4131" y="13595"/>
                    <a:pt x="3766" y="13614"/>
                    <a:pt x="3403" y="13644"/>
                  </a:cubicBezTo>
                  <a:cubicBezTo>
                    <a:pt x="3236" y="13944"/>
                    <a:pt x="3002" y="14144"/>
                    <a:pt x="2669" y="14311"/>
                  </a:cubicBezTo>
                  <a:cubicBezTo>
                    <a:pt x="1801" y="14711"/>
                    <a:pt x="867" y="15078"/>
                    <a:pt x="0" y="15445"/>
                  </a:cubicBezTo>
                  <a:lnTo>
                    <a:pt x="12242" y="21983"/>
                  </a:lnTo>
                  <a:cubicBezTo>
                    <a:pt x="12843" y="24285"/>
                    <a:pt x="15078" y="26020"/>
                    <a:pt x="17446" y="26153"/>
                  </a:cubicBezTo>
                  <a:cubicBezTo>
                    <a:pt x="17540" y="26158"/>
                    <a:pt x="17634" y="26161"/>
                    <a:pt x="17728" y="26161"/>
                  </a:cubicBezTo>
                  <a:cubicBezTo>
                    <a:pt x="20000" y="26161"/>
                    <a:pt x="22218" y="24631"/>
                    <a:pt x="23083" y="22517"/>
                  </a:cubicBezTo>
                  <a:cubicBezTo>
                    <a:pt x="23650" y="22737"/>
                    <a:pt x="24231" y="22837"/>
                    <a:pt x="24811" y="22837"/>
                  </a:cubicBezTo>
                  <a:cubicBezTo>
                    <a:pt x="27133" y="22837"/>
                    <a:pt x="29455" y="21236"/>
                    <a:pt x="30922" y="19315"/>
                  </a:cubicBezTo>
                  <a:cubicBezTo>
                    <a:pt x="31856" y="18014"/>
                    <a:pt x="32657" y="16513"/>
                    <a:pt x="32623" y="14912"/>
                  </a:cubicBezTo>
                  <a:cubicBezTo>
                    <a:pt x="32590" y="13277"/>
                    <a:pt x="31456" y="11643"/>
                    <a:pt x="29855" y="11376"/>
                  </a:cubicBezTo>
                  <a:cubicBezTo>
                    <a:pt x="32623" y="10308"/>
                    <a:pt x="33958" y="7106"/>
                    <a:pt x="34091" y="4137"/>
                  </a:cubicBezTo>
                  <a:cubicBezTo>
                    <a:pt x="34125" y="2736"/>
                    <a:pt x="33958" y="1268"/>
                    <a:pt x="33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4"/>
            <p:cNvSpPr/>
            <p:nvPr/>
          </p:nvSpPr>
          <p:spPr>
            <a:xfrm>
              <a:off x="4600950" y="2267900"/>
              <a:ext cx="450350" cy="848425"/>
            </a:xfrm>
            <a:custGeom>
              <a:avLst/>
              <a:gdLst/>
              <a:ahLst/>
              <a:cxnLst/>
              <a:rect l="l" t="t" r="r" b="b"/>
              <a:pathLst>
                <a:path w="18014" h="33937" extrusionOk="0">
                  <a:moveTo>
                    <a:pt x="14311" y="0"/>
                  </a:moveTo>
                  <a:lnTo>
                    <a:pt x="2336" y="5905"/>
                  </a:lnTo>
                  <a:cubicBezTo>
                    <a:pt x="3603" y="8073"/>
                    <a:pt x="3437" y="10808"/>
                    <a:pt x="2703" y="13210"/>
                  </a:cubicBezTo>
                  <a:cubicBezTo>
                    <a:pt x="2036" y="15645"/>
                    <a:pt x="935" y="17913"/>
                    <a:pt x="434" y="20348"/>
                  </a:cubicBezTo>
                  <a:cubicBezTo>
                    <a:pt x="1" y="22350"/>
                    <a:pt x="1" y="24418"/>
                    <a:pt x="468" y="26486"/>
                  </a:cubicBezTo>
                  <a:cubicBezTo>
                    <a:pt x="701" y="27720"/>
                    <a:pt x="1168" y="28921"/>
                    <a:pt x="1835" y="30022"/>
                  </a:cubicBezTo>
                  <a:cubicBezTo>
                    <a:pt x="3170" y="32157"/>
                    <a:pt x="5538" y="33591"/>
                    <a:pt x="8040" y="33891"/>
                  </a:cubicBezTo>
                  <a:cubicBezTo>
                    <a:pt x="8322" y="33921"/>
                    <a:pt x="8605" y="33936"/>
                    <a:pt x="8889" y="33936"/>
                  </a:cubicBezTo>
                  <a:cubicBezTo>
                    <a:pt x="11125" y="33936"/>
                    <a:pt x="13376" y="33017"/>
                    <a:pt x="14945" y="31390"/>
                  </a:cubicBezTo>
                  <a:cubicBezTo>
                    <a:pt x="17346" y="28888"/>
                    <a:pt x="18014" y="25152"/>
                    <a:pt x="17647" y="21683"/>
                  </a:cubicBezTo>
                  <a:cubicBezTo>
                    <a:pt x="17513" y="20348"/>
                    <a:pt x="17213" y="19047"/>
                    <a:pt x="16813" y="17746"/>
                  </a:cubicBezTo>
                  <a:cubicBezTo>
                    <a:pt x="16379" y="16412"/>
                    <a:pt x="15812" y="15111"/>
                    <a:pt x="15345" y="13810"/>
                  </a:cubicBezTo>
                  <a:cubicBezTo>
                    <a:pt x="14011" y="9974"/>
                    <a:pt x="13677" y="4003"/>
                    <a:pt x="14311" y="0"/>
                  </a:cubicBezTo>
                  <a:close/>
                </a:path>
              </a:pathLst>
            </a:custGeom>
            <a:solidFill>
              <a:srgbClr val="BA5E3E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4"/>
            <p:cNvSpPr/>
            <p:nvPr/>
          </p:nvSpPr>
          <p:spPr>
            <a:xfrm>
              <a:off x="4660175" y="2321275"/>
              <a:ext cx="277725" cy="261050"/>
            </a:xfrm>
            <a:custGeom>
              <a:avLst/>
              <a:gdLst/>
              <a:ahLst/>
              <a:cxnLst/>
              <a:rect l="l" t="t" r="r" b="b"/>
              <a:pathLst>
                <a:path w="11109" h="10442" extrusionOk="0">
                  <a:moveTo>
                    <a:pt x="11108" y="0"/>
                  </a:moveTo>
                  <a:lnTo>
                    <a:pt x="0" y="3836"/>
                  </a:lnTo>
                  <a:cubicBezTo>
                    <a:pt x="1134" y="5771"/>
                    <a:pt x="1101" y="8206"/>
                    <a:pt x="567" y="10441"/>
                  </a:cubicBezTo>
                  <a:lnTo>
                    <a:pt x="601" y="10441"/>
                  </a:lnTo>
                  <a:cubicBezTo>
                    <a:pt x="5504" y="8873"/>
                    <a:pt x="9140" y="4704"/>
                    <a:pt x="11108" y="0"/>
                  </a:cubicBezTo>
                  <a:close/>
                </a:path>
              </a:pathLst>
            </a:custGeom>
            <a:solidFill>
              <a:srgbClr val="A34A31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4"/>
            <p:cNvSpPr/>
            <p:nvPr/>
          </p:nvSpPr>
          <p:spPr>
            <a:xfrm>
              <a:off x="4370800" y="1739175"/>
              <a:ext cx="588775" cy="785850"/>
            </a:xfrm>
            <a:custGeom>
              <a:avLst/>
              <a:gdLst/>
              <a:ahLst/>
              <a:cxnLst/>
              <a:rect l="l" t="t" r="r" b="b"/>
              <a:pathLst>
                <a:path w="23551" h="31434" extrusionOk="0">
                  <a:moveTo>
                    <a:pt x="11342" y="1"/>
                  </a:moveTo>
                  <a:cubicBezTo>
                    <a:pt x="8706" y="1102"/>
                    <a:pt x="6338" y="2836"/>
                    <a:pt x="4804" y="5171"/>
                  </a:cubicBezTo>
                  <a:cubicBezTo>
                    <a:pt x="3202" y="7506"/>
                    <a:pt x="2469" y="10475"/>
                    <a:pt x="2969" y="13277"/>
                  </a:cubicBezTo>
                  <a:cubicBezTo>
                    <a:pt x="3136" y="14178"/>
                    <a:pt x="3403" y="15112"/>
                    <a:pt x="3202" y="15979"/>
                  </a:cubicBezTo>
                  <a:cubicBezTo>
                    <a:pt x="2869" y="17614"/>
                    <a:pt x="1168" y="18514"/>
                    <a:pt x="200" y="19882"/>
                  </a:cubicBezTo>
                  <a:cubicBezTo>
                    <a:pt x="67" y="20049"/>
                    <a:pt x="0" y="20215"/>
                    <a:pt x="0" y="20449"/>
                  </a:cubicBezTo>
                  <a:cubicBezTo>
                    <a:pt x="0" y="20549"/>
                    <a:pt x="67" y="20649"/>
                    <a:pt x="167" y="20783"/>
                  </a:cubicBezTo>
                  <a:cubicBezTo>
                    <a:pt x="734" y="21450"/>
                    <a:pt x="1968" y="21550"/>
                    <a:pt x="2302" y="22384"/>
                  </a:cubicBezTo>
                  <a:cubicBezTo>
                    <a:pt x="2469" y="22851"/>
                    <a:pt x="2302" y="23351"/>
                    <a:pt x="2235" y="23851"/>
                  </a:cubicBezTo>
                  <a:cubicBezTo>
                    <a:pt x="2203" y="24326"/>
                    <a:pt x="2472" y="24891"/>
                    <a:pt x="2927" y="24891"/>
                  </a:cubicBezTo>
                  <a:cubicBezTo>
                    <a:pt x="2951" y="24891"/>
                    <a:pt x="2977" y="24889"/>
                    <a:pt x="3002" y="24885"/>
                  </a:cubicBezTo>
                  <a:lnTo>
                    <a:pt x="3002" y="24885"/>
                  </a:lnTo>
                  <a:cubicBezTo>
                    <a:pt x="2669" y="25119"/>
                    <a:pt x="2635" y="25619"/>
                    <a:pt x="2735" y="25986"/>
                  </a:cubicBezTo>
                  <a:cubicBezTo>
                    <a:pt x="2869" y="26353"/>
                    <a:pt x="3136" y="26687"/>
                    <a:pt x="3236" y="27054"/>
                  </a:cubicBezTo>
                  <a:cubicBezTo>
                    <a:pt x="3503" y="27788"/>
                    <a:pt x="3336" y="28621"/>
                    <a:pt x="3303" y="29355"/>
                  </a:cubicBezTo>
                  <a:cubicBezTo>
                    <a:pt x="3236" y="30123"/>
                    <a:pt x="3503" y="31023"/>
                    <a:pt x="4203" y="31323"/>
                  </a:cubicBezTo>
                  <a:cubicBezTo>
                    <a:pt x="4399" y="31402"/>
                    <a:pt x="4628" y="31434"/>
                    <a:pt x="4859" y="31434"/>
                  </a:cubicBezTo>
                  <a:cubicBezTo>
                    <a:pt x="5022" y="31434"/>
                    <a:pt x="5185" y="31418"/>
                    <a:pt x="5337" y="31390"/>
                  </a:cubicBezTo>
                  <a:cubicBezTo>
                    <a:pt x="7405" y="31223"/>
                    <a:pt x="9507" y="31057"/>
                    <a:pt x="11575" y="30856"/>
                  </a:cubicBezTo>
                  <a:cubicBezTo>
                    <a:pt x="13476" y="30690"/>
                    <a:pt x="15645" y="30056"/>
                    <a:pt x="17346" y="29289"/>
                  </a:cubicBezTo>
                  <a:cubicBezTo>
                    <a:pt x="20215" y="27954"/>
                    <a:pt x="21816" y="25719"/>
                    <a:pt x="23550" y="21116"/>
                  </a:cubicBezTo>
                  <a:lnTo>
                    <a:pt x="11342" y="1"/>
                  </a:lnTo>
                  <a:close/>
                </a:path>
              </a:pathLst>
            </a:custGeom>
            <a:solidFill>
              <a:srgbClr val="BA5E3E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4"/>
            <p:cNvSpPr/>
            <p:nvPr/>
          </p:nvSpPr>
          <p:spPr>
            <a:xfrm>
              <a:off x="4460025" y="1995800"/>
              <a:ext cx="174325" cy="50725"/>
            </a:xfrm>
            <a:custGeom>
              <a:avLst/>
              <a:gdLst/>
              <a:ahLst/>
              <a:cxnLst/>
              <a:rect l="l" t="t" r="r" b="b"/>
              <a:pathLst>
                <a:path w="6973" h="2029" extrusionOk="0">
                  <a:moveTo>
                    <a:pt x="4086" y="1"/>
                  </a:moveTo>
                  <a:cubicBezTo>
                    <a:pt x="3991" y="1"/>
                    <a:pt x="3897" y="4"/>
                    <a:pt x="3803" y="10"/>
                  </a:cubicBezTo>
                  <a:cubicBezTo>
                    <a:pt x="2769" y="43"/>
                    <a:pt x="1735" y="377"/>
                    <a:pt x="768" y="844"/>
                  </a:cubicBezTo>
                  <a:cubicBezTo>
                    <a:pt x="0" y="1178"/>
                    <a:pt x="100" y="1778"/>
                    <a:pt x="434" y="1911"/>
                  </a:cubicBezTo>
                  <a:cubicBezTo>
                    <a:pt x="551" y="1995"/>
                    <a:pt x="709" y="2028"/>
                    <a:pt x="872" y="2028"/>
                  </a:cubicBezTo>
                  <a:cubicBezTo>
                    <a:pt x="1034" y="2028"/>
                    <a:pt x="1201" y="1995"/>
                    <a:pt x="1335" y="1945"/>
                  </a:cubicBezTo>
                  <a:cubicBezTo>
                    <a:pt x="2383" y="1698"/>
                    <a:pt x="3403" y="1166"/>
                    <a:pt x="4473" y="1166"/>
                  </a:cubicBezTo>
                  <a:cubicBezTo>
                    <a:pt x="4561" y="1166"/>
                    <a:pt x="4649" y="1170"/>
                    <a:pt x="4737" y="1178"/>
                  </a:cubicBezTo>
                  <a:cubicBezTo>
                    <a:pt x="5284" y="1205"/>
                    <a:pt x="5831" y="1412"/>
                    <a:pt x="6378" y="1412"/>
                  </a:cubicBezTo>
                  <a:cubicBezTo>
                    <a:pt x="6498" y="1412"/>
                    <a:pt x="6618" y="1402"/>
                    <a:pt x="6739" y="1378"/>
                  </a:cubicBezTo>
                  <a:cubicBezTo>
                    <a:pt x="6805" y="1344"/>
                    <a:pt x="6839" y="1344"/>
                    <a:pt x="6905" y="1278"/>
                  </a:cubicBezTo>
                  <a:cubicBezTo>
                    <a:pt x="6972" y="1211"/>
                    <a:pt x="6839" y="1044"/>
                    <a:pt x="6772" y="944"/>
                  </a:cubicBezTo>
                  <a:cubicBezTo>
                    <a:pt x="6044" y="307"/>
                    <a:pt x="5040" y="1"/>
                    <a:pt x="4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4"/>
            <p:cNvSpPr/>
            <p:nvPr/>
          </p:nvSpPr>
          <p:spPr>
            <a:xfrm>
              <a:off x="4493125" y="2104050"/>
              <a:ext cx="122000" cy="48025"/>
            </a:xfrm>
            <a:custGeom>
              <a:avLst/>
              <a:gdLst/>
              <a:ahLst/>
              <a:cxnLst/>
              <a:rect l="l" t="t" r="r" b="b"/>
              <a:pathLst>
                <a:path w="4880" h="1921" extrusionOk="0">
                  <a:moveTo>
                    <a:pt x="4592" y="1"/>
                  </a:moveTo>
                  <a:cubicBezTo>
                    <a:pt x="4553" y="1"/>
                    <a:pt x="4515" y="15"/>
                    <a:pt x="4481" y="50"/>
                  </a:cubicBezTo>
                  <a:cubicBezTo>
                    <a:pt x="3947" y="584"/>
                    <a:pt x="3313" y="1117"/>
                    <a:pt x="2579" y="1384"/>
                  </a:cubicBezTo>
                  <a:cubicBezTo>
                    <a:pt x="2303" y="1495"/>
                    <a:pt x="1981" y="1559"/>
                    <a:pt x="1670" y="1559"/>
                  </a:cubicBezTo>
                  <a:cubicBezTo>
                    <a:pt x="1605" y="1559"/>
                    <a:pt x="1541" y="1557"/>
                    <a:pt x="1478" y="1551"/>
                  </a:cubicBezTo>
                  <a:cubicBezTo>
                    <a:pt x="1111" y="1518"/>
                    <a:pt x="644" y="1451"/>
                    <a:pt x="444" y="1084"/>
                  </a:cubicBezTo>
                  <a:cubicBezTo>
                    <a:pt x="399" y="1005"/>
                    <a:pt x="327" y="971"/>
                    <a:pt x="258" y="971"/>
                  </a:cubicBezTo>
                  <a:cubicBezTo>
                    <a:pt x="123" y="971"/>
                    <a:pt x="1" y="1096"/>
                    <a:pt x="111" y="1251"/>
                  </a:cubicBezTo>
                  <a:cubicBezTo>
                    <a:pt x="412" y="1745"/>
                    <a:pt x="1004" y="1921"/>
                    <a:pt x="1574" y="1921"/>
                  </a:cubicBezTo>
                  <a:cubicBezTo>
                    <a:pt x="1889" y="1921"/>
                    <a:pt x="2197" y="1867"/>
                    <a:pt x="2446" y="1784"/>
                  </a:cubicBezTo>
                  <a:cubicBezTo>
                    <a:pt x="3346" y="1551"/>
                    <a:pt x="4114" y="1017"/>
                    <a:pt x="4747" y="350"/>
                  </a:cubicBezTo>
                  <a:cubicBezTo>
                    <a:pt x="4880" y="218"/>
                    <a:pt x="4739" y="1"/>
                    <a:pt x="4592" y="1"/>
                  </a:cubicBezTo>
                  <a:close/>
                </a:path>
              </a:pathLst>
            </a:custGeom>
            <a:solidFill>
              <a:srgbClr val="6D3016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4"/>
            <p:cNvSpPr/>
            <p:nvPr/>
          </p:nvSpPr>
          <p:spPr>
            <a:xfrm>
              <a:off x="4346600" y="1703175"/>
              <a:ext cx="958225" cy="610625"/>
            </a:xfrm>
            <a:custGeom>
              <a:avLst/>
              <a:gdLst/>
              <a:ahLst/>
              <a:cxnLst/>
              <a:rect l="l" t="t" r="r" b="b"/>
              <a:pathLst>
                <a:path w="38329" h="24425" extrusionOk="0">
                  <a:moveTo>
                    <a:pt x="16438" y="0"/>
                  </a:moveTo>
                  <a:cubicBezTo>
                    <a:pt x="8721" y="0"/>
                    <a:pt x="1435" y="3276"/>
                    <a:pt x="1435" y="3276"/>
                  </a:cubicBezTo>
                  <a:cubicBezTo>
                    <a:pt x="635" y="3809"/>
                    <a:pt x="301" y="4810"/>
                    <a:pt x="168" y="5744"/>
                  </a:cubicBezTo>
                  <a:cubicBezTo>
                    <a:pt x="1" y="6778"/>
                    <a:pt x="34" y="7912"/>
                    <a:pt x="601" y="8780"/>
                  </a:cubicBezTo>
                  <a:cubicBezTo>
                    <a:pt x="1202" y="9814"/>
                    <a:pt x="2469" y="10381"/>
                    <a:pt x="3670" y="10481"/>
                  </a:cubicBezTo>
                  <a:cubicBezTo>
                    <a:pt x="3847" y="10496"/>
                    <a:pt x="4024" y="10502"/>
                    <a:pt x="4201" y="10502"/>
                  </a:cubicBezTo>
                  <a:cubicBezTo>
                    <a:pt x="5225" y="10502"/>
                    <a:pt x="6254" y="10275"/>
                    <a:pt x="7306" y="10047"/>
                  </a:cubicBezTo>
                  <a:lnTo>
                    <a:pt x="7306" y="10047"/>
                  </a:lnTo>
                  <a:cubicBezTo>
                    <a:pt x="6372" y="11048"/>
                    <a:pt x="6305" y="12716"/>
                    <a:pt x="6972" y="13917"/>
                  </a:cubicBezTo>
                  <a:cubicBezTo>
                    <a:pt x="7640" y="15117"/>
                    <a:pt x="8907" y="15918"/>
                    <a:pt x="10308" y="16152"/>
                  </a:cubicBezTo>
                  <a:cubicBezTo>
                    <a:pt x="10757" y="16239"/>
                    <a:pt x="11207" y="16280"/>
                    <a:pt x="11655" y="16280"/>
                  </a:cubicBezTo>
                  <a:cubicBezTo>
                    <a:pt x="12571" y="16280"/>
                    <a:pt x="13482" y="16109"/>
                    <a:pt x="14378" y="15818"/>
                  </a:cubicBezTo>
                  <a:lnTo>
                    <a:pt x="14378" y="15818"/>
                  </a:lnTo>
                  <a:cubicBezTo>
                    <a:pt x="14011" y="17452"/>
                    <a:pt x="15345" y="19120"/>
                    <a:pt x="16946" y="19621"/>
                  </a:cubicBezTo>
                  <a:cubicBezTo>
                    <a:pt x="17469" y="19787"/>
                    <a:pt x="18014" y="19858"/>
                    <a:pt x="18566" y="19858"/>
                  </a:cubicBezTo>
                  <a:cubicBezTo>
                    <a:pt x="19670" y="19858"/>
                    <a:pt x="20805" y="19576"/>
                    <a:pt x="21850" y="19220"/>
                  </a:cubicBezTo>
                  <a:cubicBezTo>
                    <a:pt x="23151" y="22089"/>
                    <a:pt x="26119" y="24157"/>
                    <a:pt x="29288" y="24424"/>
                  </a:cubicBezTo>
                  <a:cubicBezTo>
                    <a:pt x="29288" y="24424"/>
                    <a:pt x="38328" y="14050"/>
                    <a:pt x="28955" y="4577"/>
                  </a:cubicBezTo>
                  <a:cubicBezTo>
                    <a:pt x="25528" y="1101"/>
                    <a:pt x="20911" y="0"/>
                    <a:pt x="16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4"/>
            <p:cNvSpPr/>
            <p:nvPr/>
          </p:nvSpPr>
          <p:spPr>
            <a:xfrm>
              <a:off x="4786925" y="2116750"/>
              <a:ext cx="186000" cy="193825"/>
            </a:xfrm>
            <a:custGeom>
              <a:avLst/>
              <a:gdLst/>
              <a:ahLst/>
              <a:cxnLst/>
              <a:rect l="l" t="t" r="r" b="b"/>
              <a:pathLst>
                <a:path w="7440" h="7753" extrusionOk="0">
                  <a:moveTo>
                    <a:pt x="4684" y="1"/>
                  </a:moveTo>
                  <a:cubicBezTo>
                    <a:pt x="4455" y="1"/>
                    <a:pt x="4226" y="26"/>
                    <a:pt x="4003" y="76"/>
                  </a:cubicBezTo>
                  <a:cubicBezTo>
                    <a:pt x="3103" y="276"/>
                    <a:pt x="2269" y="843"/>
                    <a:pt x="1702" y="1543"/>
                  </a:cubicBezTo>
                  <a:cubicBezTo>
                    <a:pt x="1101" y="2244"/>
                    <a:pt x="701" y="3078"/>
                    <a:pt x="367" y="3945"/>
                  </a:cubicBezTo>
                  <a:cubicBezTo>
                    <a:pt x="167" y="4445"/>
                    <a:pt x="0" y="5046"/>
                    <a:pt x="0" y="5579"/>
                  </a:cubicBezTo>
                  <a:cubicBezTo>
                    <a:pt x="0" y="6113"/>
                    <a:pt x="167" y="6714"/>
                    <a:pt x="534" y="7114"/>
                  </a:cubicBezTo>
                  <a:cubicBezTo>
                    <a:pt x="945" y="7574"/>
                    <a:pt x="1550" y="7752"/>
                    <a:pt x="2169" y="7752"/>
                  </a:cubicBezTo>
                  <a:cubicBezTo>
                    <a:pt x="2403" y="7752"/>
                    <a:pt x="2640" y="7727"/>
                    <a:pt x="2869" y="7681"/>
                  </a:cubicBezTo>
                  <a:cubicBezTo>
                    <a:pt x="3903" y="7447"/>
                    <a:pt x="4871" y="6880"/>
                    <a:pt x="5538" y="6080"/>
                  </a:cubicBezTo>
                  <a:cubicBezTo>
                    <a:pt x="7072" y="4445"/>
                    <a:pt x="7439" y="3111"/>
                    <a:pt x="7406" y="2444"/>
                  </a:cubicBezTo>
                  <a:cubicBezTo>
                    <a:pt x="7372" y="1777"/>
                    <a:pt x="7072" y="1176"/>
                    <a:pt x="6572" y="709"/>
                  </a:cubicBezTo>
                  <a:cubicBezTo>
                    <a:pt x="6070" y="232"/>
                    <a:pt x="5379" y="1"/>
                    <a:pt x="4684" y="1"/>
                  </a:cubicBezTo>
                  <a:close/>
                </a:path>
              </a:pathLst>
            </a:custGeom>
            <a:solidFill>
              <a:srgbClr val="BA5E3E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4"/>
            <p:cNvSpPr/>
            <p:nvPr/>
          </p:nvSpPr>
          <p:spPr>
            <a:xfrm>
              <a:off x="4759400" y="2265525"/>
              <a:ext cx="207675" cy="207500"/>
            </a:xfrm>
            <a:custGeom>
              <a:avLst/>
              <a:gdLst/>
              <a:ahLst/>
              <a:cxnLst/>
              <a:rect l="l" t="t" r="r" b="b"/>
              <a:pathLst>
                <a:path w="8307" h="8300" extrusionOk="0">
                  <a:moveTo>
                    <a:pt x="4237" y="902"/>
                  </a:moveTo>
                  <a:cubicBezTo>
                    <a:pt x="4687" y="902"/>
                    <a:pt x="5132" y="987"/>
                    <a:pt x="5538" y="1163"/>
                  </a:cubicBezTo>
                  <a:cubicBezTo>
                    <a:pt x="6839" y="1730"/>
                    <a:pt x="7706" y="3064"/>
                    <a:pt x="7639" y="4432"/>
                  </a:cubicBezTo>
                  <a:cubicBezTo>
                    <a:pt x="7539" y="5800"/>
                    <a:pt x="6472" y="6934"/>
                    <a:pt x="5171" y="7267"/>
                  </a:cubicBezTo>
                  <a:cubicBezTo>
                    <a:pt x="4874" y="7345"/>
                    <a:pt x="4571" y="7382"/>
                    <a:pt x="4270" y="7382"/>
                  </a:cubicBezTo>
                  <a:cubicBezTo>
                    <a:pt x="3014" y="7382"/>
                    <a:pt x="1787" y="6730"/>
                    <a:pt x="1168" y="5599"/>
                  </a:cubicBezTo>
                  <a:cubicBezTo>
                    <a:pt x="534" y="4399"/>
                    <a:pt x="768" y="2931"/>
                    <a:pt x="1702" y="1930"/>
                  </a:cubicBezTo>
                  <a:cubicBezTo>
                    <a:pt x="2374" y="1258"/>
                    <a:pt x="3316" y="902"/>
                    <a:pt x="4237" y="902"/>
                  </a:cubicBezTo>
                  <a:close/>
                  <a:moveTo>
                    <a:pt x="4309" y="1"/>
                  </a:moveTo>
                  <a:cubicBezTo>
                    <a:pt x="3036" y="1"/>
                    <a:pt x="1791" y="668"/>
                    <a:pt x="1035" y="1763"/>
                  </a:cubicBezTo>
                  <a:cubicBezTo>
                    <a:pt x="101" y="3164"/>
                    <a:pt x="1" y="5099"/>
                    <a:pt x="968" y="6567"/>
                  </a:cubicBezTo>
                  <a:cubicBezTo>
                    <a:pt x="1684" y="7655"/>
                    <a:pt x="2949" y="8299"/>
                    <a:pt x="4226" y="8299"/>
                  </a:cubicBezTo>
                  <a:cubicBezTo>
                    <a:pt x="4554" y="8299"/>
                    <a:pt x="4884" y="8257"/>
                    <a:pt x="5204" y="8168"/>
                  </a:cubicBezTo>
                  <a:cubicBezTo>
                    <a:pt x="7106" y="7634"/>
                    <a:pt x="8307" y="5800"/>
                    <a:pt x="8206" y="3898"/>
                  </a:cubicBezTo>
                  <a:cubicBezTo>
                    <a:pt x="8140" y="2164"/>
                    <a:pt x="7039" y="663"/>
                    <a:pt x="5371" y="162"/>
                  </a:cubicBezTo>
                  <a:cubicBezTo>
                    <a:pt x="5022" y="53"/>
                    <a:pt x="4664" y="1"/>
                    <a:pt x="4309" y="1"/>
                  </a:cubicBezTo>
                  <a:close/>
                </a:path>
              </a:pathLst>
            </a:custGeom>
            <a:solidFill>
              <a:srgbClr val="FEFFFA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4"/>
            <p:cNvSpPr/>
            <p:nvPr/>
          </p:nvSpPr>
          <p:spPr>
            <a:xfrm>
              <a:off x="4079750" y="2648125"/>
              <a:ext cx="1460225" cy="1538825"/>
            </a:xfrm>
            <a:custGeom>
              <a:avLst/>
              <a:gdLst/>
              <a:ahLst/>
              <a:cxnLst/>
              <a:rect l="l" t="t" r="r" b="b"/>
              <a:pathLst>
                <a:path w="58409" h="61553" extrusionOk="0">
                  <a:moveTo>
                    <a:pt x="36802" y="0"/>
                  </a:moveTo>
                  <a:cubicBezTo>
                    <a:pt x="36328" y="0"/>
                    <a:pt x="35944" y="384"/>
                    <a:pt x="35559" y="736"/>
                  </a:cubicBezTo>
                  <a:cubicBezTo>
                    <a:pt x="34198" y="2187"/>
                    <a:pt x="32091" y="2847"/>
                    <a:pt x="29926" y="2847"/>
                  </a:cubicBezTo>
                  <a:cubicBezTo>
                    <a:pt x="27264" y="2847"/>
                    <a:pt x="24514" y="1850"/>
                    <a:pt x="22950" y="102"/>
                  </a:cubicBezTo>
                  <a:cubicBezTo>
                    <a:pt x="18814" y="1470"/>
                    <a:pt x="15645" y="2604"/>
                    <a:pt x="11742" y="4506"/>
                  </a:cubicBezTo>
                  <a:cubicBezTo>
                    <a:pt x="9974" y="5373"/>
                    <a:pt x="8040" y="5940"/>
                    <a:pt x="6739" y="7508"/>
                  </a:cubicBezTo>
                  <a:cubicBezTo>
                    <a:pt x="4737" y="9943"/>
                    <a:pt x="4470" y="13779"/>
                    <a:pt x="4137" y="16881"/>
                  </a:cubicBezTo>
                  <a:lnTo>
                    <a:pt x="234" y="51172"/>
                  </a:lnTo>
                  <a:cubicBezTo>
                    <a:pt x="134" y="52473"/>
                    <a:pt x="1" y="53874"/>
                    <a:pt x="701" y="54975"/>
                  </a:cubicBezTo>
                  <a:cubicBezTo>
                    <a:pt x="1268" y="55809"/>
                    <a:pt x="2202" y="56309"/>
                    <a:pt x="3136" y="56710"/>
                  </a:cubicBezTo>
                  <a:cubicBezTo>
                    <a:pt x="10960" y="60281"/>
                    <a:pt x="19525" y="61553"/>
                    <a:pt x="28182" y="61553"/>
                  </a:cubicBezTo>
                  <a:cubicBezTo>
                    <a:pt x="33514" y="61553"/>
                    <a:pt x="38881" y="61070"/>
                    <a:pt x="44132" y="60346"/>
                  </a:cubicBezTo>
                  <a:cubicBezTo>
                    <a:pt x="48235" y="59745"/>
                    <a:pt x="52405" y="59045"/>
                    <a:pt x="56141" y="57177"/>
                  </a:cubicBezTo>
                  <a:cubicBezTo>
                    <a:pt x="56975" y="56743"/>
                    <a:pt x="57842" y="56209"/>
                    <a:pt x="58209" y="55342"/>
                  </a:cubicBezTo>
                  <a:cubicBezTo>
                    <a:pt x="58409" y="54742"/>
                    <a:pt x="58409" y="54141"/>
                    <a:pt x="58376" y="53541"/>
                  </a:cubicBezTo>
                  <a:cubicBezTo>
                    <a:pt x="57842" y="44701"/>
                    <a:pt x="56407" y="37362"/>
                    <a:pt x="56641" y="28523"/>
                  </a:cubicBezTo>
                  <a:cubicBezTo>
                    <a:pt x="56708" y="25487"/>
                    <a:pt x="56374" y="21017"/>
                    <a:pt x="56074" y="17982"/>
                  </a:cubicBezTo>
                  <a:cubicBezTo>
                    <a:pt x="55540" y="11477"/>
                    <a:pt x="55574" y="8742"/>
                    <a:pt x="50970" y="6640"/>
                  </a:cubicBezTo>
                  <a:cubicBezTo>
                    <a:pt x="47735" y="5173"/>
                    <a:pt x="40496" y="2504"/>
                    <a:pt x="37661" y="369"/>
                  </a:cubicBezTo>
                  <a:cubicBezTo>
                    <a:pt x="37394" y="202"/>
                    <a:pt x="37160" y="36"/>
                    <a:pt x="36860" y="2"/>
                  </a:cubicBezTo>
                  <a:cubicBezTo>
                    <a:pt x="36841" y="1"/>
                    <a:pt x="36821" y="0"/>
                    <a:pt x="36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4"/>
            <p:cNvSpPr/>
            <p:nvPr/>
          </p:nvSpPr>
          <p:spPr>
            <a:xfrm>
              <a:off x="5062125" y="3292800"/>
              <a:ext cx="302725" cy="792250"/>
            </a:xfrm>
            <a:custGeom>
              <a:avLst/>
              <a:gdLst/>
              <a:ahLst/>
              <a:cxnLst/>
              <a:rect l="l" t="t" r="r" b="b"/>
              <a:pathLst>
                <a:path w="12109" h="31690" extrusionOk="0">
                  <a:moveTo>
                    <a:pt x="5125" y="1"/>
                  </a:moveTo>
                  <a:cubicBezTo>
                    <a:pt x="4826" y="1"/>
                    <a:pt x="4590" y="417"/>
                    <a:pt x="4503" y="734"/>
                  </a:cubicBezTo>
                  <a:cubicBezTo>
                    <a:pt x="3036" y="5705"/>
                    <a:pt x="3136" y="11008"/>
                    <a:pt x="3002" y="16179"/>
                  </a:cubicBezTo>
                  <a:cubicBezTo>
                    <a:pt x="2836" y="21349"/>
                    <a:pt x="2369" y="26720"/>
                    <a:pt x="0" y="31290"/>
                  </a:cubicBezTo>
                  <a:lnTo>
                    <a:pt x="12109" y="31690"/>
                  </a:lnTo>
                  <a:cubicBezTo>
                    <a:pt x="9107" y="25752"/>
                    <a:pt x="8106" y="19047"/>
                    <a:pt x="7739" y="12409"/>
                  </a:cubicBezTo>
                  <a:cubicBezTo>
                    <a:pt x="7506" y="8340"/>
                    <a:pt x="7439" y="4070"/>
                    <a:pt x="5604" y="401"/>
                  </a:cubicBezTo>
                  <a:cubicBezTo>
                    <a:pt x="5538" y="234"/>
                    <a:pt x="5437" y="101"/>
                    <a:pt x="5271" y="34"/>
                  </a:cubicBezTo>
                  <a:cubicBezTo>
                    <a:pt x="5221" y="11"/>
                    <a:pt x="5172" y="1"/>
                    <a:pt x="5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44"/>
          <p:cNvGrpSpPr/>
          <p:nvPr/>
        </p:nvGrpSpPr>
        <p:grpSpPr>
          <a:xfrm>
            <a:off x="206002" y="2616813"/>
            <a:ext cx="1067424" cy="2082214"/>
            <a:chOff x="2115850" y="1416675"/>
            <a:chExt cx="1460225" cy="2744450"/>
          </a:xfrm>
        </p:grpSpPr>
        <p:sp>
          <p:nvSpPr>
            <p:cNvPr id="1066" name="Google Shape;1066;p44"/>
            <p:cNvSpPr/>
            <p:nvPr/>
          </p:nvSpPr>
          <p:spPr>
            <a:xfrm>
              <a:off x="2591200" y="2289575"/>
              <a:ext cx="450325" cy="802825"/>
            </a:xfrm>
            <a:custGeom>
              <a:avLst/>
              <a:gdLst/>
              <a:ahLst/>
              <a:cxnLst/>
              <a:rect l="l" t="t" r="r" b="b"/>
              <a:pathLst>
                <a:path w="18013" h="32113" extrusionOk="0">
                  <a:moveTo>
                    <a:pt x="3436" y="1"/>
                  </a:moveTo>
                  <a:lnTo>
                    <a:pt x="3436" y="1"/>
                  </a:lnTo>
                  <a:cubicBezTo>
                    <a:pt x="4136" y="4004"/>
                    <a:pt x="3836" y="8173"/>
                    <a:pt x="2535" y="12009"/>
                  </a:cubicBezTo>
                  <a:cubicBezTo>
                    <a:pt x="2102" y="13377"/>
                    <a:pt x="1534" y="14678"/>
                    <a:pt x="1134" y="16012"/>
                  </a:cubicBezTo>
                  <a:cubicBezTo>
                    <a:pt x="701" y="17246"/>
                    <a:pt x="467" y="18581"/>
                    <a:pt x="334" y="19915"/>
                  </a:cubicBezTo>
                  <a:cubicBezTo>
                    <a:pt x="0" y="23418"/>
                    <a:pt x="701" y="27187"/>
                    <a:pt x="3169" y="29655"/>
                  </a:cubicBezTo>
                  <a:cubicBezTo>
                    <a:pt x="4747" y="31204"/>
                    <a:pt x="6964" y="32113"/>
                    <a:pt x="9171" y="32113"/>
                  </a:cubicBezTo>
                  <a:cubicBezTo>
                    <a:pt x="9484" y="32113"/>
                    <a:pt x="9797" y="32094"/>
                    <a:pt x="10107" y="32057"/>
                  </a:cubicBezTo>
                  <a:cubicBezTo>
                    <a:pt x="12609" y="31757"/>
                    <a:pt x="14944" y="30322"/>
                    <a:pt x="16278" y="28154"/>
                  </a:cubicBezTo>
                  <a:cubicBezTo>
                    <a:pt x="16945" y="27053"/>
                    <a:pt x="17346" y="25853"/>
                    <a:pt x="17613" y="24618"/>
                  </a:cubicBezTo>
                  <a:cubicBezTo>
                    <a:pt x="18013" y="22550"/>
                    <a:pt x="17980" y="20482"/>
                    <a:pt x="17546" y="18481"/>
                  </a:cubicBezTo>
                  <a:cubicBezTo>
                    <a:pt x="17012" y="16012"/>
                    <a:pt x="15878" y="13777"/>
                    <a:pt x="15178" y="11342"/>
                  </a:cubicBezTo>
                  <a:cubicBezTo>
                    <a:pt x="14477" y="8974"/>
                    <a:pt x="14210" y="6205"/>
                    <a:pt x="15478" y="4037"/>
                  </a:cubicBezTo>
                  <a:lnTo>
                    <a:pt x="3436" y="1"/>
                  </a:lnTo>
                  <a:close/>
                </a:path>
              </a:pathLst>
            </a:custGeom>
            <a:solidFill>
              <a:srgbClr val="FFA695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>
              <a:off x="2698775" y="2297925"/>
              <a:ext cx="278550" cy="258550"/>
            </a:xfrm>
            <a:custGeom>
              <a:avLst/>
              <a:gdLst/>
              <a:ahLst/>
              <a:cxnLst/>
              <a:rect l="l" t="t" r="r" b="b"/>
              <a:pathLst>
                <a:path w="11142" h="10342" extrusionOk="0">
                  <a:moveTo>
                    <a:pt x="0" y="0"/>
                  </a:moveTo>
                  <a:cubicBezTo>
                    <a:pt x="2002" y="4670"/>
                    <a:pt x="5671" y="8840"/>
                    <a:pt x="10641" y="10341"/>
                  </a:cubicBezTo>
                  <a:lnTo>
                    <a:pt x="10674" y="10341"/>
                  </a:lnTo>
                  <a:cubicBezTo>
                    <a:pt x="10141" y="8139"/>
                    <a:pt x="10041" y="5671"/>
                    <a:pt x="11141" y="3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8D81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4"/>
            <p:cNvSpPr/>
            <p:nvPr/>
          </p:nvSpPr>
          <p:spPr>
            <a:xfrm>
              <a:off x="2686250" y="1550275"/>
              <a:ext cx="602125" cy="614425"/>
            </a:xfrm>
            <a:custGeom>
              <a:avLst/>
              <a:gdLst/>
              <a:ahLst/>
              <a:cxnLst/>
              <a:rect l="l" t="t" r="r" b="b"/>
              <a:pathLst>
                <a:path w="24085" h="24577" extrusionOk="0">
                  <a:moveTo>
                    <a:pt x="6855" y="1"/>
                  </a:moveTo>
                  <a:cubicBezTo>
                    <a:pt x="6505" y="1"/>
                    <a:pt x="6155" y="17"/>
                    <a:pt x="5805" y="52"/>
                  </a:cubicBezTo>
                  <a:cubicBezTo>
                    <a:pt x="3403" y="318"/>
                    <a:pt x="1035" y="1586"/>
                    <a:pt x="1" y="3754"/>
                  </a:cubicBezTo>
                  <a:lnTo>
                    <a:pt x="16212" y="24569"/>
                  </a:lnTo>
                  <a:cubicBezTo>
                    <a:pt x="16288" y="24574"/>
                    <a:pt x="16363" y="24577"/>
                    <a:pt x="16438" y="24577"/>
                  </a:cubicBezTo>
                  <a:cubicBezTo>
                    <a:pt x="18306" y="24577"/>
                    <a:pt x="19864" y="23010"/>
                    <a:pt x="21082" y="21567"/>
                  </a:cubicBezTo>
                  <a:cubicBezTo>
                    <a:pt x="21916" y="20566"/>
                    <a:pt x="22750" y="19566"/>
                    <a:pt x="23317" y="18398"/>
                  </a:cubicBezTo>
                  <a:cubicBezTo>
                    <a:pt x="23884" y="17097"/>
                    <a:pt x="24085" y="15696"/>
                    <a:pt x="24051" y="14262"/>
                  </a:cubicBezTo>
                  <a:cubicBezTo>
                    <a:pt x="23985" y="11426"/>
                    <a:pt x="22884" y="8658"/>
                    <a:pt x="21049" y="6490"/>
                  </a:cubicBezTo>
                  <a:cubicBezTo>
                    <a:pt x="18914" y="3988"/>
                    <a:pt x="15879" y="2387"/>
                    <a:pt x="12810" y="1252"/>
                  </a:cubicBezTo>
                  <a:cubicBezTo>
                    <a:pt x="10877" y="542"/>
                    <a:pt x="8871" y="1"/>
                    <a:pt x="68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2675425" y="1694150"/>
              <a:ext cx="589600" cy="784125"/>
            </a:xfrm>
            <a:custGeom>
              <a:avLst/>
              <a:gdLst/>
              <a:ahLst/>
              <a:cxnLst/>
              <a:rect l="l" t="t" r="r" b="b"/>
              <a:pathLst>
                <a:path w="23584" h="31365" extrusionOk="0">
                  <a:moveTo>
                    <a:pt x="12009" y="1"/>
                  </a:moveTo>
                  <a:lnTo>
                    <a:pt x="0" y="21249"/>
                  </a:lnTo>
                  <a:cubicBezTo>
                    <a:pt x="1835" y="25819"/>
                    <a:pt x="3469" y="27987"/>
                    <a:pt x="6338" y="29322"/>
                  </a:cubicBezTo>
                  <a:cubicBezTo>
                    <a:pt x="8006" y="30122"/>
                    <a:pt x="10241" y="30723"/>
                    <a:pt x="12109" y="30856"/>
                  </a:cubicBezTo>
                  <a:cubicBezTo>
                    <a:pt x="14177" y="31023"/>
                    <a:pt x="16278" y="31156"/>
                    <a:pt x="18347" y="31323"/>
                  </a:cubicBezTo>
                  <a:cubicBezTo>
                    <a:pt x="18513" y="31340"/>
                    <a:pt x="18705" y="31365"/>
                    <a:pt x="18897" y="31365"/>
                  </a:cubicBezTo>
                  <a:cubicBezTo>
                    <a:pt x="19089" y="31365"/>
                    <a:pt x="19281" y="31340"/>
                    <a:pt x="19447" y="31256"/>
                  </a:cubicBezTo>
                  <a:cubicBezTo>
                    <a:pt x="20114" y="30956"/>
                    <a:pt x="20348" y="30022"/>
                    <a:pt x="20315" y="29288"/>
                  </a:cubicBezTo>
                  <a:cubicBezTo>
                    <a:pt x="20315" y="28521"/>
                    <a:pt x="20114" y="27754"/>
                    <a:pt x="20348" y="26987"/>
                  </a:cubicBezTo>
                  <a:cubicBezTo>
                    <a:pt x="20515" y="26620"/>
                    <a:pt x="20748" y="26286"/>
                    <a:pt x="20848" y="25919"/>
                  </a:cubicBezTo>
                  <a:cubicBezTo>
                    <a:pt x="20982" y="25519"/>
                    <a:pt x="20948" y="25019"/>
                    <a:pt x="20615" y="24818"/>
                  </a:cubicBezTo>
                  <a:cubicBezTo>
                    <a:pt x="21115" y="24818"/>
                    <a:pt x="21415" y="24251"/>
                    <a:pt x="21349" y="23751"/>
                  </a:cubicBezTo>
                  <a:cubicBezTo>
                    <a:pt x="21349" y="23251"/>
                    <a:pt x="21149" y="22750"/>
                    <a:pt x="21315" y="22283"/>
                  </a:cubicBezTo>
                  <a:cubicBezTo>
                    <a:pt x="21616" y="21416"/>
                    <a:pt x="22816" y="21316"/>
                    <a:pt x="23417" y="20615"/>
                  </a:cubicBezTo>
                  <a:cubicBezTo>
                    <a:pt x="23484" y="20482"/>
                    <a:pt x="23584" y="20415"/>
                    <a:pt x="23584" y="20282"/>
                  </a:cubicBezTo>
                  <a:cubicBezTo>
                    <a:pt x="23584" y="20082"/>
                    <a:pt x="23484" y="19915"/>
                    <a:pt x="23350" y="19748"/>
                  </a:cubicBezTo>
                  <a:cubicBezTo>
                    <a:pt x="22416" y="18414"/>
                    <a:pt x="20648" y="17480"/>
                    <a:pt x="20315" y="15845"/>
                  </a:cubicBezTo>
                  <a:cubicBezTo>
                    <a:pt x="20148" y="14978"/>
                    <a:pt x="20415" y="14044"/>
                    <a:pt x="20581" y="13143"/>
                  </a:cubicBezTo>
                  <a:cubicBezTo>
                    <a:pt x="21015" y="10341"/>
                    <a:pt x="20248" y="7439"/>
                    <a:pt x="18647" y="5104"/>
                  </a:cubicBezTo>
                  <a:cubicBezTo>
                    <a:pt x="17012" y="2803"/>
                    <a:pt x="14644" y="1035"/>
                    <a:pt x="12009" y="1"/>
                  </a:cubicBezTo>
                  <a:close/>
                </a:path>
              </a:pathLst>
            </a:custGeom>
            <a:solidFill>
              <a:srgbClr val="FFA695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2400225" y="1634625"/>
              <a:ext cx="661325" cy="754300"/>
            </a:xfrm>
            <a:custGeom>
              <a:avLst/>
              <a:gdLst/>
              <a:ahLst/>
              <a:cxnLst/>
              <a:rect l="l" t="t" r="r" b="b"/>
              <a:pathLst>
                <a:path w="26453" h="30172" extrusionOk="0">
                  <a:moveTo>
                    <a:pt x="17952" y="0"/>
                  </a:moveTo>
                  <a:cubicBezTo>
                    <a:pt x="15364" y="0"/>
                    <a:pt x="12725" y="660"/>
                    <a:pt x="10274" y="1548"/>
                  </a:cubicBezTo>
                  <a:lnTo>
                    <a:pt x="6371" y="2081"/>
                  </a:lnTo>
                  <a:cubicBezTo>
                    <a:pt x="2335" y="4750"/>
                    <a:pt x="34" y="9654"/>
                    <a:pt x="0" y="14490"/>
                  </a:cubicBezTo>
                  <a:cubicBezTo>
                    <a:pt x="0" y="19327"/>
                    <a:pt x="2035" y="24031"/>
                    <a:pt x="5271" y="27666"/>
                  </a:cubicBezTo>
                  <a:cubicBezTo>
                    <a:pt x="6338" y="28901"/>
                    <a:pt x="7706" y="30068"/>
                    <a:pt x="9374" y="30168"/>
                  </a:cubicBezTo>
                  <a:cubicBezTo>
                    <a:pt x="9420" y="30170"/>
                    <a:pt x="9467" y="30171"/>
                    <a:pt x="9514" y="30171"/>
                  </a:cubicBezTo>
                  <a:cubicBezTo>
                    <a:pt x="11125" y="30171"/>
                    <a:pt x="12570" y="29063"/>
                    <a:pt x="13510" y="27767"/>
                  </a:cubicBezTo>
                  <a:cubicBezTo>
                    <a:pt x="14477" y="26432"/>
                    <a:pt x="15044" y="24864"/>
                    <a:pt x="15812" y="23397"/>
                  </a:cubicBezTo>
                  <a:cubicBezTo>
                    <a:pt x="16345" y="22263"/>
                    <a:pt x="17012" y="21229"/>
                    <a:pt x="17813" y="20261"/>
                  </a:cubicBezTo>
                  <a:cubicBezTo>
                    <a:pt x="20148" y="17392"/>
                    <a:pt x="23317" y="15158"/>
                    <a:pt x="25018" y="11855"/>
                  </a:cubicBezTo>
                  <a:cubicBezTo>
                    <a:pt x="26019" y="9920"/>
                    <a:pt x="26452" y="7685"/>
                    <a:pt x="26186" y="5517"/>
                  </a:cubicBezTo>
                  <a:cubicBezTo>
                    <a:pt x="26119" y="4650"/>
                    <a:pt x="25919" y="3783"/>
                    <a:pt x="25452" y="3015"/>
                  </a:cubicBezTo>
                  <a:cubicBezTo>
                    <a:pt x="24718" y="1948"/>
                    <a:pt x="23584" y="1214"/>
                    <a:pt x="22350" y="747"/>
                  </a:cubicBezTo>
                  <a:cubicBezTo>
                    <a:pt x="20931" y="221"/>
                    <a:pt x="19450" y="0"/>
                    <a:pt x="17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>
              <a:off x="2482775" y="1738350"/>
              <a:ext cx="578775" cy="650575"/>
            </a:xfrm>
            <a:custGeom>
              <a:avLst/>
              <a:gdLst/>
              <a:ahLst/>
              <a:cxnLst/>
              <a:rect l="l" t="t" r="r" b="b"/>
              <a:pathLst>
                <a:path w="23151" h="26023" extrusionOk="0">
                  <a:moveTo>
                    <a:pt x="22617" y="1"/>
                  </a:moveTo>
                  <a:cubicBezTo>
                    <a:pt x="22383" y="1435"/>
                    <a:pt x="21783" y="2736"/>
                    <a:pt x="21216" y="4204"/>
                  </a:cubicBezTo>
                  <a:cubicBezTo>
                    <a:pt x="20549" y="6005"/>
                    <a:pt x="20015" y="7739"/>
                    <a:pt x="18781" y="9207"/>
                  </a:cubicBezTo>
                  <a:cubicBezTo>
                    <a:pt x="16446" y="11909"/>
                    <a:pt x="12843" y="12676"/>
                    <a:pt x="10208" y="14978"/>
                  </a:cubicBezTo>
                  <a:cubicBezTo>
                    <a:pt x="7673" y="17180"/>
                    <a:pt x="6105" y="20349"/>
                    <a:pt x="2469" y="20916"/>
                  </a:cubicBezTo>
                  <a:cubicBezTo>
                    <a:pt x="2002" y="20982"/>
                    <a:pt x="1560" y="21016"/>
                    <a:pt x="1147" y="21016"/>
                  </a:cubicBezTo>
                  <a:cubicBezTo>
                    <a:pt x="734" y="21016"/>
                    <a:pt x="351" y="20982"/>
                    <a:pt x="1" y="20916"/>
                  </a:cubicBezTo>
                  <a:lnTo>
                    <a:pt x="1" y="20916"/>
                  </a:lnTo>
                  <a:cubicBezTo>
                    <a:pt x="601" y="21850"/>
                    <a:pt x="1268" y="22717"/>
                    <a:pt x="1969" y="23517"/>
                  </a:cubicBezTo>
                  <a:cubicBezTo>
                    <a:pt x="3036" y="24752"/>
                    <a:pt x="4437" y="25986"/>
                    <a:pt x="6105" y="26019"/>
                  </a:cubicBezTo>
                  <a:cubicBezTo>
                    <a:pt x="6153" y="26021"/>
                    <a:pt x="6201" y="26022"/>
                    <a:pt x="6249" y="26022"/>
                  </a:cubicBezTo>
                  <a:cubicBezTo>
                    <a:pt x="7855" y="26022"/>
                    <a:pt x="9236" y="24947"/>
                    <a:pt x="10208" y="23651"/>
                  </a:cubicBezTo>
                  <a:cubicBezTo>
                    <a:pt x="11175" y="22317"/>
                    <a:pt x="11742" y="20715"/>
                    <a:pt x="12510" y="19248"/>
                  </a:cubicBezTo>
                  <a:cubicBezTo>
                    <a:pt x="13110" y="18180"/>
                    <a:pt x="13777" y="17146"/>
                    <a:pt x="14511" y="16146"/>
                  </a:cubicBezTo>
                  <a:cubicBezTo>
                    <a:pt x="16846" y="13210"/>
                    <a:pt x="20015" y="11009"/>
                    <a:pt x="21716" y="7706"/>
                  </a:cubicBezTo>
                  <a:cubicBezTo>
                    <a:pt x="22717" y="5805"/>
                    <a:pt x="23150" y="3536"/>
                    <a:pt x="22884" y="1368"/>
                  </a:cubicBezTo>
                  <a:cubicBezTo>
                    <a:pt x="22850" y="901"/>
                    <a:pt x="22784" y="468"/>
                    <a:pt x="2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4"/>
            <p:cNvSpPr/>
            <p:nvPr/>
          </p:nvSpPr>
          <p:spPr>
            <a:xfrm>
              <a:off x="2319325" y="1418075"/>
              <a:ext cx="467025" cy="418350"/>
            </a:xfrm>
            <a:custGeom>
              <a:avLst/>
              <a:gdLst/>
              <a:ahLst/>
              <a:cxnLst/>
              <a:rect l="l" t="t" r="r" b="b"/>
              <a:pathLst>
                <a:path w="18681" h="16734" extrusionOk="0">
                  <a:moveTo>
                    <a:pt x="8534" y="0"/>
                  </a:moveTo>
                  <a:cubicBezTo>
                    <a:pt x="5877" y="0"/>
                    <a:pt x="3216" y="995"/>
                    <a:pt x="1668" y="3105"/>
                  </a:cubicBezTo>
                  <a:cubicBezTo>
                    <a:pt x="67" y="5306"/>
                    <a:pt x="1" y="8375"/>
                    <a:pt x="1201" y="10844"/>
                  </a:cubicBezTo>
                  <a:cubicBezTo>
                    <a:pt x="2402" y="13279"/>
                    <a:pt x="4737" y="15047"/>
                    <a:pt x="7339" y="15947"/>
                  </a:cubicBezTo>
                  <a:cubicBezTo>
                    <a:pt x="8998" y="16507"/>
                    <a:pt x="10755" y="16734"/>
                    <a:pt x="12510" y="16734"/>
                  </a:cubicBezTo>
                  <a:cubicBezTo>
                    <a:pt x="13472" y="16734"/>
                    <a:pt x="14434" y="16666"/>
                    <a:pt x="15378" y="16548"/>
                  </a:cubicBezTo>
                  <a:lnTo>
                    <a:pt x="17847" y="10276"/>
                  </a:lnTo>
                  <a:cubicBezTo>
                    <a:pt x="18681" y="7975"/>
                    <a:pt x="18013" y="5206"/>
                    <a:pt x="16412" y="3372"/>
                  </a:cubicBezTo>
                  <a:cubicBezTo>
                    <a:pt x="14845" y="1504"/>
                    <a:pt x="12409" y="436"/>
                    <a:pt x="10008" y="103"/>
                  </a:cubicBezTo>
                  <a:cubicBezTo>
                    <a:pt x="9521" y="35"/>
                    <a:pt x="9028" y="0"/>
                    <a:pt x="8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4"/>
            <p:cNvSpPr/>
            <p:nvPr/>
          </p:nvSpPr>
          <p:spPr>
            <a:xfrm>
              <a:off x="2317650" y="1416675"/>
              <a:ext cx="290250" cy="397600"/>
            </a:xfrm>
            <a:custGeom>
              <a:avLst/>
              <a:gdLst/>
              <a:ahLst/>
              <a:cxnLst/>
              <a:rect l="l" t="t" r="r" b="b"/>
              <a:pathLst>
                <a:path w="11610" h="15904" extrusionOk="0">
                  <a:moveTo>
                    <a:pt x="8599" y="1"/>
                  </a:moveTo>
                  <a:cubicBezTo>
                    <a:pt x="5945" y="1"/>
                    <a:pt x="3254" y="970"/>
                    <a:pt x="1669" y="3094"/>
                  </a:cubicBezTo>
                  <a:cubicBezTo>
                    <a:pt x="101" y="5329"/>
                    <a:pt x="1" y="8398"/>
                    <a:pt x="1235" y="10866"/>
                  </a:cubicBezTo>
                  <a:cubicBezTo>
                    <a:pt x="2436" y="13268"/>
                    <a:pt x="4738" y="15036"/>
                    <a:pt x="7273" y="15903"/>
                  </a:cubicBezTo>
                  <a:cubicBezTo>
                    <a:pt x="5572" y="13501"/>
                    <a:pt x="4738" y="10366"/>
                    <a:pt x="5105" y="7364"/>
                  </a:cubicBezTo>
                  <a:cubicBezTo>
                    <a:pt x="5371" y="5462"/>
                    <a:pt x="6105" y="3594"/>
                    <a:pt x="7473" y="2227"/>
                  </a:cubicBezTo>
                  <a:cubicBezTo>
                    <a:pt x="8640" y="1093"/>
                    <a:pt x="10108" y="859"/>
                    <a:pt x="11609" y="425"/>
                  </a:cubicBezTo>
                  <a:cubicBezTo>
                    <a:pt x="11075" y="259"/>
                    <a:pt x="10575" y="192"/>
                    <a:pt x="10008" y="92"/>
                  </a:cubicBezTo>
                  <a:cubicBezTo>
                    <a:pt x="9544" y="31"/>
                    <a:pt x="9072" y="1"/>
                    <a:pt x="8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4"/>
            <p:cNvSpPr/>
            <p:nvPr/>
          </p:nvSpPr>
          <p:spPr>
            <a:xfrm>
              <a:off x="2999825" y="1949975"/>
              <a:ext cx="173475" cy="50675"/>
            </a:xfrm>
            <a:custGeom>
              <a:avLst/>
              <a:gdLst/>
              <a:ahLst/>
              <a:cxnLst/>
              <a:rect l="l" t="t" r="r" b="b"/>
              <a:pathLst>
                <a:path w="6939" h="2027" extrusionOk="0">
                  <a:moveTo>
                    <a:pt x="2875" y="0"/>
                  </a:moveTo>
                  <a:cubicBezTo>
                    <a:pt x="1915" y="0"/>
                    <a:pt x="903" y="336"/>
                    <a:pt x="200" y="1009"/>
                  </a:cubicBezTo>
                  <a:cubicBezTo>
                    <a:pt x="133" y="1076"/>
                    <a:pt x="0" y="1243"/>
                    <a:pt x="100" y="1343"/>
                  </a:cubicBezTo>
                  <a:cubicBezTo>
                    <a:pt x="133" y="1376"/>
                    <a:pt x="167" y="1376"/>
                    <a:pt x="267" y="1409"/>
                  </a:cubicBezTo>
                  <a:cubicBezTo>
                    <a:pt x="371" y="1425"/>
                    <a:pt x="475" y="1432"/>
                    <a:pt x="578" y="1432"/>
                  </a:cubicBezTo>
                  <a:cubicBezTo>
                    <a:pt x="1134" y="1432"/>
                    <a:pt x="1677" y="1237"/>
                    <a:pt x="2268" y="1209"/>
                  </a:cubicBezTo>
                  <a:cubicBezTo>
                    <a:pt x="2357" y="1202"/>
                    <a:pt x="2445" y="1198"/>
                    <a:pt x="2532" y="1198"/>
                  </a:cubicBezTo>
                  <a:cubicBezTo>
                    <a:pt x="3598" y="1198"/>
                    <a:pt x="4592" y="1727"/>
                    <a:pt x="5671" y="1943"/>
                  </a:cubicBezTo>
                  <a:cubicBezTo>
                    <a:pt x="5821" y="1993"/>
                    <a:pt x="5988" y="2026"/>
                    <a:pt x="6146" y="2026"/>
                  </a:cubicBezTo>
                  <a:cubicBezTo>
                    <a:pt x="6305" y="2026"/>
                    <a:pt x="6455" y="1993"/>
                    <a:pt x="6571" y="1910"/>
                  </a:cubicBezTo>
                  <a:cubicBezTo>
                    <a:pt x="6838" y="1743"/>
                    <a:pt x="6938" y="1109"/>
                    <a:pt x="6171" y="776"/>
                  </a:cubicBezTo>
                  <a:cubicBezTo>
                    <a:pt x="5204" y="375"/>
                    <a:pt x="4170" y="8"/>
                    <a:pt x="3136" y="8"/>
                  </a:cubicBezTo>
                  <a:cubicBezTo>
                    <a:pt x="3049" y="3"/>
                    <a:pt x="2963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4"/>
            <p:cNvSpPr/>
            <p:nvPr/>
          </p:nvSpPr>
          <p:spPr>
            <a:xfrm>
              <a:off x="3019925" y="2057250"/>
              <a:ext cx="121800" cy="47575"/>
            </a:xfrm>
            <a:custGeom>
              <a:avLst/>
              <a:gdLst/>
              <a:ahLst/>
              <a:cxnLst/>
              <a:rect l="l" t="t" r="r" b="b"/>
              <a:pathLst>
                <a:path w="4872" h="1903" extrusionOk="0">
                  <a:moveTo>
                    <a:pt x="247" y="1"/>
                  </a:moveTo>
                  <a:cubicBezTo>
                    <a:pt x="113" y="1"/>
                    <a:pt x="0" y="191"/>
                    <a:pt x="130" y="321"/>
                  </a:cubicBezTo>
                  <a:cubicBezTo>
                    <a:pt x="797" y="988"/>
                    <a:pt x="1531" y="1555"/>
                    <a:pt x="2465" y="1788"/>
                  </a:cubicBezTo>
                  <a:cubicBezTo>
                    <a:pt x="2717" y="1857"/>
                    <a:pt x="3016" y="1902"/>
                    <a:pt x="3319" y="1902"/>
                  </a:cubicBezTo>
                  <a:cubicBezTo>
                    <a:pt x="3899" y="1902"/>
                    <a:pt x="4493" y="1737"/>
                    <a:pt x="4800" y="1255"/>
                  </a:cubicBezTo>
                  <a:cubicBezTo>
                    <a:pt x="4871" y="1112"/>
                    <a:pt x="4722" y="986"/>
                    <a:pt x="4595" y="986"/>
                  </a:cubicBezTo>
                  <a:cubicBezTo>
                    <a:pt x="4543" y="986"/>
                    <a:pt x="4495" y="1007"/>
                    <a:pt x="4466" y="1055"/>
                  </a:cubicBezTo>
                  <a:cubicBezTo>
                    <a:pt x="4233" y="1388"/>
                    <a:pt x="3799" y="1455"/>
                    <a:pt x="3399" y="1488"/>
                  </a:cubicBezTo>
                  <a:cubicBezTo>
                    <a:pt x="3032" y="1488"/>
                    <a:pt x="2665" y="1455"/>
                    <a:pt x="2332" y="1321"/>
                  </a:cubicBezTo>
                  <a:cubicBezTo>
                    <a:pt x="1564" y="1088"/>
                    <a:pt x="897" y="588"/>
                    <a:pt x="364" y="54"/>
                  </a:cubicBezTo>
                  <a:cubicBezTo>
                    <a:pt x="326" y="17"/>
                    <a:pt x="286" y="1"/>
                    <a:pt x="247" y="1"/>
                  </a:cubicBezTo>
                  <a:close/>
                </a:path>
              </a:pathLst>
            </a:custGeom>
            <a:solidFill>
              <a:srgbClr val="6D3016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4"/>
            <p:cNvSpPr/>
            <p:nvPr/>
          </p:nvSpPr>
          <p:spPr>
            <a:xfrm>
              <a:off x="2704600" y="2077275"/>
              <a:ext cx="187650" cy="192300"/>
            </a:xfrm>
            <a:custGeom>
              <a:avLst/>
              <a:gdLst/>
              <a:ahLst/>
              <a:cxnLst/>
              <a:rect l="l" t="t" r="r" b="b"/>
              <a:pathLst>
                <a:path w="7506" h="7692" extrusionOk="0">
                  <a:moveTo>
                    <a:pt x="2842" y="1"/>
                  </a:moveTo>
                  <a:cubicBezTo>
                    <a:pt x="2096" y="1"/>
                    <a:pt x="1361" y="246"/>
                    <a:pt x="835" y="721"/>
                  </a:cubicBezTo>
                  <a:cubicBezTo>
                    <a:pt x="334" y="1188"/>
                    <a:pt x="67" y="1821"/>
                    <a:pt x="67" y="2488"/>
                  </a:cubicBezTo>
                  <a:cubicBezTo>
                    <a:pt x="1" y="3122"/>
                    <a:pt x="368" y="4490"/>
                    <a:pt x="1969" y="6091"/>
                  </a:cubicBezTo>
                  <a:cubicBezTo>
                    <a:pt x="2636" y="6858"/>
                    <a:pt x="3637" y="7425"/>
                    <a:pt x="4637" y="7625"/>
                  </a:cubicBezTo>
                  <a:cubicBezTo>
                    <a:pt x="4853" y="7669"/>
                    <a:pt x="5076" y="7692"/>
                    <a:pt x="5298" y="7692"/>
                  </a:cubicBezTo>
                  <a:cubicBezTo>
                    <a:pt x="5931" y="7692"/>
                    <a:pt x="6552" y="7503"/>
                    <a:pt x="6972" y="7058"/>
                  </a:cubicBezTo>
                  <a:cubicBezTo>
                    <a:pt x="7339" y="6658"/>
                    <a:pt x="7506" y="6058"/>
                    <a:pt x="7506" y="5524"/>
                  </a:cubicBezTo>
                  <a:cubicBezTo>
                    <a:pt x="7506" y="4990"/>
                    <a:pt x="7339" y="4423"/>
                    <a:pt x="7139" y="3923"/>
                  </a:cubicBezTo>
                  <a:cubicBezTo>
                    <a:pt x="6805" y="3022"/>
                    <a:pt x="6405" y="2188"/>
                    <a:pt x="5771" y="1488"/>
                  </a:cubicBezTo>
                  <a:cubicBezTo>
                    <a:pt x="5138" y="787"/>
                    <a:pt x="4337" y="220"/>
                    <a:pt x="3436" y="53"/>
                  </a:cubicBezTo>
                  <a:cubicBezTo>
                    <a:pt x="3240" y="18"/>
                    <a:pt x="3041" y="1"/>
                    <a:pt x="2842" y="1"/>
                  </a:cubicBezTo>
                  <a:close/>
                </a:path>
              </a:pathLst>
            </a:custGeom>
            <a:solidFill>
              <a:srgbClr val="FFA695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4"/>
            <p:cNvSpPr/>
            <p:nvPr/>
          </p:nvSpPr>
          <p:spPr>
            <a:xfrm>
              <a:off x="2762150" y="2227000"/>
              <a:ext cx="100100" cy="98500"/>
            </a:xfrm>
            <a:custGeom>
              <a:avLst/>
              <a:gdLst/>
              <a:ahLst/>
              <a:cxnLst/>
              <a:rect l="l" t="t" r="r" b="b"/>
              <a:pathLst>
                <a:path w="4004" h="3940" extrusionOk="0">
                  <a:moveTo>
                    <a:pt x="1997" y="1"/>
                  </a:moveTo>
                  <a:cubicBezTo>
                    <a:pt x="1976" y="1"/>
                    <a:pt x="1956" y="1"/>
                    <a:pt x="1935" y="2"/>
                  </a:cubicBezTo>
                  <a:cubicBezTo>
                    <a:pt x="834" y="35"/>
                    <a:pt x="0" y="969"/>
                    <a:pt x="34" y="2037"/>
                  </a:cubicBezTo>
                  <a:cubicBezTo>
                    <a:pt x="99" y="3116"/>
                    <a:pt x="966" y="3939"/>
                    <a:pt x="2038" y="3939"/>
                  </a:cubicBezTo>
                  <a:cubicBezTo>
                    <a:pt x="2059" y="3939"/>
                    <a:pt x="2080" y="3939"/>
                    <a:pt x="2102" y="3938"/>
                  </a:cubicBezTo>
                  <a:cubicBezTo>
                    <a:pt x="3169" y="3871"/>
                    <a:pt x="4003" y="2971"/>
                    <a:pt x="3970" y="1870"/>
                  </a:cubicBezTo>
                  <a:cubicBezTo>
                    <a:pt x="3937" y="823"/>
                    <a:pt x="3038" y="1"/>
                    <a:pt x="1997" y="1"/>
                  </a:cubicBezTo>
                  <a:close/>
                </a:path>
              </a:pathLst>
            </a:custGeom>
            <a:solidFill>
              <a:srgbClr val="FF613C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2115850" y="2623975"/>
              <a:ext cx="1460225" cy="1537150"/>
            </a:xfrm>
            <a:custGeom>
              <a:avLst/>
              <a:gdLst/>
              <a:ahLst/>
              <a:cxnLst/>
              <a:rect l="l" t="t" r="r" b="b"/>
              <a:pathLst>
                <a:path w="58409" h="61486" extrusionOk="0">
                  <a:moveTo>
                    <a:pt x="34859" y="1"/>
                  </a:moveTo>
                  <a:cubicBezTo>
                    <a:pt x="33289" y="1813"/>
                    <a:pt x="30486" y="2851"/>
                    <a:pt x="27789" y="2851"/>
                  </a:cubicBezTo>
                  <a:cubicBezTo>
                    <a:pt x="25671" y="2851"/>
                    <a:pt x="23619" y="2210"/>
                    <a:pt x="22283" y="802"/>
                  </a:cubicBezTo>
                  <a:cubicBezTo>
                    <a:pt x="21911" y="460"/>
                    <a:pt x="21538" y="61"/>
                    <a:pt x="21085" y="61"/>
                  </a:cubicBezTo>
                  <a:cubicBezTo>
                    <a:pt x="21051" y="61"/>
                    <a:pt x="21017" y="63"/>
                    <a:pt x="20982" y="68"/>
                  </a:cubicBezTo>
                  <a:cubicBezTo>
                    <a:pt x="20715" y="68"/>
                    <a:pt x="20482" y="268"/>
                    <a:pt x="20215" y="435"/>
                  </a:cubicBezTo>
                  <a:cubicBezTo>
                    <a:pt x="17380" y="2603"/>
                    <a:pt x="10174" y="5338"/>
                    <a:pt x="6972" y="6839"/>
                  </a:cubicBezTo>
                  <a:cubicBezTo>
                    <a:pt x="2369" y="9007"/>
                    <a:pt x="2436" y="11743"/>
                    <a:pt x="1969" y="18247"/>
                  </a:cubicBezTo>
                  <a:cubicBezTo>
                    <a:pt x="1702" y="21283"/>
                    <a:pt x="1435" y="25753"/>
                    <a:pt x="1535" y="28788"/>
                  </a:cubicBezTo>
                  <a:cubicBezTo>
                    <a:pt x="1868" y="37628"/>
                    <a:pt x="534" y="45000"/>
                    <a:pt x="101" y="53840"/>
                  </a:cubicBezTo>
                  <a:cubicBezTo>
                    <a:pt x="34" y="54440"/>
                    <a:pt x="0" y="55040"/>
                    <a:pt x="267" y="55641"/>
                  </a:cubicBezTo>
                  <a:cubicBezTo>
                    <a:pt x="601" y="56508"/>
                    <a:pt x="1502" y="57042"/>
                    <a:pt x="2335" y="57475"/>
                  </a:cubicBezTo>
                  <a:cubicBezTo>
                    <a:pt x="6105" y="59277"/>
                    <a:pt x="10274" y="59977"/>
                    <a:pt x="14377" y="60478"/>
                  </a:cubicBezTo>
                  <a:cubicBezTo>
                    <a:pt x="19291" y="61083"/>
                    <a:pt x="24298" y="61486"/>
                    <a:pt x="29278" y="61486"/>
                  </a:cubicBezTo>
                  <a:cubicBezTo>
                    <a:pt x="38293" y="61486"/>
                    <a:pt x="47218" y="60166"/>
                    <a:pt x="55340" y="56341"/>
                  </a:cubicBezTo>
                  <a:cubicBezTo>
                    <a:pt x="56241" y="55941"/>
                    <a:pt x="57175" y="55441"/>
                    <a:pt x="57708" y="54607"/>
                  </a:cubicBezTo>
                  <a:cubicBezTo>
                    <a:pt x="58409" y="53506"/>
                    <a:pt x="58309" y="52105"/>
                    <a:pt x="58142" y="50804"/>
                  </a:cubicBezTo>
                  <a:cubicBezTo>
                    <a:pt x="56708" y="39362"/>
                    <a:pt x="55307" y="27988"/>
                    <a:pt x="53872" y="16580"/>
                  </a:cubicBezTo>
                  <a:cubicBezTo>
                    <a:pt x="53472" y="13444"/>
                    <a:pt x="53138" y="9641"/>
                    <a:pt x="51137" y="7239"/>
                  </a:cubicBezTo>
                  <a:cubicBezTo>
                    <a:pt x="49836" y="5672"/>
                    <a:pt x="47868" y="5171"/>
                    <a:pt x="46067" y="4304"/>
                  </a:cubicBezTo>
                  <a:cubicBezTo>
                    <a:pt x="42164" y="2436"/>
                    <a:pt x="38995" y="1335"/>
                    <a:pt x="34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3112400" y="3207750"/>
              <a:ext cx="196000" cy="912325"/>
            </a:xfrm>
            <a:custGeom>
              <a:avLst/>
              <a:gdLst/>
              <a:ahLst/>
              <a:cxnLst/>
              <a:rect l="l" t="t" r="r" b="b"/>
              <a:pathLst>
                <a:path w="7840" h="36493" extrusionOk="0">
                  <a:moveTo>
                    <a:pt x="5004" y="0"/>
                  </a:moveTo>
                  <a:cubicBezTo>
                    <a:pt x="3936" y="2635"/>
                    <a:pt x="4637" y="5637"/>
                    <a:pt x="4470" y="8473"/>
                  </a:cubicBezTo>
                  <a:cubicBezTo>
                    <a:pt x="4303" y="10808"/>
                    <a:pt x="3536" y="13009"/>
                    <a:pt x="3336" y="15344"/>
                  </a:cubicBezTo>
                  <a:cubicBezTo>
                    <a:pt x="3169" y="17146"/>
                    <a:pt x="3336" y="18980"/>
                    <a:pt x="3336" y="20815"/>
                  </a:cubicBezTo>
                  <a:cubicBezTo>
                    <a:pt x="3336" y="26185"/>
                    <a:pt x="1668" y="31423"/>
                    <a:pt x="0" y="36493"/>
                  </a:cubicBezTo>
                  <a:lnTo>
                    <a:pt x="7839" y="35192"/>
                  </a:lnTo>
                  <a:cubicBezTo>
                    <a:pt x="7772" y="30188"/>
                    <a:pt x="6805" y="25251"/>
                    <a:pt x="6872" y="20248"/>
                  </a:cubicBezTo>
                  <a:cubicBezTo>
                    <a:pt x="6905" y="16779"/>
                    <a:pt x="7506" y="13343"/>
                    <a:pt x="7506" y="9907"/>
                  </a:cubicBezTo>
                  <a:cubicBezTo>
                    <a:pt x="7539" y="6438"/>
                    <a:pt x="6972" y="2835"/>
                    <a:pt x="5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2295150" y="3272800"/>
              <a:ext cx="300225" cy="793900"/>
            </a:xfrm>
            <a:custGeom>
              <a:avLst/>
              <a:gdLst/>
              <a:ahLst/>
              <a:cxnLst/>
              <a:rect l="l" t="t" r="r" b="b"/>
              <a:pathLst>
                <a:path w="12009" h="31756" extrusionOk="0">
                  <a:moveTo>
                    <a:pt x="6527" y="0"/>
                  </a:moveTo>
                  <a:cubicBezTo>
                    <a:pt x="6478" y="0"/>
                    <a:pt x="6426" y="11"/>
                    <a:pt x="6371" y="33"/>
                  </a:cubicBezTo>
                  <a:cubicBezTo>
                    <a:pt x="6205" y="133"/>
                    <a:pt x="6138" y="233"/>
                    <a:pt x="6105" y="400"/>
                  </a:cubicBezTo>
                  <a:cubicBezTo>
                    <a:pt x="4303" y="4069"/>
                    <a:pt x="4303" y="8339"/>
                    <a:pt x="4137" y="12475"/>
                  </a:cubicBezTo>
                  <a:cubicBezTo>
                    <a:pt x="3836" y="19080"/>
                    <a:pt x="2936" y="25818"/>
                    <a:pt x="0" y="31756"/>
                  </a:cubicBezTo>
                  <a:lnTo>
                    <a:pt x="12009" y="31256"/>
                  </a:lnTo>
                  <a:cubicBezTo>
                    <a:pt x="9540" y="26686"/>
                    <a:pt x="9040" y="21349"/>
                    <a:pt x="8840" y="16178"/>
                  </a:cubicBezTo>
                  <a:cubicBezTo>
                    <a:pt x="8640" y="11008"/>
                    <a:pt x="8673" y="5704"/>
                    <a:pt x="7172" y="734"/>
                  </a:cubicBezTo>
                  <a:cubicBezTo>
                    <a:pt x="7057" y="417"/>
                    <a:pt x="6842" y="0"/>
                    <a:pt x="6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38100" dir="17880000" algn="bl" rotWithShape="0">
                <a:schemeClr val="dk1">
                  <a:alpha val="5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44"/>
          <p:cNvGrpSpPr/>
          <p:nvPr/>
        </p:nvGrpSpPr>
        <p:grpSpPr>
          <a:xfrm>
            <a:off x="-1088209" y="3171376"/>
            <a:ext cx="6126456" cy="3996737"/>
            <a:chOff x="-7949025" y="161300"/>
            <a:chExt cx="8380925" cy="5267875"/>
          </a:xfrm>
        </p:grpSpPr>
        <p:sp>
          <p:nvSpPr>
            <p:cNvPr id="1082" name="Google Shape;1082;p44"/>
            <p:cNvSpPr/>
            <p:nvPr/>
          </p:nvSpPr>
          <p:spPr>
            <a:xfrm>
              <a:off x="-7719475" y="161300"/>
              <a:ext cx="8151375" cy="4952225"/>
            </a:xfrm>
            <a:custGeom>
              <a:avLst/>
              <a:gdLst/>
              <a:ahLst/>
              <a:cxnLst/>
              <a:rect l="l" t="t" r="r" b="b"/>
              <a:pathLst>
                <a:path w="326055" h="198089" extrusionOk="0">
                  <a:moveTo>
                    <a:pt x="19727" y="65776"/>
                  </a:moveTo>
                  <a:cubicBezTo>
                    <a:pt x="23527" y="72615"/>
                    <a:pt x="18967" y="84044"/>
                    <a:pt x="24165" y="90488"/>
                  </a:cubicBezTo>
                  <a:cubicBezTo>
                    <a:pt x="28086" y="95351"/>
                    <a:pt x="35685" y="96141"/>
                    <a:pt x="39241" y="101217"/>
                  </a:cubicBezTo>
                  <a:cubicBezTo>
                    <a:pt x="42129" y="105412"/>
                    <a:pt x="43588" y="110853"/>
                    <a:pt x="47509" y="114288"/>
                  </a:cubicBezTo>
                  <a:cubicBezTo>
                    <a:pt x="49454" y="115959"/>
                    <a:pt x="51947" y="116962"/>
                    <a:pt x="54165" y="118391"/>
                  </a:cubicBezTo>
                  <a:cubicBezTo>
                    <a:pt x="63558" y="124470"/>
                    <a:pt x="66871" y="135078"/>
                    <a:pt x="72251" y="144318"/>
                  </a:cubicBezTo>
                  <a:cubicBezTo>
                    <a:pt x="77874" y="153954"/>
                    <a:pt x="85929" y="161735"/>
                    <a:pt x="96719" y="166659"/>
                  </a:cubicBezTo>
                  <a:cubicBezTo>
                    <a:pt x="125413" y="179638"/>
                    <a:pt x="157055" y="185413"/>
                    <a:pt x="188241" y="191097"/>
                  </a:cubicBezTo>
                  <a:cubicBezTo>
                    <a:pt x="196904" y="192647"/>
                    <a:pt x="205870" y="194228"/>
                    <a:pt x="214412" y="192647"/>
                  </a:cubicBezTo>
                  <a:cubicBezTo>
                    <a:pt x="232284" y="189334"/>
                    <a:pt x="290492" y="198088"/>
                    <a:pt x="296723" y="182678"/>
                  </a:cubicBezTo>
                  <a:cubicBezTo>
                    <a:pt x="302985" y="167237"/>
                    <a:pt x="326055" y="158148"/>
                    <a:pt x="320645" y="142069"/>
                  </a:cubicBezTo>
                  <a:cubicBezTo>
                    <a:pt x="319338" y="138118"/>
                    <a:pt x="313623" y="138239"/>
                    <a:pt x="287179" y="125625"/>
                  </a:cubicBezTo>
                  <a:cubicBezTo>
                    <a:pt x="276388" y="120458"/>
                    <a:pt x="269215" y="98786"/>
                    <a:pt x="257239" y="92919"/>
                  </a:cubicBezTo>
                  <a:cubicBezTo>
                    <a:pt x="243287" y="86080"/>
                    <a:pt x="231220" y="88664"/>
                    <a:pt x="209852" y="91734"/>
                  </a:cubicBezTo>
                  <a:cubicBezTo>
                    <a:pt x="198363" y="93406"/>
                    <a:pt x="187937" y="88634"/>
                    <a:pt x="181645" y="85473"/>
                  </a:cubicBezTo>
                  <a:cubicBezTo>
                    <a:pt x="175323" y="82281"/>
                    <a:pt x="169396" y="76263"/>
                    <a:pt x="162526" y="74317"/>
                  </a:cubicBezTo>
                  <a:cubicBezTo>
                    <a:pt x="145261" y="69515"/>
                    <a:pt x="125048" y="80245"/>
                    <a:pt x="109790" y="71339"/>
                  </a:cubicBezTo>
                  <a:cubicBezTo>
                    <a:pt x="100671" y="66019"/>
                    <a:pt x="96020" y="55624"/>
                    <a:pt x="86506" y="51004"/>
                  </a:cubicBezTo>
                  <a:cubicBezTo>
                    <a:pt x="82737" y="49180"/>
                    <a:pt x="78391" y="48329"/>
                    <a:pt x="75108" y="45898"/>
                  </a:cubicBezTo>
                  <a:cubicBezTo>
                    <a:pt x="69667" y="41885"/>
                    <a:pt x="68634" y="34955"/>
                    <a:pt x="66081" y="29058"/>
                  </a:cubicBezTo>
                  <a:cubicBezTo>
                    <a:pt x="61126" y="17417"/>
                    <a:pt x="48238" y="0"/>
                    <a:pt x="26931" y="0"/>
                  </a:cubicBezTo>
                  <a:cubicBezTo>
                    <a:pt x="15654" y="0"/>
                    <a:pt x="11824" y="3708"/>
                    <a:pt x="7873" y="5441"/>
                  </a:cubicBezTo>
                  <a:cubicBezTo>
                    <a:pt x="1277" y="8359"/>
                    <a:pt x="10791" y="18845"/>
                    <a:pt x="9848" y="25502"/>
                  </a:cubicBezTo>
                  <a:cubicBezTo>
                    <a:pt x="8937" y="32007"/>
                    <a:pt x="0" y="44925"/>
                    <a:pt x="2736" y="51430"/>
                  </a:cubicBezTo>
                  <a:cubicBezTo>
                    <a:pt x="7113" y="61764"/>
                    <a:pt x="13587" y="54712"/>
                    <a:pt x="19727" y="65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17160000" algn="bl" rotWithShape="0">
                <a:srgbClr val="000000">
                  <a:alpha val="6499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4"/>
            <p:cNvSpPr/>
            <p:nvPr/>
          </p:nvSpPr>
          <p:spPr>
            <a:xfrm>
              <a:off x="-7949025" y="476950"/>
              <a:ext cx="8151375" cy="4952225"/>
            </a:xfrm>
            <a:custGeom>
              <a:avLst/>
              <a:gdLst/>
              <a:ahLst/>
              <a:cxnLst/>
              <a:rect l="l" t="t" r="r" b="b"/>
              <a:pathLst>
                <a:path w="326055" h="198089" extrusionOk="0">
                  <a:moveTo>
                    <a:pt x="19727" y="65776"/>
                  </a:moveTo>
                  <a:cubicBezTo>
                    <a:pt x="23527" y="72615"/>
                    <a:pt x="18967" y="84044"/>
                    <a:pt x="24165" y="90488"/>
                  </a:cubicBezTo>
                  <a:cubicBezTo>
                    <a:pt x="28086" y="95351"/>
                    <a:pt x="35685" y="96141"/>
                    <a:pt x="39241" y="101217"/>
                  </a:cubicBezTo>
                  <a:cubicBezTo>
                    <a:pt x="42129" y="105412"/>
                    <a:pt x="43588" y="110853"/>
                    <a:pt x="47509" y="114288"/>
                  </a:cubicBezTo>
                  <a:cubicBezTo>
                    <a:pt x="49454" y="115959"/>
                    <a:pt x="51947" y="116962"/>
                    <a:pt x="54165" y="118391"/>
                  </a:cubicBezTo>
                  <a:cubicBezTo>
                    <a:pt x="63558" y="124470"/>
                    <a:pt x="66871" y="135078"/>
                    <a:pt x="72251" y="144318"/>
                  </a:cubicBezTo>
                  <a:cubicBezTo>
                    <a:pt x="77874" y="153954"/>
                    <a:pt x="85929" y="161735"/>
                    <a:pt x="96719" y="166659"/>
                  </a:cubicBezTo>
                  <a:cubicBezTo>
                    <a:pt x="125413" y="179638"/>
                    <a:pt x="157055" y="185413"/>
                    <a:pt x="188241" y="191097"/>
                  </a:cubicBezTo>
                  <a:cubicBezTo>
                    <a:pt x="196904" y="192647"/>
                    <a:pt x="205870" y="194228"/>
                    <a:pt x="214412" y="192647"/>
                  </a:cubicBezTo>
                  <a:cubicBezTo>
                    <a:pt x="232284" y="189334"/>
                    <a:pt x="290492" y="198088"/>
                    <a:pt x="296723" y="182678"/>
                  </a:cubicBezTo>
                  <a:cubicBezTo>
                    <a:pt x="302985" y="167237"/>
                    <a:pt x="326055" y="158148"/>
                    <a:pt x="320645" y="142069"/>
                  </a:cubicBezTo>
                  <a:cubicBezTo>
                    <a:pt x="319338" y="138118"/>
                    <a:pt x="313623" y="138239"/>
                    <a:pt x="287179" y="125625"/>
                  </a:cubicBezTo>
                  <a:cubicBezTo>
                    <a:pt x="276388" y="120458"/>
                    <a:pt x="269215" y="98786"/>
                    <a:pt x="257239" y="92919"/>
                  </a:cubicBezTo>
                  <a:cubicBezTo>
                    <a:pt x="243287" y="86080"/>
                    <a:pt x="231220" y="88664"/>
                    <a:pt x="209852" y="91734"/>
                  </a:cubicBezTo>
                  <a:cubicBezTo>
                    <a:pt x="198363" y="93406"/>
                    <a:pt x="187937" y="88634"/>
                    <a:pt x="181645" y="85473"/>
                  </a:cubicBezTo>
                  <a:cubicBezTo>
                    <a:pt x="175323" y="82281"/>
                    <a:pt x="169396" y="76263"/>
                    <a:pt x="162526" y="74317"/>
                  </a:cubicBezTo>
                  <a:cubicBezTo>
                    <a:pt x="145261" y="69515"/>
                    <a:pt x="125048" y="80245"/>
                    <a:pt x="109790" y="71339"/>
                  </a:cubicBezTo>
                  <a:cubicBezTo>
                    <a:pt x="100671" y="66019"/>
                    <a:pt x="96020" y="55624"/>
                    <a:pt x="86506" y="51004"/>
                  </a:cubicBezTo>
                  <a:cubicBezTo>
                    <a:pt x="82737" y="49180"/>
                    <a:pt x="78391" y="48329"/>
                    <a:pt x="75108" y="45898"/>
                  </a:cubicBezTo>
                  <a:cubicBezTo>
                    <a:pt x="69667" y="41885"/>
                    <a:pt x="68634" y="34955"/>
                    <a:pt x="66081" y="29058"/>
                  </a:cubicBezTo>
                  <a:cubicBezTo>
                    <a:pt x="61126" y="17417"/>
                    <a:pt x="48238" y="0"/>
                    <a:pt x="26931" y="0"/>
                  </a:cubicBezTo>
                  <a:cubicBezTo>
                    <a:pt x="15654" y="0"/>
                    <a:pt x="11824" y="3708"/>
                    <a:pt x="7873" y="5441"/>
                  </a:cubicBezTo>
                  <a:cubicBezTo>
                    <a:pt x="1277" y="8359"/>
                    <a:pt x="10791" y="18845"/>
                    <a:pt x="9848" y="25502"/>
                  </a:cubicBezTo>
                  <a:cubicBezTo>
                    <a:pt x="8937" y="32007"/>
                    <a:pt x="0" y="44925"/>
                    <a:pt x="2736" y="51430"/>
                  </a:cubicBezTo>
                  <a:cubicBezTo>
                    <a:pt x="7113" y="61764"/>
                    <a:pt x="13587" y="54712"/>
                    <a:pt x="19727" y="65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38100" dir="17160000" algn="bl" rotWithShape="0">
                <a:srgbClr val="000000">
                  <a:alpha val="6499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44"/>
          <p:cNvGrpSpPr/>
          <p:nvPr/>
        </p:nvGrpSpPr>
        <p:grpSpPr>
          <a:xfrm>
            <a:off x="776125" y="187038"/>
            <a:ext cx="643650" cy="627675"/>
            <a:chOff x="6428950" y="2529975"/>
            <a:chExt cx="643650" cy="627675"/>
          </a:xfrm>
        </p:grpSpPr>
        <p:sp>
          <p:nvSpPr>
            <p:cNvPr id="1085" name="Google Shape;1085;p44"/>
            <p:cNvSpPr/>
            <p:nvPr/>
          </p:nvSpPr>
          <p:spPr>
            <a:xfrm>
              <a:off x="6521675" y="2571000"/>
              <a:ext cx="237100" cy="265225"/>
            </a:xfrm>
            <a:custGeom>
              <a:avLst/>
              <a:gdLst/>
              <a:ahLst/>
              <a:cxnLst/>
              <a:rect l="l" t="t" r="r" b="b"/>
              <a:pathLst>
                <a:path w="9484" h="10609" extrusionOk="0">
                  <a:moveTo>
                    <a:pt x="7325" y="3010"/>
                  </a:moveTo>
                  <a:cubicBezTo>
                    <a:pt x="9484" y="5624"/>
                    <a:pt x="9271" y="10608"/>
                    <a:pt x="9271" y="10608"/>
                  </a:cubicBezTo>
                  <a:cubicBezTo>
                    <a:pt x="9271" y="10608"/>
                    <a:pt x="4316" y="9849"/>
                    <a:pt x="2158" y="7204"/>
                  </a:cubicBezTo>
                  <a:cubicBezTo>
                    <a:pt x="0" y="4590"/>
                    <a:pt x="30" y="2280"/>
                    <a:pt x="1489" y="1125"/>
                  </a:cubicBezTo>
                  <a:cubicBezTo>
                    <a:pt x="2888" y="0"/>
                    <a:pt x="5167" y="365"/>
                    <a:pt x="7325" y="30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6449475" y="2800475"/>
              <a:ext cx="300950" cy="218125"/>
            </a:xfrm>
            <a:custGeom>
              <a:avLst/>
              <a:gdLst/>
              <a:ahLst/>
              <a:cxnLst/>
              <a:rect l="l" t="t" r="r" b="b"/>
              <a:pathLst>
                <a:path w="12038" h="8725" extrusionOk="0">
                  <a:moveTo>
                    <a:pt x="4225" y="1277"/>
                  </a:moveTo>
                  <a:cubicBezTo>
                    <a:pt x="7356" y="1"/>
                    <a:pt x="12037" y="1764"/>
                    <a:pt x="12037" y="1764"/>
                  </a:cubicBezTo>
                  <a:cubicBezTo>
                    <a:pt x="12037" y="1764"/>
                    <a:pt x="9788" y="6232"/>
                    <a:pt x="6657" y="7448"/>
                  </a:cubicBezTo>
                  <a:cubicBezTo>
                    <a:pt x="3496" y="8724"/>
                    <a:pt x="1277" y="7964"/>
                    <a:pt x="639" y="6232"/>
                  </a:cubicBezTo>
                  <a:cubicBezTo>
                    <a:pt x="0" y="4530"/>
                    <a:pt x="1064" y="2493"/>
                    <a:pt x="4225" y="1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6681250" y="2849125"/>
              <a:ext cx="176300" cy="308525"/>
            </a:xfrm>
            <a:custGeom>
              <a:avLst/>
              <a:gdLst/>
              <a:ahLst/>
              <a:cxnLst/>
              <a:rect l="l" t="t" r="r" b="b"/>
              <a:pathLst>
                <a:path w="7052" h="12341" extrusionOk="0">
                  <a:moveTo>
                    <a:pt x="183" y="7295"/>
                  </a:moveTo>
                  <a:cubicBezTo>
                    <a:pt x="0" y="3921"/>
                    <a:pt x="3101" y="0"/>
                    <a:pt x="3101" y="0"/>
                  </a:cubicBezTo>
                  <a:cubicBezTo>
                    <a:pt x="3101" y="0"/>
                    <a:pt x="6687" y="3526"/>
                    <a:pt x="6870" y="6930"/>
                  </a:cubicBezTo>
                  <a:cubicBezTo>
                    <a:pt x="7052" y="10304"/>
                    <a:pt x="5684" y="12158"/>
                    <a:pt x="3830" y="12280"/>
                  </a:cubicBezTo>
                  <a:cubicBezTo>
                    <a:pt x="1976" y="12341"/>
                    <a:pt x="365" y="10669"/>
                    <a:pt x="183" y="72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6764825" y="2786800"/>
              <a:ext cx="307775" cy="203675"/>
            </a:xfrm>
            <a:custGeom>
              <a:avLst/>
              <a:gdLst/>
              <a:ahLst/>
              <a:cxnLst/>
              <a:rect l="l" t="t" r="r" b="b"/>
              <a:pathLst>
                <a:path w="12311" h="8147" extrusionOk="0">
                  <a:moveTo>
                    <a:pt x="6049" y="7296"/>
                  </a:moveTo>
                  <a:cubicBezTo>
                    <a:pt x="2767" y="6445"/>
                    <a:pt x="1" y="2280"/>
                    <a:pt x="1" y="2280"/>
                  </a:cubicBezTo>
                  <a:cubicBezTo>
                    <a:pt x="1" y="2280"/>
                    <a:pt x="4438" y="1"/>
                    <a:pt x="7721" y="821"/>
                  </a:cubicBezTo>
                  <a:cubicBezTo>
                    <a:pt x="10974" y="1672"/>
                    <a:pt x="12311" y="3557"/>
                    <a:pt x="11855" y="5350"/>
                  </a:cubicBezTo>
                  <a:cubicBezTo>
                    <a:pt x="11399" y="7174"/>
                    <a:pt x="9302" y="8147"/>
                    <a:pt x="6049" y="7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6741275" y="2552750"/>
              <a:ext cx="231800" cy="283475"/>
            </a:xfrm>
            <a:custGeom>
              <a:avLst/>
              <a:gdLst/>
              <a:ahLst/>
              <a:cxnLst/>
              <a:rect l="l" t="t" r="r" b="b"/>
              <a:pathLst>
                <a:path w="9272" h="11339" extrusionOk="0">
                  <a:moveTo>
                    <a:pt x="7447" y="7144"/>
                  </a:moveTo>
                  <a:cubicBezTo>
                    <a:pt x="5624" y="10001"/>
                    <a:pt x="791" y="11338"/>
                    <a:pt x="791" y="11338"/>
                  </a:cubicBezTo>
                  <a:cubicBezTo>
                    <a:pt x="791" y="11338"/>
                    <a:pt x="0" y="6384"/>
                    <a:pt x="1824" y="3527"/>
                  </a:cubicBezTo>
                  <a:cubicBezTo>
                    <a:pt x="3648" y="700"/>
                    <a:pt x="5836" y="1"/>
                    <a:pt x="7387" y="1004"/>
                  </a:cubicBezTo>
                  <a:cubicBezTo>
                    <a:pt x="8967" y="1977"/>
                    <a:pt x="9271" y="4287"/>
                    <a:pt x="7447" y="7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4"/>
            <p:cNvSpPr/>
            <p:nvPr/>
          </p:nvSpPr>
          <p:spPr>
            <a:xfrm>
              <a:off x="6628050" y="2529975"/>
              <a:ext cx="187725" cy="310800"/>
            </a:xfrm>
            <a:custGeom>
              <a:avLst/>
              <a:gdLst/>
              <a:ahLst/>
              <a:cxnLst/>
              <a:rect l="l" t="t" r="r" b="b"/>
              <a:pathLst>
                <a:path w="7509" h="12432" extrusionOk="0">
                  <a:moveTo>
                    <a:pt x="7052" y="4954"/>
                  </a:moveTo>
                  <a:cubicBezTo>
                    <a:pt x="7508" y="8298"/>
                    <a:pt x="4681" y="12432"/>
                    <a:pt x="4681" y="12432"/>
                  </a:cubicBezTo>
                  <a:cubicBezTo>
                    <a:pt x="4681" y="12432"/>
                    <a:pt x="882" y="9149"/>
                    <a:pt x="456" y="5806"/>
                  </a:cubicBezTo>
                  <a:cubicBezTo>
                    <a:pt x="0" y="2462"/>
                    <a:pt x="1247" y="486"/>
                    <a:pt x="3101" y="274"/>
                  </a:cubicBezTo>
                  <a:cubicBezTo>
                    <a:pt x="4894" y="0"/>
                    <a:pt x="6596" y="1550"/>
                    <a:pt x="7052" y="49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4"/>
            <p:cNvSpPr/>
            <p:nvPr/>
          </p:nvSpPr>
          <p:spPr>
            <a:xfrm>
              <a:off x="6428950" y="2716125"/>
              <a:ext cx="310075" cy="194575"/>
            </a:xfrm>
            <a:custGeom>
              <a:avLst/>
              <a:gdLst/>
              <a:ahLst/>
              <a:cxnLst/>
              <a:rect l="l" t="t" r="r" b="b"/>
              <a:pathLst>
                <a:path w="12403" h="7783" extrusionOk="0">
                  <a:moveTo>
                    <a:pt x="6019" y="609"/>
                  </a:moveTo>
                  <a:cubicBezTo>
                    <a:pt x="9363" y="1217"/>
                    <a:pt x="12402" y="5199"/>
                    <a:pt x="12402" y="5199"/>
                  </a:cubicBezTo>
                  <a:cubicBezTo>
                    <a:pt x="12402" y="5199"/>
                    <a:pt x="8147" y="7782"/>
                    <a:pt x="4803" y="7174"/>
                  </a:cubicBezTo>
                  <a:cubicBezTo>
                    <a:pt x="1460" y="6566"/>
                    <a:pt x="1" y="4773"/>
                    <a:pt x="366" y="2980"/>
                  </a:cubicBezTo>
                  <a:cubicBezTo>
                    <a:pt x="670" y="1156"/>
                    <a:pt x="2676" y="1"/>
                    <a:pt x="6019" y="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4"/>
            <p:cNvSpPr/>
            <p:nvPr/>
          </p:nvSpPr>
          <p:spPr>
            <a:xfrm>
              <a:off x="6543700" y="2853675"/>
              <a:ext cx="228000" cy="291075"/>
            </a:xfrm>
            <a:custGeom>
              <a:avLst/>
              <a:gdLst/>
              <a:ahLst/>
              <a:cxnLst/>
              <a:rect l="l" t="t" r="r" b="b"/>
              <a:pathLst>
                <a:path w="9120" h="11643" extrusionOk="0">
                  <a:moveTo>
                    <a:pt x="1612" y="4651"/>
                  </a:moveTo>
                  <a:cubicBezTo>
                    <a:pt x="3253" y="1672"/>
                    <a:pt x="7964" y="1"/>
                    <a:pt x="7964" y="1"/>
                  </a:cubicBezTo>
                  <a:cubicBezTo>
                    <a:pt x="7964" y="1"/>
                    <a:pt x="9119" y="4864"/>
                    <a:pt x="7508" y="7843"/>
                  </a:cubicBezTo>
                  <a:cubicBezTo>
                    <a:pt x="5867" y="10791"/>
                    <a:pt x="3739" y="11642"/>
                    <a:pt x="2128" y="10761"/>
                  </a:cubicBezTo>
                  <a:cubicBezTo>
                    <a:pt x="487" y="9879"/>
                    <a:pt x="1" y="7599"/>
                    <a:pt x="1612" y="46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4"/>
            <p:cNvSpPr/>
            <p:nvPr/>
          </p:nvSpPr>
          <p:spPr>
            <a:xfrm>
              <a:off x="6750400" y="2852925"/>
              <a:ext cx="243950" cy="253825"/>
            </a:xfrm>
            <a:custGeom>
              <a:avLst/>
              <a:gdLst/>
              <a:ahLst/>
              <a:cxnLst/>
              <a:rect l="l" t="t" r="r" b="b"/>
              <a:pathLst>
                <a:path w="9758" h="10153" extrusionOk="0">
                  <a:moveTo>
                    <a:pt x="2462" y="7447"/>
                  </a:moveTo>
                  <a:cubicBezTo>
                    <a:pt x="152" y="4985"/>
                    <a:pt x="0" y="0"/>
                    <a:pt x="0" y="0"/>
                  </a:cubicBezTo>
                  <a:cubicBezTo>
                    <a:pt x="0" y="0"/>
                    <a:pt x="4985" y="426"/>
                    <a:pt x="7295" y="2857"/>
                  </a:cubicBezTo>
                  <a:cubicBezTo>
                    <a:pt x="9605" y="5319"/>
                    <a:pt x="9757" y="7599"/>
                    <a:pt x="8389" y="8876"/>
                  </a:cubicBezTo>
                  <a:cubicBezTo>
                    <a:pt x="7113" y="10152"/>
                    <a:pt x="4803" y="9879"/>
                    <a:pt x="2462" y="74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6752675" y="2656100"/>
              <a:ext cx="296375" cy="223425"/>
            </a:xfrm>
            <a:custGeom>
              <a:avLst/>
              <a:gdLst/>
              <a:ahLst/>
              <a:cxnLst/>
              <a:rect l="l" t="t" r="r" b="b"/>
              <a:pathLst>
                <a:path w="11855" h="8937" extrusionOk="0">
                  <a:moveTo>
                    <a:pt x="7842" y="7508"/>
                  </a:moveTo>
                  <a:cubicBezTo>
                    <a:pt x="4803" y="8937"/>
                    <a:pt x="0" y="7539"/>
                    <a:pt x="0" y="7539"/>
                  </a:cubicBezTo>
                  <a:cubicBezTo>
                    <a:pt x="0" y="7539"/>
                    <a:pt x="1915" y="2949"/>
                    <a:pt x="4955" y="1460"/>
                  </a:cubicBezTo>
                  <a:cubicBezTo>
                    <a:pt x="7994" y="1"/>
                    <a:pt x="10244" y="578"/>
                    <a:pt x="11034" y="2250"/>
                  </a:cubicBezTo>
                  <a:cubicBezTo>
                    <a:pt x="11855" y="3922"/>
                    <a:pt x="10882" y="6019"/>
                    <a:pt x="7842" y="75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4"/>
            <p:cNvSpPr/>
            <p:nvPr/>
          </p:nvSpPr>
          <p:spPr>
            <a:xfrm>
              <a:off x="6711650" y="2811875"/>
              <a:ext cx="69150" cy="69950"/>
            </a:xfrm>
            <a:custGeom>
              <a:avLst/>
              <a:gdLst/>
              <a:ahLst/>
              <a:cxnLst/>
              <a:rect l="l" t="t" r="r" b="b"/>
              <a:pathLst>
                <a:path w="2766" h="2798" extrusionOk="0">
                  <a:moveTo>
                    <a:pt x="2705" y="1217"/>
                  </a:moveTo>
                  <a:cubicBezTo>
                    <a:pt x="2766" y="1946"/>
                    <a:pt x="2280" y="2584"/>
                    <a:pt x="1550" y="2706"/>
                  </a:cubicBezTo>
                  <a:cubicBezTo>
                    <a:pt x="821" y="2797"/>
                    <a:pt x="182" y="2280"/>
                    <a:pt x="61" y="1581"/>
                  </a:cubicBezTo>
                  <a:cubicBezTo>
                    <a:pt x="0" y="852"/>
                    <a:pt x="486" y="214"/>
                    <a:pt x="1216" y="92"/>
                  </a:cubicBezTo>
                  <a:cubicBezTo>
                    <a:pt x="1945" y="1"/>
                    <a:pt x="2584" y="517"/>
                    <a:pt x="2705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44"/>
          <p:cNvGrpSpPr/>
          <p:nvPr/>
        </p:nvGrpSpPr>
        <p:grpSpPr>
          <a:xfrm>
            <a:off x="406475" y="593563"/>
            <a:ext cx="217350" cy="221150"/>
            <a:chOff x="6604500" y="3483625"/>
            <a:chExt cx="217350" cy="221150"/>
          </a:xfrm>
        </p:grpSpPr>
        <p:sp>
          <p:nvSpPr>
            <p:cNvPr id="1097" name="Google Shape;1097;p44"/>
            <p:cNvSpPr/>
            <p:nvPr/>
          </p:nvSpPr>
          <p:spPr>
            <a:xfrm>
              <a:off x="6692650" y="3483625"/>
              <a:ext cx="69175" cy="110200"/>
            </a:xfrm>
            <a:custGeom>
              <a:avLst/>
              <a:gdLst/>
              <a:ahLst/>
              <a:cxnLst/>
              <a:rect l="l" t="t" r="r" b="b"/>
              <a:pathLst>
                <a:path w="2767" h="4408" extrusionOk="0">
                  <a:moveTo>
                    <a:pt x="2493" y="2128"/>
                  </a:moveTo>
                  <a:cubicBezTo>
                    <a:pt x="2249" y="3314"/>
                    <a:pt x="790" y="4408"/>
                    <a:pt x="790" y="4408"/>
                  </a:cubicBezTo>
                  <a:cubicBezTo>
                    <a:pt x="790" y="4408"/>
                    <a:pt x="0" y="2766"/>
                    <a:pt x="274" y="1611"/>
                  </a:cubicBezTo>
                  <a:cubicBezTo>
                    <a:pt x="517" y="426"/>
                    <a:pt x="1125" y="0"/>
                    <a:pt x="1793" y="152"/>
                  </a:cubicBezTo>
                  <a:cubicBezTo>
                    <a:pt x="2401" y="304"/>
                    <a:pt x="2766" y="943"/>
                    <a:pt x="2493" y="2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4"/>
            <p:cNvSpPr/>
            <p:nvPr/>
          </p:nvSpPr>
          <p:spPr>
            <a:xfrm>
              <a:off x="6621200" y="3508700"/>
              <a:ext cx="91225" cy="85900"/>
            </a:xfrm>
            <a:custGeom>
              <a:avLst/>
              <a:gdLst/>
              <a:ahLst/>
              <a:cxnLst/>
              <a:rect l="l" t="t" r="r" b="b"/>
              <a:pathLst>
                <a:path w="3649" h="3436" extrusionOk="0">
                  <a:moveTo>
                    <a:pt x="2524" y="821"/>
                  </a:moveTo>
                  <a:cubicBezTo>
                    <a:pt x="3375" y="1672"/>
                    <a:pt x="3648" y="3435"/>
                    <a:pt x="3648" y="3435"/>
                  </a:cubicBezTo>
                  <a:cubicBezTo>
                    <a:pt x="3648" y="3435"/>
                    <a:pt x="1825" y="3344"/>
                    <a:pt x="943" y="2493"/>
                  </a:cubicBezTo>
                  <a:cubicBezTo>
                    <a:pt x="92" y="1672"/>
                    <a:pt x="1" y="943"/>
                    <a:pt x="457" y="487"/>
                  </a:cubicBezTo>
                  <a:cubicBezTo>
                    <a:pt x="882" y="31"/>
                    <a:pt x="1642" y="1"/>
                    <a:pt x="2524" y="8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4"/>
            <p:cNvSpPr/>
            <p:nvPr/>
          </p:nvSpPr>
          <p:spPr>
            <a:xfrm>
              <a:off x="6604500" y="3577850"/>
              <a:ext cx="108675" cy="71450"/>
            </a:xfrm>
            <a:custGeom>
              <a:avLst/>
              <a:gdLst/>
              <a:ahLst/>
              <a:cxnLst/>
              <a:rect l="l" t="t" r="r" b="b"/>
              <a:pathLst>
                <a:path w="4347" h="2858" extrusionOk="0">
                  <a:moveTo>
                    <a:pt x="1520" y="335"/>
                  </a:moveTo>
                  <a:cubicBezTo>
                    <a:pt x="2645" y="1"/>
                    <a:pt x="4347" y="639"/>
                    <a:pt x="4347" y="639"/>
                  </a:cubicBezTo>
                  <a:cubicBezTo>
                    <a:pt x="4347" y="639"/>
                    <a:pt x="3374" y="2159"/>
                    <a:pt x="2189" y="2493"/>
                  </a:cubicBezTo>
                  <a:cubicBezTo>
                    <a:pt x="1064" y="2858"/>
                    <a:pt x="365" y="2554"/>
                    <a:pt x="183" y="1946"/>
                  </a:cubicBezTo>
                  <a:cubicBezTo>
                    <a:pt x="0" y="1368"/>
                    <a:pt x="335" y="730"/>
                    <a:pt x="1520" y="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4"/>
            <p:cNvSpPr/>
            <p:nvPr/>
          </p:nvSpPr>
          <p:spPr>
            <a:xfrm>
              <a:off x="6663775" y="3594575"/>
              <a:ext cx="69925" cy="110200"/>
            </a:xfrm>
            <a:custGeom>
              <a:avLst/>
              <a:gdLst/>
              <a:ahLst/>
              <a:cxnLst/>
              <a:rect l="l" t="t" r="r" b="b"/>
              <a:pathLst>
                <a:path w="2797" h="4408" extrusionOk="0">
                  <a:moveTo>
                    <a:pt x="274" y="2280"/>
                  </a:moveTo>
                  <a:cubicBezTo>
                    <a:pt x="547" y="1094"/>
                    <a:pt x="1976" y="0"/>
                    <a:pt x="1976" y="0"/>
                  </a:cubicBezTo>
                  <a:cubicBezTo>
                    <a:pt x="1976" y="0"/>
                    <a:pt x="2796" y="1642"/>
                    <a:pt x="2523" y="2827"/>
                  </a:cubicBezTo>
                  <a:cubicBezTo>
                    <a:pt x="2249" y="4012"/>
                    <a:pt x="1641" y="4408"/>
                    <a:pt x="1003" y="4256"/>
                  </a:cubicBezTo>
                  <a:cubicBezTo>
                    <a:pt x="395" y="4104"/>
                    <a:pt x="0" y="3465"/>
                    <a:pt x="274" y="2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4"/>
            <p:cNvSpPr/>
            <p:nvPr/>
          </p:nvSpPr>
          <p:spPr>
            <a:xfrm>
              <a:off x="6713150" y="3594575"/>
              <a:ext cx="91225" cy="85875"/>
            </a:xfrm>
            <a:custGeom>
              <a:avLst/>
              <a:gdLst/>
              <a:ahLst/>
              <a:cxnLst/>
              <a:rect l="l" t="t" r="r" b="b"/>
              <a:pathLst>
                <a:path w="3649" h="3435" extrusionOk="0">
                  <a:moveTo>
                    <a:pt x="1156" y="2645"/>
                  </a:moveTo>
                  <a:cubicBezTo>
                    <a:pt x="274" y="1794"/>
                    <a:pt x="1" y="0"/>
                    <a:pt x="1" y="0"/>
                  </a:cubicBezTo>
                  <a:cubicBezTo>
                    <a:pt x="1" y="0"/>
                    <a:pt x="1825" y="122"/>
                    <a:pt x="2706" y="973"/>
                  </a:cubicBezTo>
                  <a:cubicBezTo>
                    <a:pt x="3587" y="1794"/>
                    <a:pt x="3648" y="2523"/>
                    <a:pt x="3192" y="2979"/>
                  </a:cubicBezTo>
                  <a:cubicBezTo>
                    <a:pt x="2736" y="3435"/>
                    <a:pt x="2037" y="3435"/>
                    <a:pt x="1156" y="26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4"/>
            <p:cNvSpPr/>
            <p:nvPr/>
          </p:nvSpPr>
          <p:spPr>
            <a:xfrm>
              <a:off x="6712400" y="3539850"/>
              <a:ext cx="109450" cy="71450"/>
            </a:xfrm>
            <a:custGeom>
              <a:avLst/>
              <a:gdLst/>
              <a:ahLst/>
              <a:cxnLst/>
              <a:rect l="l" t="t" r="r" b="b"/>
              <a:pathLst>
                <a:path w="4378" h="2858" extrusionOk="0">
                  <a:moveTo>
                    <a:pt x="2858" y="2493"/>
                  </a:moveTo>
                  <a:cubicBezTo>
                    <a:pt x="1703" y="2858"/>
                    <a:pt x="0" y="2189"/>
                    <a:pt x="0" y="2189"/>
                  </a:cubicBezTo>
                  <a:cubicBezTo>
                    <a:pt x="0" y="2189"/>
                    <a:pt x="1003" y="669"/>
                    <a:pt x="2158" y="335"/>
                  </a:cubicBezTo>
                  <a:cubicBezTo>
                    <a:pt x="3314" y="1"/>
                    <a:pt x="3982" y="305"/>
                    <a:pt x="4195" y="913"/>
                  </a:cubicBezTo>
                  <a:cubicBezTo>
                    <a:pt x="4377" y="1521"/>
                    <a:pt x="3982" y="2159"/>
                    <a:pt x="2858" y="2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4"/>
            <p:cNvSpPr/>
            <p:nvPr/>
          </p:nvSpPr>
          <p:spPr>
            <a:xfrm>
              <a:off x="6684275" y="3563400"/>
              <a:ext cx="58550" cy="59300"/>
            </a:xfrm>
            <a:custGeom>
              <a:avLst/>
              <a:gdLst/>
              <a:ahLst/>
              <a:cxnLst/>
              <a:rect l="l" t="t" r="r" b="b"/>
              <a:pathLst>
                <a:path w="2342" h="2372" extrusionOk="0">
                  <a:moveTo>
                    <a:pt x="2220" y="1399"/>
                  </a:moveTo>
                  <a:cubicBezTo>
                    <a:pt x="2068" y="2007"/>
                    <a:pt x="1521" y="2372"/>
                    <a:pt x="943" y="2250"/>
                  </a:cubicBezTo>
                  <a:cubicBezTo>
                    <a:pt x="335" y="2098"/>
                    <a:pt x="1" y="1521"/>
                    <a:pt x="92" y="943"/>
                  </a:cubicBezTo>
                  <a:cubicBezTo>
                    <a:pt x="244" y="335"/>
                    <a:pt x="821" y="1"/>
                    <a:pt x="1399" y="123"/>
                  </a:cubicBezTo>
                  <a:cubicBezTo>
                    <a:pt x="2007" y="275"/>
                    <a:pt x="2341" y="852"/>
                    <a:pt x="2220" y="13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44"/>
          <p:cNvSpPr txBox="1"/>
          <p:nvPr/>
        </p:nvSpPr>
        <p:spPr>
          <a:xfrm>
            <a:off x="776125" y="187050"/>
            <a:ext cx="7925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1970–1975 – Réforme de la famille</a:t>
            </a:r>
            <a:endParaRPr sz="4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05" name="Google Shape;1105;p44"/>
          <p:cNvSpPr txBox="1"/>
          <p:nvPr/>
        </p:nvSpPr>
        <p:spPr>
          <a:xfrm>
            <a:off x="1080725" y="1048950"/>
            <a:ext cx="8044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1970 – La loi sur le divorce légalise la séparation légale des époux.</a:t>
            </a:r>
            <a:endParaRPr sz="3200" dirty="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1975 – La réforme du droit de la famille introduit l’égalité entre les époux et l’autorité parentale partagée.</a:t>
            </a:r>
            <a:endParaRPr sz="3200" dirty="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La réforme reflète l’évolution des rôles de genre au sein de la famille.</a:t>
            </a:r>
            <a:endParaRPr sz="2400" dirty="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0" name="Google Shape;1110;p45"/>
          <p:cNvGrpSpPr/>
          <p:nvPr/>
        </p:nvGrpSpPr>
        <p:grpSpPr>
          <a:xfrm rot="-679310" flipH="1">
            <a:off x="7754844" y="1013560"/>
            <a:ext cx="1148839" cy="1491890"/>
            <a:chOff x="-2275572" y="3920889"/>
            <a:chExt cx="1351347" cy="1754867"/>
          </a:xfrm>
        </p:grpSpPr>
        <p:grpSp>
          <p:nvGrpSpPr>
            <p:cNvPr id="1111" name="Google Shape;1111;p45"/>
            <p:cNvGrpSpPr/>
            <p:nvPr/>
          </p:nvGrpSpPr>
          <p:grpSpPr>
            <a:xfrm>
              <a:off x="-2275572" y="3920889"/>
              <a:ext cx="1351347" cy="1754867"/>
              <a:chOff x="-2275572" y="3920889"/>
              <a:chExt cx="1351347" cy="1754867"/>
            </a:xfrm>
          </p:grpSpPr>
          <p:sp>
            <p:nvSpPr>
              <p:cNvPr id="1112" name="Google Shape;1112;p45"/>
              <p:cNvSpPr/>
              <p:nvPr/>
            </p:nvSpPr>
            <p:spPr>
              <a:xfrm rot="-10086751" flipH="1">
                <a:off x="-2187326" y="4721122"/>
                <a:ext cx="519524" cy="910893"/>
              </a:xfrm>
              <a:custGeom>
                <a:avLst/>
                <a:gdLst/>
                <a:ahLst/>
                <a:cxnLst/>
                <a:rect l="l" t="t" r="r" b="b"/>
                <a:pathLst>
                  <a:path w="20780" h="36434" extrusionOk="0">
                    <a:moveTo>
                      <a:pt x="1905" y="19603"/>
                    </a:moveTo>
                    <a:cubicBezTo>
                      <a:pt x="3193" y="11482"/>
                      <a:pt x="9270" y="4957"/>
                      <a:pt x="15431" y="1"/>
                    </a:cubicBezTo>
                    <a:cubicBezTo>
                      <a:pt x="15431" y="1"/>
                      <a:pt x="14647" y="6190"/>
                      <a:pt x="18539" y="18175"/>
                    </a:cubicBezTo>
                    <a:cubicBezTo>
                      <a:pt x="20780" y="27444"/>
                      <a:pt x="13331" y="35593"/>
                      <a:pt x="9942" y="36181"/>
                    </a:cubicBezTo>
                    <a:cubicBezTo>
                      <a:pt x="8514" y="36433"/>
                      <a:pt x="1" y="31729"/>
                      <a:pt x="1905" y="196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5"/>
              <p:cNvSpPr/>
              <p:nvPr/>
            </p:nvSpPr>
            <p:spPr>
              <a:xfrm rot="-10086751" flipH="1">
                <a:off x="-2185136" y="4713259"/>
                <a:ext cx="382468" cy="903442"/>
              </a:xfrm>
              <a:custGeom>
                <a:avLst/>
                <a:gdLst/>
                <a:ahLst/>
                <a:cxnLst/>
                <a:rect l="l" t="t" r="r" b="b"/>
                <a:pathLst>
                  <a:path w="15298" h="36136" extrusionOk="0">
                    <a:moveTo>
                      <a:pt x="15298" y="1"/>
                    </a:moveTo>
                    <a:lnTo>
                      <a:pt x="15298" y="1"/>
                    </a:lnTo>
                    <a:cubicBezTo>
                      <a:pt x="9165" y="4957"/>
                      <a:pt x="3144" y="11454"/>
                      <a:pt x="1856" y="19547"/>
                    </a:cubicBezTo>
                    <a:cubicBezTo>
                      <a:pt x="0" y="31392"/>
                      <a:pt x="8039" y="36135"/>
                      <a:pt x="9771" y="36135"/>
                    </a:cubicBezTo>
                    <a:cubicBezTo>
                      <a:pt x="9816" y="36135"/>
                      <a:pt x="9857" y="36132"/>
                      <a:pt x="9893" y="36125"/>
                    </a:cubicBezTo>
                    <a:lnTo>
                      <a:pt x="9921" y="36125"/>
                    </a:lnTo>
                    <a:cubicBezTo>
                      <a:pt x="14234" y="24924"/>
                      <a:pt x="3368" y="18875"/>
                      <a:pt x="15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5"/>
              <p:cNvSpPr/>
              <p:nvPr/>
            </p:nvSpPr>
            <p:spPr>
              <a:xfrm rot="4686751">
                <a:off x="-2282501" y="4078413"/>
                <a:ext cx="908793" cy="723234"/>
              </a:xfrm>
              <a:custGeom>
                <a:avLst/>
                <a:gdLst/>
                <a:ahLst/>
                <a:cxnLst/>
                <a:rect l="l" t="t" r="r" b="b"/>
                <a:pathLst>
                  <a:path w="36350" h="28928" extrusionOk="0">
                    <a:moveTo>
                      <a:pt x="15039" y="22039"/>
                    </a:moveTo>
                    <a:cubicBezTo>
                      <a:pt x="7057" y="17418"/>
                      <a:pt x="2717" y="8429"/>
                      <a:pt x="1" y="0"/>
                    </a:cubicBezTo>
                    <a:cubicBezTo>
                      <a:pt x="1" y="0"/>
                      <a:pt x="6161" y="3332"/>
                      <a:pt x="20247" y="4089"/>
                    </a:cubicBezTo>
                    <a:cubicBezTo>
                      <a:pt x="30833" y="5517"/>
                      <a:pt x="36349" y="16578"/>
                      <a:pt x="35593" y="20359"/>
                    </a:cubicBezTo>
                    <a:cubicBezTo>
                      <a:pt x="35285" y="21955"/>
                      <a:pt x="26940" y="28928"/>
                      <a:pt x="15039" y="220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5"/>
              <p:cNvSpPr/>
              <p:nvPr/>
            </p:nvSpPr>
            <p:spPr>
              <a:xfrm rot="4686751">
                <a:off x="-2176518" y="4166508"/>
                <a:ext cx="904592" cy="507599"/>
              </a:xfrm>
              <a:custGeom>
                <a:avLst/>
                <a:gdLst/>
                <a:ahLst/>
                <a:cxnLst/>
                <a:rect l="l" t="t" r="r" b="b"/>
                <a:pathLst>
                  <a:path w="36182" h="2030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114" y="18482"/>
                      <a:pt x="19183" y="6805"/>
                      <a:pt x="35425" y="20303"/>
                    </a:cubicBezTo>
                    <a:lnTo>
                      <a:pt x="35425" y="20275"/>
                    </a:lnTo>
                    <a:cubicBezTo>
                      <a:pt x="36181" y="16494"/>
                      <a:pt x="30665" y="5433"/>
                      <a:pt x="20079" y="4005"/>
                    </a:cubicBezTo>
                    <a:cubicBezTo>
                      <a:pt x="7338" y="3304"/>
                      <a:pt x="1093" y="53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5"/>
              <p:cNvSpPr/>
              <p:nvPr/>
            </p:nvSpPr>
            <p:spPr>
              <a:xfrm rot="4686751">
                <a:off x="-1799659" y="4126800"/>
                <a:ext cx="655331" cy="981596"/>
              </a:xfrm>
              <a:custGeom>
                <a:avLst/>
                <a:gdLst/>
                <a:ahLst/>
                <a:cxnLst/>
                <a:rect l="l" t="t" r="r" b="b"/>
                <a:pathLst>
                  <a:path w="26212" h="39262" extrusionOk="0">
                    <a:moveTo>
                      <a:pt x="3669" y="26660"/>
                    </a:moveTo>
                    <a:cubicBezTo>
                      <a:pt x="1" y="18203"/>
                      <a:pt x="1821" y="8402"/>
                      <a:pt x="4621" y="1"/>
                    </a:cubicBezTo>
                    <a:cubicBezTo>
                      <a:pt x="4621" y="1"/>
                      <a:pt x="7618" y="6330"/>
                      <a:pt x="18511" y="15291"/>
                    </a:cubicBezTo>
                    <a:cubicBezTo>
                      <a:pt x="26212" y="22712"/>
                      <a:pt x="24056" y="34893"/>
                      <a:pt x="21227" y="37498"/>
                    </a:cubicBezTo>
                    <a:cubicBezTo>
                      <a:pt x="20023" y="38590"/>
                      <a:pt x="9158" y="39262"/>
                      <a:pt x="3669" y="26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5"/>
              <p:cNvSpPr/>
              <p:nvPr/>
            </p:nvSpPr>
            <p:spPr>
              <a:xfrm rot="4686751">
                <a:off x="-1708783" y="4204732"/>
                <a:ext cx="537000" cy="933294"/>
              </a:xfrm>
              <a:custGeom>
                <a:avLst/>
                <a:gdLst/>
                <a:ahLst/>
                <a:cxnLst/>
                <a:rect l="l" t="t" r="r" b="b"/>
                <a:pathLst>
                  <a:path w="21479" h="37330" extrusionOk="0">
                    <a:moveTo>
                      <a:pt x="0" y="1"/>
                    </a:moveTo>
                    <a:cubicBezTo>
                      <a:pt x="392" y="23244"/>
                      <a:pt x="11398" y="16859"/>
                      <a:pt x="16494" y="37330"/>
                    </a:cubicBezTo>
                    <a:cubicBezTo>
                      <a:pt x="19351" y="34725"/>
                      <a:pt x="21479" y="22544"/>
                      <a:pt x="13778" y="15123"/>
                    </a:cubicBezTo>
                    <a:cubicBezTo>
                      <a:pt x="3921" y="7002"/>
                      <a:pt x="532" y="106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5"/>
              <p:cNvSpPr/>
              <p:nvPr/>
            </p:nvSpPr>
            <p:spPr>
              <a:xfrm rot="4686751">
                <a:off x="-2069624" y="4378951"/>
                <a:ext cx="674257" cy="673557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26941" extrusionOk="0">
                    <a:moveTo>
                      <a:pt x="1877" y="19771"/>
                    </a:moveTo>
                    <a:cubicBezTo>
                      <a:pt x="2241" y="20136"/>
                      <a:pt x="2773" y="20276"/>
                      <a:pt x="3249" y="20248"/>
                    </a:cubicBezTo>
                    <a:cubicBezTo>
                      <a:pt x="3725" y="20192"/>
                      <a:pt x="4173" y="20080"/>
                      <a:pt x="4593" y="19940"/>
                    </a:cubicBezTo>
                    <a:cubicBezTo>
                      <a:pt x="5013" y="19799"/>
                      <a:pt x="5433" y="19631"/>
                      <a:pt x="5825" y="19435"/>
                    </a:cubicBezTo>
                    <a:cubicBezTo>
                      <a:pt x="6610" y="19071"/>
                      <a:pt x="7338" y="18651"/>
                      <a:pt x="8038" y="18147"/>
                    </a:cubicBezTo>
                    <a:cubicBezTo>
                      <a:pt x="7422" y="18763"/>
                      <a:pt x="6890" y="19435"/>
                      <a:pt x="6414" y="20136"/>
                    </a:cubicBezTo>
                    <a:cubicBezTo>
                      <a:pt x="6161" y="20528"/>
                      <a:pt x="5937" y="20920"/>
                      <a:pt x="5769" y="21312"/>
                    </a:cubicBezTo>
                    <a:cubicBezTo>
                      <a:pt x="5573" y="21704"/>
                      <a:pt x="5377" y="22124"/>
                      <a:pt x="5265" y="22600"/>
                    </a:cubicBezTo>
                    <a:cubicBezTo>
                      <a:pt x="5041" y="23524"/>
                      <a:pt x="5629" y="24504"/>
                      <a:pt x="6582" y="24728"/>
                    </a:cubicBezTo>
                    <a:cubicBezTo>
                      <a:pt x="7086" y="24840"/>
                      <a:pt x="7618" y="24728"/>
                      <a:pt x="8010" y="24448"/>
                    </a:cubicBezTo>
                    <a:cubicBezTo>
                      <a:pt x="8402" y="24168"/>
                      <a:pt x="8710" y="23860"/>
                      <a:pt x="9018" y="23524"/>
                    </a:cubicBezTo>
                    <a:cubicBezTo>
                      <a:pt x="9326" y="23188"/>
                      <a:pt x="9606" y="22824"/>
                      <a:pt x="9858" y="22460"/>
                    </a:cubicBezTo>
                    <a:cubicBezTo>
                      <a:pt x="10334" y="21760"/>
                      <a:pt x="10726" y="21032"/>
                      <a:pt x="11090" y="20248"/>
                    </a:cubicBezTo>
                    <a:cubicBezTo>
                      <a:pt x="10894" y="21088"/>
                      <a:pt x="10754" y="21928"/>
                      <a:pt x="10698" y="22796"/>
                    </a:cubicBezTo>
                    <a:cubicBezTo>
                      <a:pt x="10670" y="23216"/>
                      <a:pt x="10670" y="23664"/>
                      <a:pt x="10698" y="24112"/>
                    </a:cubicBezTo>
                    <a:cubicBezTo>
                      <a:pt x="10726" y="24560"/>
                      <a:pt x="10782" y="25036"/>
                      <a:pt x="10922" y="25484"/>
                    </a:cubicBezTo>
                    <a:cubicBezTo>
                      <a:pt x="11202" y="26408"/>
                      <a:pt x="12182" y="26940"/>
                      <a:pt x="13106" y="26688"/>
                    </a:cubicBezTo>
                    <a:cubicBezTo>
                      <a:pt x="13610" y="26520"/>
                      <a:pt x="14003" y="26156"/>
                      <a:pt x="14227" y="25708"/>
                    </a:cubicBezTo>
                    <a:cubicBezTo>
                      <a:pt x="14423" y="25288"/>
                      <a:pt x="14535" y="24840"/>
                      <a:pt x="14619" y="24392"/>
                    </a:cubicBezTo>
                    <a:cubicBezTo>
                      <a:pt x="14731" y="23972"/>
                      <a:pt x="14787" y="23524"/>
                      <a:pt x="14815" y="23076"/>
                    </a:cubicBezTo>
                    <a:cubicBezTo>
                      <a:pt x="14899" y="22236"/>
                      <a:pt x="14871" y="21396"/>
                      <a:pt x="14787" y="20528"/>
                    </a:cubicBezTo>
                    <a:cubicBezTo>
                      <a:pt x="15039" y="21368"/>
                      <a:pt x="15347" y="22152"/>
                      <a:pt x="15739" y="22936"/>
                    </a:cubicBezTo>
                    <a:cubicBezTo>
                      <a:pt x="15935" y="23328"/>
                      <a:pt x="16159" y="23720"/>
                      <a:pt x="16411" y="24084"/>
                    </a:cubicBezTo>
                    <a:cubicBezTo>
                      <a:pt x="16663" y="24448"/>
                      <a:pt x="16915" y="24812"/>
                      <a:pt x="17279" y="25148"/>
                    </a:cubicBezTo>
                    <a:cubicBezTo>
                      <a:pt x="17979" y="25820"/>
                      <a:pt x="19099" y="25792"/>
                      <a:pt x="19771" y="25092"/>
                    </a:cubicBezTo>
                    <a:cubicBezTo>
                      <a:pt x="20135" y="24700"/>
                      <a:pt x="20275" y="24196"/>
                      <a:pt x="20247" y="23692"/>
                    </a:cubicBezTo>
                    <a:cubicBezTo>
                      <a:pt x="20191" y="23244"/>
                      <a:pt x="20079" y="22796"/>
                      <a:pt x="19939" y="22376"/>
                    </a:cubicBezTo>
                    <a:cubicBezTo>
                      <a:pt x="19799" y="21928"/>
                      <a:pt x="19631" y="21508"/>
                      <a:pt x="19435" y="21116"/>
                    </a:cubicBezTo>
                    <a:cubicBezTo>
                      <a:pt x="19099" y="20360"/>
                      <a:pt x="18651" y="19631"/>
                      <a:pt x="18147" y="18931"/>
                    </a:cubicBezTo>
                    <a:cubicBezTo>
                      <a:pt x="18791" y="19519"/>
                      <a:pt x="19435" y="20080"/>
                      <a:pt x="20163" y="20528"/>
                    </a:cubicBezTo>
                    <a:cubicBezTo>
                      <a:pt x="20527" y="20780"/>
                      <a:pt x="20919" y="21004"/>
                      <a:pt x="21312" y="21200"/>
                    </a:cubicBezTo>
                    <a:cubicBezTo>
                      <a:pt x="21732" y="21396"/>
                      <a:pt x="22124" y="21564"/>
                      <a:pt x="22600" y="21676"/>
                    </a:cubicBezTo>
                    <a:cubicBezTo>
                      <a:pt x="23552" y="21928"/>
                      <a:pt x="24504" y="21340"/>
                      <a:pt x="24728" y="20388"/>
                    </a:cubicBezTo>
                    <a:cubicBezTo>
                      <a:pt x="24840" y="19884"/>
                      <a:pt x="24728" y="19351"/>
                      <a:pt x="24448" y="18959"/>
                    </a:cubicBezTo>
                    <a:cubicBezTo>
                      <a:pt x="24168" y="18567"/>
                      <a:pt x="23860" y="18231"/>
                      <a:pt x="23524" y="17951"/>
                    </a:cubicBezTo>
                    <a:cubicBezTo>
                      <a:pt x="23188" y="17643"/>
                      <a:pt x="22824" y="17363"/>
                      <a:pt x="22460" y="17111"/>
                    </a:cubicBezTo>
                    <a:cubicBezTo>
                      <a:pt x="21788" y="16635"/>
                      <a:pt x="21031" y="16215"/>
                      <a:pt x="20247" y="15851"/>
                    </a:cubicBezTo>
                    <a:cubicBezTo>
                      <a:pt x="21087" y="16047"/>
                      <a:pt x="21928" y="16187"/>
                      <a:pt x="22796" y="16243"/>
                    </a:cubicBezTo>
                    <a:cubicBezTo>
                      <a:pt x="23244" y="16271"/>
                      <a:pt x="23664" y="16271"/>
                      <a:pt x="24140" y="16243"/>
                    </a:cubicBezTo>
                    <a:cubicBezTo>
                      <a:pt x="24588" y="16215"/>
                      <a:pt x="25036" y="16159"/>
                      <a:pt x="25484" y="16019"/>
                    </a:cubicBezTo>
                    <a:cubicBezTo>
                      <a:pt x="26408" y="15767"/>
                      <a:pt x="26968" y="14787"/>
                      <a:pt x="26688" y="13835"/>
                    </a:cubicBezTo>
                    <a:cubicBezTo>
                      <a:pt x="26520" y="13331"/>
                      <a:pt x="26156" y="12939"/>
                      <a:pt x="25708" y="12743"/>
                    </a:cubicBezTo>
                    <a:cubicBezTo>
                      <a:pt x="25288" y="12547"/>
                      <a:pt x="24840" y="12407"/>
                      <a:pt x="24420" y="12323"/>
                    </a:cubicBezTo>
                    <a:cubicBezTo>
                      <a:pt x="23972" y="12239"/>
                      <a:pt x="23524" y="12155"/>
                      <a:pt x="23076" y="12127"/>
                    </a:cubicBezTo>
                    <a:cubicBezTo>
                      <a:pt x="22236" y="12070"/>
                      <a:pt x="21396" y="12070"/>
                      <a:pt x="20555" y="12155"/>
                    </a:cubicBezTo>
                    <a:cubicBezTo>
                      <a:pt x="21368" y="11902"/>
                      <a:pt x="22180" y="11622"/>
                      <a:pt x="22936" y="11230"/>
                    </a:cubicBezTo>
                    <a:cubicBezTo>
                      <a:pt x="23328" y="11034"/>
                      <a:pt x="23720" y="10810"/>
                      <a:pt x="24084" y="10558"/>
                    </a:cubicBezTo>
                    <a:cubicBezTo>
                      <a:pt x="24448" y="10306"/>
                      <a:pt x="24812" y="10026"/>
                      <a:pt x="25148" y="9690"/>
                    </a:cubicBezTo>
                    <a:cubicBezTo>
                      <a:pt x="25820" y="8990"/>
                      <a:pt x="25792" y="7870"/>
                      <a:pt x="25092" y="7198"/>
                    </a:cubicBezTo>
                    <a:cubicBezTo>
                      <a:pt x="24700" y="6834"/>
                      <a:pt x="24196" y="6666"/>
                      <a:pt x="23720" y="6722"/>
                    </a:cubicBezTo>
                    <a:cubicBezTo>
                      <a:pt x="23244" y="6750"/>
                      <a:pt x="22796" y="6890"/>
                      <a:pt x="22376" y="7002"/>
                    </a:cubicBezTo>
                    <a:cubicBezTo>
                      <a:pt x="21928" y="7142"/>
                      <a:pt x="21536" y="7310"/>
                      <a:pt x="21115" y="7506"/>
                    </a:cubicBezTo>
                    <a:cubicBezTo>
                      <a:pt x="20359" y="7870"/>
                      <a:pt x="19631" y="8318"/>
                      <a:pt x="18931" y="8794"/>
                    </a:cubicBezTo>
                    <a:cubicBezTo>
                      <a:pt x="19519" y="8178"/>
                      <a:pt x="20079" y="7506"/>
                      <a:pt x="20527" y="6806"/>
                    </a:cubicBezTo>
                    <a:cubicBezTo>
                      <a:pt x="20779" y="6442"/>
                      <a:pt x="21003" y="6050"/>
                      <a:pt x="21199" y="5630"/>
                    </a:cubicBezTo>
                    <a:cubicBezTo>
                      <a:pt x="21396" y="5238"/>
                      <a:pt x="21592" y="4818"/>
                      <a:pt x="21704" y="4370"/>
                    </a:cubicBezTo>
                    <a:cubicBezTo>
                      <a:pt x="21928" y="3417"/>
                      <a:pt x="21340" y="2465"/>
                      <a:pt x="20387" y="2241"/>
                    </a:cubicBezTo>
                    <a:cubicBezTo>
                      <a:pt x="19883" y="2101"/>
                      <a:pt x="19351" y="2213"/>
                      <a:pt x="18959" y="2493"/>
                    </a:cubicBezTo>
                    <a:cubicBezTo>
                      <a:pt x="18567" y="2773"/>
                      <a:pt x="18231" y="3109"/>
                      <a:pt x="17951" y="3445"/>
                    </a:cubicBezTo>
                    <a:cubicBezTo>
                      <a:pt x="17643" y="3753"/>
                      <a:pt x="17363" y="4117"/>
                      <a:pt x="17111" y="4482"/>
                    </a:cubicBezTo>
                    <a:cubicBezTo>
                      <a:pt x="16635" y="5182"/>
                      <a:pt x="16215" y="5910"/>
                      <a:pt x="15851" y="6694"/>
                    </a:cubicBezTo>
                    <a:cubicBezTo>
                      <a:pt x="16075" y="5854"/>
                      <a:pt x="16215" y="5014"/>
                      <a:pt x="16243" y="4173"/>
                    </a:cubicBezTo>
                    <a:cubicBezTo>
                      <a:pt x="16271" y="3725"/>
                      <a:pt x="16271" y="3277"/>
                      <a:pt x="16243" y="2829"/>
                    </a:cubicBezTo>
                    <a:cubicBezTo>
                      <a:pt x="16215" y="2381"/>
                      <a:pt x="16159" y="1933"/>
                      <a:pt x="16019" y="1457"/>
                    </a:cubicBezTo>
                    <a:cubicBezTo>
                      <a:pt x="15767" y="533"/>
                      <a:pt x="14787" y="1"/>
                      <a:pt x="13835" y="281"/>
                    </a:cubicBezTo>
                    <a:cubicBezTo>
                      <a:pt x="13330" y="421"/>
                      <a:pt x="12938" y="785"/>
                      <a:pt x="12742" y="1233"/>
                    </a:cubicBezTo>
                    <a:cubicBezTo>
                      <a:pt x="12546" y="1653"/>
                      <a:pt x="12434" y="2101"/>
                      <a:pt x="12322" y="2549"/>
                    </a:cubicBezTo>
                    <a:cubicBezTo>
                      <a:pt x="12238" y="2997"/>
                      <a:pt x="12182" y="3417"/>
                      <a:pt x="12126" y="3865"/>
                    </a:cubicBezTo>
                    <a:cubicBezTo>
                      <a:pt x="12070" y="4706"/>
                      <a:pt x="12098" y="5574"/>
                      <a:pt x="12154" y="6414"/>
                    </a:cubicBezTo>
                    <a:cubicBezTo>
                      <a:pt x="11930" y="5574"/>
                      <a:pt x="11622" y="4790"/>
                      <a:pt x="11230" y="4033"/>
                    </a:cubicBezTo>
                    <a:cubicBezTo>
                      <a:pt x="11034" y="3613"/>
                      <a:pt x="10810" y="3249"/>
                      <a:pt x="10558" y="2857"/>
                    </a:cubicBezTo>
                    <a:cubicBezTo>
                      <a:pt x="10306" y="2493"/>
                      <a:pt x="10026" y="2129"/>
                      <a:pt x="9690" y="1793"/>
                    </a:cubicBezTo>
                    <a:cubicBezTo>
                      <a:pt x="8990" y="1121"/>
                      <a:pt x="7870" y="1149"/>
                      <a:pt x="7198" y="1849"/>
                    </a:cubicBezTo>
                    <a:cubicBezTo>
                      <a:pt x="6834" y="2241"/>
                      <a:pt x="6666" y="2745"/>
                      <a:pt x="6722" y="3249"/>
                    </a:cubicBezTo>
                    <a:cubicBezTo>
                      <a:pt x="6778" y="3725"/>
                      <a:pt x="6890" y="4145"/>
                      <a:pt x="7030" y="4594"/>
                    </a:cubicBezTo>
                    <a:cubicBezTo>
                      <a:pt x="7170" y="5014"/>
                      <a:pt x="7338" y="5434"/>
                      <a:pt x="7506" y="5826"/>
                    </a:cubicBezTo>
                    <a:cubicBezTo>
                      <a:pt x="7870" y="6582"/>
                      <a:pt x="8318" y="7310"/>
                      <a:pt x="8794" y="8010"/>
                    </a:cubicBezTo>
                    <a:cubicBezTo>
                      <a:pt x="8178" y="7422"/>
                      <a:pt x="7534" y="6890"/>
                      <a:pt x="6806" y="6414"/>
                    </a:cubicBezTo>
                    <a:cubicBezTo>
                      <a:pt x="6442" y="6162"/>
                      <a:pt x="6049" y="5938"/>
                      <a:pt x="5657" y="5742"/>
                    </a:cubicBezTo>
                    <a:cubicBezTo>
                      <a:pt x="5237" y="5546"/>
                      <a:pt x="4817" y="5378"/>
                      <a:pt x="4369" y="5266"/>
                    </a:cubicBezTo>
                    <a:cubicBezTo>
                      <a:pt x="3417" y="5042"/>
                      <a:pt x="2465" y="5602"/>
                      <a:pt x="2241" y="6554"/>
                    </a:cubicBezTo>
                    <a:cubicBezTo>
                      <a:pt x="2101" y="7086"/>
                      <a:pt x="2241" y="7590"/>
                      <a:pt x="2521" y="8010"/>
                    </a:cubicBezTo>
                    <a:cubicBezTo>
                      <a:pt x="2801" y="8402"/>
                      <a:pt x="3109" y="8710"/>
                      <a:pt x="3445" y="9018"/>
                    </a:cubicBezTo>
                    <a:cubicBezTo>
                      <a:pt x="3781" y="9298"/>
                      <a:pt x="4117" y="9578"/>
                      <a:pt x="4481" y="9830"/>
                    </a:cubicBezTo>
                    <a:cubicBezTo>
                      <a:pt x="5181" y="10334"/>
                      <a:pt x="5937" y="10726"/>
                      <a:pt x="6722" y="11090"/>
                    </a:cubicBezTo>
                    <a:cubicBezTo>
                      <a:pt x="5881" y="10894"/>
                      <a:pt x="5013" y="10754"/>
                      <a:pt x="4173" y="10698"/>
                    </a:cubicBezTo>
                    <a:cubicBezTo>
                      <a:pt x="3725" y="10670"/>
                      <a:pt x="3277" y="10670"/>
                      <a:pt x="2829" y="10698"/>
                    </a:cubicBezTo>
                    <a:cubicBezTo>
                      <a:pt x="2381" y="10726"/>
                      <a:pt x="1933" y="10782"/>
                      <a:pt x="1485" y="10922"/>
                    </a:cubicBezTo>
                    <a:cubicBezTo>
                      <a:pt x="533" y="11202"/>
                      <a:pt x="1" y="12183"/>
                      <a:pt x="281" y="13107"/>
                    </a:cubicBezTo>
                    <a:cubicBezTo>
                      <a:pt x="421" y="13611"/>
                      <a:pt x="785" y="14003"/>
                      <a:pt x="1233" y="14227"/>
                    </a:cubicBezTo>
                    <a:cubicBezTo>
                      <a:pt x="1681" y="14423"/>
                      <a:pt x="2101" y="14535"/>
                      <a:pt x="2549" y="14619"/>
                    </a:cubicBezTo>
                    <a:cubicBezTo>
                      <a:pt x="2997" y="14731"/>
                      <a:pt x="3445" y="14787"/>
                      <a:pt x="3865" y="14815"/>
                    </a:cubicBezTo>
                    <a:cubicBezTo>
                      <a:pt x="4705" y="14899"/>
                      <a:pt x="5573" y="14871"/>
                      <a:pt x="6414" y="14787"/>
                    </a:cubicBezTo>
                    <a:cubicBezTo>
                      <a:pt x="5601" y="15039"/>
                      <a:pt x="4789" y="15347"/>
                      <a:pt x="4033" y="15711"/>
                    </a:cubicBezTo>
                    <a:cubicBezTo>
                      <a:pt x="3641" y="15935"/>
                      <a:pt x="3249" y="16159"/>
                      <a:pt x="2885" y="16383"/>
                    </a:cubicBezTo>
                    <a:cubicBezTo>
                      <a:pt x="2493" y="16663"/>
                      <a:pt x="2129" y="16915"/>
                      <a:pt x="1821" y="17279"/>
                    </a:cubicBezTo>
                    <a:cubicBezTo>
                      <a:pt x="1149" y="17979"/>
                      <a:pt x="1177" y="19071"/>
                      <a:pt x="1877" y="19771"/>
                    </a:cubicBezTo>
                    <a:close/>
                  </a:path>
                </a:pathLst>
              </a:custGeom>
              <a:solidFill>
                <a:srgbClr val="F5F0E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9" name="Google Shape;1119;p45"/>
            <p:cNvSpPr/>
            <p:nvPr/>
          </p:nvSpPr>
          <p:spPr>
            <a:xfrm rot="4686751">
              <a:off x="-1803957" y="4654061"/>
              <a:ext cx="137256" cy="137256"/>
            </a:xfrm>
            <a:custGeom>
              <a:avLst/>
              <a:gdLst/>
              <a:ahLst/>
              <a:cxnLst/>
              <a:rect l="l" t="t" r="r" b="b"/>
              <a:pathLst>
                <a:path w="5490" h="5490" extrusionOk="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rgbClr val="FAC56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0" name="Google Shape;1120;p45"/>
          <p:cNvSpPr txBox="1"/>
          <p:nvPr/>
        </p:nvSpPr>
        <p:spPr>
          <a:xfrm>
            <a:off x="1255825" y="553975"/>
            <a:ext cx="5444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1978 – Légalisation de l’avortement</a:t>
            </a:r>
            <a:endParaRPr sz="4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21" name="Google Shape;1121;p45"/>
          <p:cNvSpPr txBox="1"/>
          <p:nvPr/>
        </p:nvSpPr>
        <p:spPr>
          <a:xfrm>
            <a:off x="378000" y="1776650"/>
            <a:ext cx="6901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La loi n° 194 autorise l’interruption volontaire de grossesse dans les 90 premiers jours.</a:t>
            </a: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2"/>
                </a:solidFill>
                <a:latin typeface="Imbue"/>
                <a:ea typeface="Imbue"/>
                <a:cs typeface="Imbue"/>
                <a:sym typeface="Imbue"/>
              </a:rPr>
              <a:t>Il s’agit d’un moment clé pour garantir les droits reproductifs des femmes.</a:t>
            </a:r>
            <a:endParaRPr sz="2400"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Imbue"/>
              <a:ea typeface="Imbue"/>
              <a:cs typeface="Imbue"/>
              <a:sym typeface="Imb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wareness Day Against Violence to Women by Slidesgo">
  <a:themeElements>
    <a:clrScheme name="Simple Light">
      <a:dk1>
        <a:srgbClr val="20124D"/>
      </a:dk1>
      <a:lt1>
        <a:srgbClr val="B4A7D6"/>
      </a:lt1>
      <a:dk2>
        <a:srgbClr val="DA4360"/>
      </a:dk2>
      <a:lt2>
        <a:srgbClr val="7A0068"/>
      </a:lt2>
      <a:accent1>
        <a:srgbClr val="3A8274"/>
      </a:accent1>
      <a:accent2>
        <a:srgbClr val="F0D598"/>
      </a:accent2>
      <a:accent3>
        <a:srgbClr val="EB9752"/>
      </a:accent3>
      <a:accent4>
        <a:srgbClr val="F397B4"/>
      </a:accent4>
      <a:accent5>
        <a:srgbClr val="6A63BA"/>
      </a:accent5>
      <a:accent6>
        <a:srgbClr val="FFFFFF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615</Words>
  <Application>Microsoft Office PowerPoint</Application>
  <PresentationFormat>Expunere pe ecran (16:9)</PresentationFormat>
  <Paragraphs>89</Paragraphs>
  <Slides>15</Slides>
  <Notes>15</Notes>
  <HiddenSlides>0</HiddenSlides>
  <MMClips>0</MMClips>
  <ScaleCrop>false</ScaleCrop>
  <HeadingPairs>
    <vt:vector size="6" baseType="variant">
      <vt:variant>
        <vt:lpstr>Fonturi utilizate</vt:lpstr>
      </vt:variant>
      <vt:variant>
        <vt:i4>13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29" baseType="lpstr">
      <vt:lpstr>Poppins Light</vt:lpstr>
      <vt:lpstr>Roboto Condensed Light</vt:lpstr>
      <vt:lpstr>Poppins</vt:lpstr>
      <vt:lpstr>Imbue</vt:lpstr>
      <vt:lpstr>Gilda Display</vt:lpstr>
      <vt:lpstr>Imbue Light</vt:lpstr>
      <vt:lpstr>Calibri</vt:lpstr>
      <vt:lpstr>Imbue SemiBold</vt:lpstr>
      <vt:lpstr>DM Serif Text</vt:lpstr>
      <vt:lpstr>Arial</vt:lpstr>
      <vt:lpstr>Anaheim</vt:lpstr>
      <vt:lpstr>Imbue Black</vt:lpstr>
      <vt:lpstr>Imbue ExtraBold</vt:lpstr>
      <vt:lpstr>Awareness Day Against Violence to Women by Slidesgo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ACER</dc:creator>
  <cp:lastModifiedBy>ACER</cp:lastModifiedBy>
  <cp:revision>2</cp:revision>
  <dcterms:modified xsi:type="dcterms:W3CDTF">2025-06-10T13:36:14Z</dcterms:modified>
</cp:coreProperties>
</file>