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11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38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4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7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99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5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58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91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99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06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CC06-4A65-43D0-8695-C2A1D609A3E4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C7C9-48C0-40E9-A1C4-A1F54C35F7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8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PLANETA ZEMLJA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IZRADILA JE:ARIA CVITANIĆ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13199"/>
            <a:ext cx="4115268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7378700" cy="1663699"/>
          </a:xfrm>
        </p:spPr>
        <p:txBody>
          <a:bodyPr/>
          <a:lstStyle/>
          <a:p>
            <a:r>
              <a:rPr lang="hr-HR" dirty="0" smtClean="0"/>
              <a:t>BOGATSTVA </a:t>
            </a:r>
            <a:r>
              <a:rPr lang="hr-HR" dirty="0" smtClean="0"/>
              <a:t>PLANETE ZEMLJE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5451" y="4160050"/>
            <a:ext cx="4044950" cy="26979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25626"/>
            <a:ext cx="4178299" cy="26589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31" y="4381498"/>
            <a:ext cx="4178302" cy="24765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663" y="1825625"/>
            <a:ext cx="2555873" cy="25558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32700" y="1825624"/>
            <a:ext cx="4149872" cy="25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8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ONEČIŠĆENJEM UNIŠTAVAMO NAŠ PLANET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87" y="1575836"/>
            <a:ext cx="7642225" cy="48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ČUVAJMO PRIRODU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1628696"/>
            <a:ext cx="7213600" cy="47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JOŠ MOŽEMO POMOĆI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6500"/>
            <a:ext cx="6260088" cy="3536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950633"/>
            <a:ext cx="5422900" cy="36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3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0542" y="340186"/>
            <a:ext cx="10515600" cy="1325563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solidFill>
                  <a:schemeClr val="accent6">
                    <a:lumMod val="75000"/>
                  </a:schemeClr>
                </a:solidFill>
              </a:rPr>
              <a:t>DAN PLANETA ZEMLJE</a:t>
            </a:r>
            <a:endParaRPr lang="hr-HR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8067" y="14276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22. travnja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8859"/>
          <a:stretch/>
        </p:blipFill>
        <p:spPr>
          <a:xfrm>
            <a:off x="3369732" y="2224618"/>
            <a:ext cx="4396317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u="sng" dirty="0" smtClean="0">
                <a:solidFill>
                  <a:srgbClr val="00B050"/>
                </a:solidFill>
              </a:rPr>
              <a:t>MOJA EKO PORUKA:</a:t>
            </a:r>
            <a:endParaRPr lang="hr-HR" sz="5400" b="1" u="sng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6765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 smtClean="0"/>
              <a:t>BACAJTE SMEĆE U KANTE, NE ZAGAĐUJTE OKOLIŠ!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97342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9300" y="3044825"/>
            <a:ext cx="10515600" cy="1325563"/>
          </a:xfrm>
        </p:spPr>
        <p:txBody>
          <a:bodyPr>
            <a:normAutofit/>
          </a:bodyPr>
          <a:lstStyle/>
          <a:p>
            <a:r>
              <a:rPr lang="hr-HR" sz="8000" b="1" dirty="0" smtClean="0"/>
              <a:t>HVALA NA PAŽNJI!</a:t>
            </a:r>
            <a:endParaRPr lang="hr-HR" sz="8000" b="1" dirty="0"/>
          </a:p>
        </p:txBody>
      </p:sp>
    </p:spTree>
    <p:extLst>
      <p:ext uri="{BB962C8B-B14F-4D97-AF65-F5344CB8AC3E}">
        <p14:creationId xmlns:p14="http://schemas.microsoft.com/office/powerpoint/2010/main" val="2413311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</Words>
  <Application>Microsoft Office PowerPoint</Application>
  <PresentationFormat>Široki zaslon</PresentationFormat>
  <Paragraphs>11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PLANETA ZEMLJA</vt:lpstr>
      <vt:lpstr>BOGATSTVA PLANETE ZEMLJE</vt:lpstr>
      <vt:lpstr>ONEČIŠĆENJEM UNIŠTAVAMO NAŠ PLANET</vt:lpstr>
      <vt:lpstr>ČUVAJMO PRIRODU</vt:lpstr>
      <vt:lpstr>KAKO JOŠ MOŽEMO POMOĆI </vt:lpstr>
      <vt:lpstr>DAN PLANETA ZEMLJE</vt:lpstr>
      <vt:lpstr>MOJA EKO PORUKA: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PLANETA ZEMLJA</dc:title>
  <dc:creator>Windows korisnik</dc:creator>
  <cp:lastModifiedBy>Nastavnik</cp:lastModifiedBy>
  <cp:revision>5</cp:revision>
  <dcterms:created xsi:type="dcterms:W3CDTF">2026-04-21T07:34:46Z</dcterms:created>
  <dcterms:modified xsi:type="dcterms:W3CDTF">2026-04-21T10:26:41Z</dcterms:modified>
</cp:coreProperties>
</file>