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743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13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073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510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374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747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478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915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979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533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400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5EBB4-4A28-42B5-8125-E516BC501ACA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6071-E42B-40A5-A71E-5CFD3BD050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151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53850" y="-333632"/>
            <a:ext cx="9144000" cy="2792627"/>
          </a:xfrm>
        </p:spPr>
        <p:txBody>
          <a:bodyPr/>
          <a:lstStyle/>
          <a:p>
            <a:r>
              <a:rPr lang="hr-HR" dirty="0" smtClean="0"/>
              <a:t>PLANETA ZEMLJA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994822" y="6351373"/>
            <a:ext cx="4913870" cy="506627"/>
          </a:xfrm>
        </p:spPr>
        <p:txBody>
          <a:bodyPr>
            <a:normAutofit/>
          </a:bodyPr>
          <a:lstStyle/>
          <a:p>
            <a:r>
              <a:rPr lang="hr-HR" dirty="0" smtClean="0"/>
              <a:t>IZRADILA: DONA LUKIĆ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372" y="2839221"/>
            <a:ext cx="3040416" cy="341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71351" y="315698"/>
            <a:ext cx="8746524" cy="1325563"/>
          </a:xfrm>
        </p:spPr>
        <p:txBody>
          <a:bodyPr/>
          <a:lstStyle/>
          <a:p>
            <a:r>
              <a:rPr lang="hr-HR" smtClean="0"/>
              <a:t>BOGATSTVA </a:t>
            </a:r>
            <a:r>
              <a:rPr lang="hr-HR" dirty="0" smtClean="0"/>
              <a:t>PLANETA ZEMLJE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97" y="1582686"/>
            <a:ext cx="3557361" cy="26680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27654" y="7463481"/>
            <a:ext cx="1392195" cy="104414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189520" y="4707923"/>
            <a:ext cx="5215395" cy="347149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038" y="1582686"/>
            <a:ext cx="3947840" cy="272659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188" y="1582686"/>
            <a:ext cx="3635460" cy="272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ONEČIŠĆEJNEM UNIŠTAVAMO NAŠ  PLANET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332" y="1690688"/>
            <a:ext cx="7083737" cy="43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6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556054"/>
            <a:ext cx="10515600" cy="1122277"/>
          </a:xfrm>
        </p:spPr>
        <p:txBody>
          <a:bodyPr/>
          <a:lstStyle/>
          <a:p>
            <a:r>
              <a:rPr lang="hr-HR" dirty="0" smtClean="0"/>
              <a:t>ČUVAJMO PRIRODU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048" y="1361689"/>
            <a:ext cx="6741383" cy="481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74" y="2857801"/>
            <a:ext cx="5511629" cy="367441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KAKO JOŠ MOŽEMO POMOĆI?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0" y="1581665"/>
            <a:ext cx="5929184" cy="33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91938" y="390063"/>
            <a:ext cx="10515600" cy="1325563"/>
          </a:xfrm>
        </p:spPr>
        <p:txBody>
          <a:bodyPr>
            <a:normAutofit/>
          </a:bodyPr>
          <a:lstStyle/>
          <a:p>
            <a:r>
              <a:rPr lang="hr-HR" sz="6000" b="1" dirty="0" smtClean="0">
                <a:solidFill>
                  <a:srgbClr val="92D050"/>
                </a:solidFill>
              </a:rPr>
              <a:t>DAN PALNETA ZEMLJE</a:t>
            </a:r>
            <a:endParaRPr lang="hr-HR" sz="6000" b="1" dirty="0">
              <a:solidFill>
                <a:srgbClr val="92D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04266" y="14192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4800" dirty="0" smtClean="0"/>
              <a:t>22. travnja</a:t>
            </a:r>
            <a:endParaRPr lang="hr-HR" sz="4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197" y="2181844"/>
            <a:ext cx="4560670" cy="455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7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  <a:latin typeface="+mn-lt"/>
              </a:rPr>
              <a:t>MOJA EKO PORUKA:</a:t>
            </a:r>
            <a:endParaRPr lang="hr-HR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66351" y="2777096"/>
            <a:ext cx="1124670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6000" dirty="0" smtClean="0"/>
              <a:t>MANJE KORISTITE NEOBNOVLJIVE IZVORE ENERGIJE!</a:t>
            </a:r>
            <a:endParaRPr lang="hr-HR" sz="6000" dirty="0"/>
          </a:p>
        </p:txBody>
      </p:sp>
    </p:spTree>
    <p:extLst>
      <p:ext uri="{BB962C8B-B14F-4D97-AF65-F5344CB8AC3E}">
        <p14:creationId xmlns:p14="http://schemas.microsoft.com/office/powerpoint/2010/main" val="41708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81897" y="2960044"/>
            <a:ext cx="10515600" cy="1325563"/>
          </a:xfrm>
        </p:spPr>
        <p:txBody>
          <a:bodyPr>
            <a:normAutofit/>
          </a:bodyPr>
          <a:lstStyle/>
          <a:p>
            <a:r>
              <a:rPr lang="hr-HR" sz="8000" dirty="0" smtClean="0">
                <a:latin typeface="+mn-lt"/>
              </a:rPr>
              <a:t>HVALA NA PAŽNJI!</a:t>
            </a:r>
            <a:endParaRPr lang="hr-HR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293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40</Words>
  <Application>Microsoft Office PowerPoint</Application>
  <PresentationFormat>Široki zaslon</PresentationFormat>
  <Paragraphs>11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sustava Office</vt:lpstr>
      <vt:lpstr>PLANETA ZEMLJA</vt:lpstr>
      <vt:lpstr>BOGATSTVA PLANETA ZEMLJE</vt:lpstr>
      <vt:lpstr>ONEČIŠĆEJNEM UNIŠTAVAMO NAŠ  PLANET </vt:lpstr>
      <vt:lpstr>ČUVAJMO PRIRODU</vt:lpstr>
      <vt:lpstr>KAKO JOŠ MOŽEMO POMOĆI?</vt:lpstr>
      <vt:lpstr>DAN PALNETA ZEMLJE</vt:lpstr>
      <vt:lpstr>MOJA EKO PORUKA: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PLANETA ZEMLJA</dc:title>
  <dc:creator>Windows korisnik</dc:creator>
  <cp:lastModifiedBy>Nastavnik</cp:lastModifiedBy>
  <cp:revision>10</cp:revision>
  <dcterms:created xsi:type="dcterms:W3CDTF">2026-04-21T07:31:07Z</dcterms:created>
  <dcterms:modified xsi:type="dcterms:W3CDTF">2026-04-21T10:30:27Z</dcterms:modified>
</cp:coreProperties>
</file>