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31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0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77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5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528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8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93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50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9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83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AF3DE-DFE7-47A1-B928-B88FC0A47D9B}" type="datetimeFigureOut">
              <a:rPr lang="hr-HR" smtClean="0"/>
              <a:t>21.4.2026.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D7E4-E823-45D1-8EF0-1403607F9D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27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06500" y="-1316037"/>
            <a:ext cx="9144000" cy="2387600"/>
          </a:xfrm>
        </p:spPr>
        <p:txBody>
          <a:bodyPr/>
          <a:lstStyle/>
          <a:p>
            <a:r>
              <a:rPr lang="hr-HR" dirty="0" smtClean="0"/>
              <a:t>PLANETA ZEMLJA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12100" y="6438900"/>
            <a:ext cx="4419600" cy="508000"/>
          </a:xfrm>
        </p:spPr>
        <p:txBody>
          <a:bodyPr/>
          <a:lstStyle/>
          <a:p>
            <a:r>
              <a:rPr lang="hr-HR" dirty="0" smtClean="0"/>
              <a:t>IZRADILA:DORIS.M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1294"/>
            <a:ext cx="6794500" cy="41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3900" y="-6389"/>
            <a:ext cx="10515600" cy="1158875"/>
          </a:xfrm>
        </p:spPr>
        <p:txBody>
          <a:bodyPr/>
          <a:lstStyle/>
          <a:p>
            <a:r>
              <a:rPr lang="hr-HR" dirty="0" smtClean="0"/>
              <a:t>BOGATSTVO PLANETA ZEMLJE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322407"/>
            <a:ext cx="4394200" cy="23573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00" y="1466850"/>
            <a:ext cx="6076950" cy="45577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3849687"/>
            <a:ext cx="3619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60500" y="180976"/>
            <a:ext cx="9271000" cy="16938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ONEČIŠĆENJEM UNIŠTAVAMO NAŠ OKOLIŠ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74838"/>
            <a:ext cx="8559800" cy="48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ČUVAJMO PRIRODU!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1620044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0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JOŠ MOŽEMO POMOĆI?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690688"/>
            <a:ext cx="66675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8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-806189"/>
            <a:ext cx="9144000" cy="2387600"/>
          </a:xfrm>
        </p:spPr>
        <p:txBody>
          <a:bodyPr/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DAN PALNETA ZEMLJE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7498" y="1592351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/>
              <a:t>22. travnja</a:t>
            </a:r>
            <a:endParaRPr lang="hr-HR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50" y="2222269"/>
            <a:ext cx="4635731" cy="46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MOJA EKO PORUKA: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>
                <a:solidFill>
                  <a:srgbClr val="00B050"/>
                </a:solidFill>
              </a:rPr>
              <a:t>DA BISMO MOGLI ŽIVJETI NA PALNETI ZEMLJI, MORAMO JE ČUVATI I PAZITI!</a:t>
            </a:r>
            <a:endParaRPr lang="hr-HR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2300" y="2892425"/>
            <a:ext cx="10515600" cy="1325563"/>
          </a:xfrm>
        </p:spPr>
        <p:txBody>
          <a:bodyPr>
            <a:normAutofit/>
          </a:bodyPr>
          <a:lstStyle/>
          <a:p>
            <a:r>
              <a:rPr lang="hr-HR" sz="7200" dirty="0" smtClean="0"/>
              <a:t>HVALA NA PAŽNJI!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1006221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46</Words>
  <Application>Microsoft Office PowerPoint</Application>
  <PresentationFormat>Široki zaslon</PresentationFormat>
  <Paragraphs>11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PLANETA ZEMLJA</vt:lpstr>
      <vt:lpstr>BOGATSTVO PLANETA ZEMLJE</vt:lpstr>
      <vt:lpstr>ONEČIŠĆENJEM UNIŠTAVAMO NAŠ OKOLIŠ</vt:lpstr>
      <vt:lpstr>ČUVAJMO PRIRODU!</vt:lpstr>
      <vt:lpstr>KAKO JOŠ MOŽEMO POMOĆI?</vt:lpstr>
      <vt:lpstr>DAN PALNETA ZEMLJE</vt:lpstr>
      <vt:lpstr>MOJA EKO PORUKA: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PLANETA ZEMLJA</dc:title>
  <dc:creator>Windows korisnik</dc:creator>
  <cp:lastModifiedBy>Nastavnik</cp:lastModifiedBy>
  <cp:revision>6</cp:revision>
  <dcterms:created xsi:type="dcterms:W3CDTF">2026-04-21T07:30:37Z</dcterms:created>
  <dcterms:modified xsi:type="dcterms:W3CDTF">2026-04-21T10:15:19Z</dcterms:modified>
</cp:coreProperties>
</file>