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6A5-D575-434D-B1AD-E7213012426F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ED9E-7A2A-481B-A8C1-5968E00F1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329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6A5-D575-434D-B1AD-E7213012426F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ED9E-7A2A-481B-A8C1-5968E00F1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929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6A5-D575-434D-B1AD-E7213012426F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ED9E-7A2A-481B-A8C1-5968E00F1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39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6A5-D575-434D-B1AD-E7213012426F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ED9E-7A2A-481B-A8C1-5968E00F1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94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6A5-D575-434D-B1AD-E7213012426F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ED9E-7A2A-481B-A8C1-5968E00F1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137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6A5-D575-434D-B1AD-E7213012426F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ED9E-7A2A-481B-A8C1-5968E00F1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861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6A5-D575-434D-B1AD-E7213012426F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ED9E-7A2A-481B-A8C1-5968E00F1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091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6A5-D575-434D-B1AD-E7213012426F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ED9E-7A2A-481B-A8C1-5968E00F1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26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6A5-D575-434D-B1AD-E7213012426F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ED9E-7A2A-481B-A8C1-5968E00F1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128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6A5-D575-434D-B1AD-E7213012426F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ED9E-7A2A-481B-A8C1-5968E00F1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7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6A5-D575-434D-B1AD-E7213012426F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ED9E-7A2A-481B-A8C1-5968E00F1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986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C56A5-D575-434D-B1AD-E7213012426F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AED9E-7A2A-481B-A8C1-5968E00F1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298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PLANETA ZEMLJA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168900" y="6184900"/>
            <a:ext cx="10121900" cy="2006600"/>
          </a:xfrm>
        </p:spPr>
        <p:txBody>
          <a:bodyPr/>
          <a:lstStyle/>
          <a:p>
            <a:r>
              <a:rPr lang="hr-HR" dirty="0" smtClean="0"/>
              <a:t>IZRADIO: JOSIP JANKOVIĆ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44" y="3786981"/>
            <a:ext cx="4221956" cy="28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BOGATSTVA PLANETA ZEMLJA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38200" y="1690688"/>
            <a:ext cx="4222409" cy="22225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35" y="3913189"/>
            <a:ext cx="4293938" cy="27940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50" y="2154238"/>
            <a:ext cx="5880100" cy="38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1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ONEČIŠČENJEM UNIŠTAVAMO NAŠ PLANET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100" y="1397000"/>
            <a:ext cx="10261600" cy="53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2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ČUVAJMO PRIRODU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445" y="1825625"/>
            <a:ext cx="81351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5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JOŠ MOŽEMO POMOĆI?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366562"/>
            <a:ext cx="7937500" cy="49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9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9556" y="-897630"/>
            <a:ext cx="9144000" cy="2387600"/>
          </a:xfrm>
        </p:spPr>
        <p:txBody>
          <a:bodyPr/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DAN PALNETA ZEMLJE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24741" y="1489970"/>
            <a:ext cx="9144000" cy="1655762"/>
          </a:xfrm>
        </p:spPr>
        <p:txBody>
          <a:bodyPr>
            <a:normAutofit/>
          </a:bodyPr>
          <a:lstStyle/>
          <a:p>
            <a:r>
              <a:rPr lang="hr-HR" sz="4800" dirty="0" smtClean="0"/>
              <a:t>22.travnja</a:t>
            </a:r>
            <a:endParaRPr lang="hr-HR" sz="4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616" y="2317851"/>
            <a:ext cx="42862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0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/>
              <a:t>MOJA EKO PORUKA:</a:t>
            </a:r>
            <a:endParaRPr lang="hr-HR" sz="6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600" dirty="0" smtClean="0"/>
              <a:t>DRAGI LJUDI, ČUVAJTE SVOJU PLANETU ZEMLJU!</a:t>
            </a:r>
            <a:endParaRPr lang="hr-HR" sz="6600" dirty="0"/>
          </a:p>
        </p:txBody>
      </p:sp>
    </p:spTree>
    <p:extLst>
      <p:ext uri="{BB962C8B-B14F-4D97-AF65-F5344CB8AC3E}">
        <p14:creationId xmlns:p14="http://schemas.microsoft.com/office/powerpoint/2010/main" val="12906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98700" y="2638425"/>
            <a:ext cx="10515600" cy="1325563"/>
          </a:xfrm>
        </p:spPr>
        <p:txBody>
          <a:bodyPr>
            <a:normAutofit/>
          </a:bodyPr>
          <a:lstStyle/>
          <a:p>
            <a:r>
              <a:rPr lang="hr-HR" sz="6600" b="1" dirty="0" smtClean="0"/>
              <a:t>HVALA NA PAŽNJI!</a:t>
            </a:r>
            <a:endParaRPr lang="hr-HR" sz="6600" b="1" dirty="0"/>
          </a:p>
        </p:txBody>
      </p:sp>
    </p:spTree>
    <p:extLst>
      <p:ext uri="{BB962C8B-B14F-4D97-AF65-F5344CB8AC3E}">
        <p14:creationId xmlns:p14="http://schemas.microsoft.com/office/powerpoint/2010/main" val="255693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40</Words>
  <Application>Microsoft Office PowerPoint</Application>
  <PresentationFormat>Široki zaslon</PresentationFormat>
  <Paragraphs>11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PLANETA ZEMLJA</vt:lpstr>
      <vt:lpstr>BOGATSTVA PLANETA ZEMLJA</vt:lpstr>
      <vt:lpstr>ONEČIŠČENJEM UNIŠTAVAMO NAŠ PLANET</vt:lpstr>
      <vt:lpstr>ČUVAJMO PRIRODU</vt:lpstr>
      <vt:lpstr>KAKO JOŠ MOŽEMO POMOĆI?</vt:lpstr>
      <vt:lpstr>DAN PALNETA ZEMLJE</vt:lpstr>
      <vt:lpstr>MOJA EKO PORUKA: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PLANETA ZEMLJA</dc:title>
  <dc:creator>Windows korisnik</dc:creator>
  <cp:lastModifiedBy>Nastavnik</cp:lastModifiedBy>
  <cp:revision>6</cp:revision>
  <dcterms:created xsi:type="dcterms:W3CDTF">2026-04-21T07:32:00Z</dcterms:created>
  <dcterms:modified xsi:type="dcterms:W3CDTF">2026-04-21T10:17:26Z</dcterms:modified>
</cp:coreProperties>
</file>