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585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7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30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136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804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676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949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256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164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646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106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6C2C7-BF5E-4E89-A043-F28D881C1AF2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A4BC4-6C9B-4DC8-8997-07622B12C5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825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mtClean="0"/>
              <a:t>PLANETA ZEMLJA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096000" y="6451600"/>
            <a:ext cx="7721600" cy="406400"/>
          </a:xfrm>
        </p:spPr>
        <p:txBody>
          <a:bodyPr>
            <a:normAutofit lnSpcReduction="10000"/>
          </a:bodyPr>
          <a:lstStyle/>
          <a:p>
            <a:r>
              <a:rPr lang="hr-HR" smtClean="0"/>
              <a:t>IZRADIO MARKO ARNERIĆ NIKOLIĆ</a:t>
            </a:r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076"/>
            <a:ext cx="3598922" cy="35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9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BOGATSTVA PLANETA ZEMLJE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39900"/>
            <a:ext cx="3996267" cy="29972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5600"/>
            <a:ext cx="3911600" cy="29337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86" y="3975100"/>
            <a:ext cx="4466313" cy="25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ONEČIŠTENJEM UNIŠTAVAMO NAŠ PLANET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2175933"/>
            <a:ext cx="4646613" cy="309774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0" y="2167467"/>
            <a:ext cx="4692650" cy="31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9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ČUVAJMO PRIRODU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" y="1801911"/>
            <a:ext cx="6817427" cy="44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6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KAKO JOŠ MOŽEMO POMOĆI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" y="1804987"/>
            <a:ext cx="7053007" cy="46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7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82931" y="-689811"/>
            <a:ext cx="9144000" cy="2387600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DAN PLANETA ZEMLJE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82931" y="1590358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dirty="0" smtClean="0"/>
              <a:t>22</a:t>
            </a:r>
            <a:r>
              <a:rPr lang="hr-HR" sz="4400" dirty="0"/>
              <a:t>.</a:t>
            </a:r>
            <a:r>
              <a:rPr lang="hr-HR" sz="4400" dirty="0" smtClean="0"/>
              <a:t> travnja</a:t>
            </a:r>
            <a:endParaRPr lang="hr-HR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02" y="2276342"/>
            <a:ext cx="4124457" cy="41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MOJA EKO PORUKA: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6000" smtClean="0"/>
              <a:t>ČUVAJMO NAŠU ZEMLJU I BACAJMO SMEĆE U KOŠ!</a:t>
            </a:r>
            <a:endParaRPr lang="hr-HR" sz="6000"/>
          </a:p>
        </p:txBody>
      </p:sp>
    </p:spTree>
    <p:extLst>
      <p:ext uri="{BB962C8B-B14F-4D97-AF65-F5344CB8AC3E}">
        <p14:creationId xmlns:p14="http://schemas.microsoft.com/office/powerpoint/2010/main" val="88789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40000" y="3032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7200" smtClean="0"/>
              <a:t>HVALA NA PAŽNJI!</a:t>
            </a:r>
            <a:endParaRPr lang="hr-HR" sz="7200"/>
          </a:p>
        </p:txBody>
      </p:sp>
    </p:spTree>
    <p:extLst>
      <p:ext uri="{BB962C8B-B14F-4D97-AF65-F5344CB8AC3E}">
        <p14:creationId xmlns:p14="http://schemas.microsoft.com/office/powerpoint/2010/main" val="456175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42</Words>
  <Application>Microsoft Office PowerPoint</Application>
  <PresentationFormat>Široki zaslon</PresentationFormat>
  <Paragraphs>11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PLANETA ZEMLJA</vt:lpstr>
      <vt:lpstr>BOGATSTVA PLANETA ZEMLJE</vt:lpstr>
      <vt:lpstr>ONEČIŠTENJEM UNIŠTAVAMO NAŠ PLANET</vt:lpstr>
      <vt:lpstr>ČUVAJMO PRIRODU</vt:lpstr>
      <vt:lpstr>KAKO JOŠ MOŽEMO POMOĆI</vt:lpstr>
      <vt:lpstr>DAN PLANETA ZEMLJE</vt:lpstr>
      <vt:lpstr>MOJA EKO PORUKA: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PLANETA ZEMLJA</dc:title>
  <dc:creator>Windows korisnik</dc:creator>
  <cp:lastModifiedBy>Nastavnik</cp:lastModifiedBy>
  <cp:revision>6</cp:revision>
  <dcterms:created xsi:type="dcterms:W3CDTF">2026-04-21T07:30:12Z</dcterms:created>
  <dcterms:modified xsi:type="dcterms:W3CDTF">2026-04-21T10:23:58Z</dcterms:modified>
</cp:coreProperties>
</file>