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4" r:id="rId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3552-2332-4FA2-9A2B-2B53C7FF2D2F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66B9-39FE-4408-8E18-0274401B77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58035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3552-2332-4FA2-9A2B-2B53C7FF2D2F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66B9-39FE-4408-8E18-0274401B77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32249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3552-2332-4FA2-9A2B-2B53C7FF2D2F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66B9-39FE-4408-8E18-0274401B77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04852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3552-2332-4FA2-9A2B-2B53C7FF2D2F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66B9-39FE-4408-8E18-0274401B77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9380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3552-2332-4FA2-9A2B-2B53C7FF2D2F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66B9-39FE-4408-8E18-0274401B77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8374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3552-2332-4FA2-9A2B-2B53C7FF2D2F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66B9-39FE-4408-8E18-0274401B77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376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3552-2332-4FA2-9A2B-2B53C7FF2D2F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66B9-39FE-4408-8E18-0274401B77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7504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3552-2332-4FA2-9A2B-2B53C7FF2D2F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66B9-39FE-4408-8E18-0274401B77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6365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3552-2332-4FA2-9A2B-2B53C7FF2D2F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66B9-39FE-4408-8E18-0274401B77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1078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3552-2332-4FA2-9A2B-2B53C7FF2D2F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66B9-39FE-4408-8E18-0274401B77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4541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A3552-2332-4FA2-9A2B-2B53C7FF2D2F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866B9-39FE-4408-8E18-0274401B77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78171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A3552-2332-4FA2-9A2B-2B53C7FF2D2F}" type="datetimeFigureOut">
              <a:rPr lang="hr-HR" smtClean="0"/>
              <a:t>21.4.2026.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866B9-39FE-4408-8E18-0274401B77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675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422400" y="-134937"/>
            <a:ext cx="9144000" cy="2387600"/>
          </a:xfrm>
        </p:spPr>
        <p:txBody>
          <a:bodyPr/>
          <a:lstStyle/>
          <a:p>
            <a:r>
              <a:rPr lang="hr-HR" dirty="0" smtClean="0"/>
              <a:t>PLANETA ZEMLJA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041900" y="6230938"/>
            <a:ext cx="9144000" cy="1655762"/>
          </a:xfrm>
        </p:spPr>
        <p:txBody>
          <a:bodyPr/>
          <a:lstStyle/>
          <a:p>
            <a:r>
              <a:rPr lang="hr-HR" dirty="0" smtClean="0"/>
              <a:t>IZRADILA: TONKA GALETOVIĆ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l="12542" t="8434" r="12069" b="4905"/>
          <a:stretch/>
        </p:blipFill>
        <p:spPr>
          <a:xfrm>
            <a:off x="1581732" y="2252663"/>
            <a:ext cx="4412668" cy="474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66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899" y="2896145"/>
            <a:ext cx="5654163" cy="376944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BOGATSTVA </a:t>
            </a:r>
            <a:r>
              <a:rPr lang="hr-HR" dirty="0" smtClean="0"/>
              <a:t>PLANETE ZEMLJE 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67038" y="1439146"/>
            <a:ext cx="4778602" cy="319635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39" y="3911228"/>
            <a:ext cx="4894661" cy="275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06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ONEČIŠĆENJEM UNIŠTAVAMO NAŠ PLANET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838325"/>
            <a:ext cx="10515600" cy="4351338"/>
          </a:xfrm>
        </p:spPr>
        <p:txBody>
          <a:bodyPr/>
          <a:lstStyle/>
          <a:p>
            <a:r>
              <a:rPr lang="hr-HR" dirty="0" smtClean="0"/>
              <a:t>SVA MORA , OCEANI , RIJEKE , POTOCI I ŠUME SU ONEČIŠĆENI.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44" y="2606015"/>
            <a:ext cx="5793386" cy="383288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06014"/>
            <a:ext cx="5513617" cy="383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24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ČUVAJMO PRIRODU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1666876"/>
            <a:ext cx="10515600" cy="4351338"/>
          </a:xfrm>
        </p:spPr>
        <p:txBody>
          <a:bodyPr/>
          <a:lstStyle/>
          <a:p>
            <a:r>
              <a:rPr lang="hr-HR" dirty="0" smtClean="0"/>
              <a:t>MORAMO ČUVATI PLANETU ZEMLJU JER JE TO NAŠ DOM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0" y="2306511"/>
            <a:ext cx="6604000" cy="439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88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KAKO JOŠ MOŽEMO POMOĆI?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MOŽEMO POMOĆI SADNJOM BILJAKA I RECIKLIRANJEM SMEĆA TAKO DA NEMA SMEĆA U PRIRODI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19400"/>
            <a:ext cx="3721100" cy="37211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074" y="2819401"/>
            <a:ext cx="5578926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47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374371" y="-1005695"/>
            <a:ext cx="9144000" cy="2387600"/>
          </a:xfrm>
        </p:spPr>
        <p:txBody>
          <a:bodyPr/>
          <a:lstStyle/>
          <a:p>
            <a:r>
              <a:rPr lang="hr-HR" b="1" dirty="0" smtClean="0">
                <a:solidFill>
                  <a:schemeClr val="accent6">
                    <a:lumMod val="75000"/>
                  </a:schemeClr>
                </a:solidFill>
              </a:rPr>
              <a:t>DAN PALANETA ZEMLJE</a:t>
            </a:r>
            <a:endParaRPr lang="hr-H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90502" y="1473980"/>
            <a:ext cx="9144000" cy="1655762"/>
          </a:xfrm>
        </p:spPr>
        <p:txBody>
          <a:bodyPr>
            <a:normAutofit/>
          </a:bodyPr>
          <a:lstStyle/>
          <a:p>
            <a:r>
              <a:rPr lang="hr-HR" sz="4800" dirty="0" smtClean="0"/>
              <a:t>22. travnja</a:t>
            </a:r>
            <a:endParaRPr lang="hr-HR" sz="4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514" y="2251364"/>
            <a:ext cx="4341841" cy="434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96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MOJA EKO PORUKA: 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4800" dirty="0" smtClean="0">
                <a:solidFill>
                  <a:schemeClr val="accent6">
                    <a:lumMod val="75000"/>
                  </a:schemeClr>
                </a:solidFill>
              </a:rPr>
              <a:t>MORAMO ČUVATI PLANETU ZEMLJU JER JE TO NAŠ DOM. </a:t>
            </a:r>
          </a:p>
          <a:p>
            <a:r>
              <a:rPr lang="hr-HR" sz="4800" dirty="0" smtClean="0">
                <a:solidFill>
                  <a:schemeClr val="accent6">
                    <a:lumMod val="75000"/>
                  </a:schemeClr>
                </a:solidFill>
              </a:rPr>
              <a:t>ONA NAM JE JEDINI DOM. </a:t>
            </a:r>
          </a:p>
          <a:p>
            <a:r>
              <a:rPr lang="hr-HR" sz="4800" dirty="0" smtClean="0">
                <a:solidFill>
                  <a:schemeClr val="accent6">
                    <a:lumMod val="75000"/>
                  </a:schemeClr>
                </a:solidFill>
              </a:rPr>
              <a:t>ČISTITE PRIRODU I NE BACAJTE SMEĆE.</a:t>
            </a:r>
            <a:endParaRPr lang="hr-HR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53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823700" cy="3114675"/>
          </a:xfrm>
        </p:spPr>
        <p:txBody>
          <a:bodyPr/>
          <a:lstStyle/>
          <a:p>
            <a:r>
              <a:rPr lang="hr-HR" dirty="0" smtClean="0"/>
              <a:t>HVALA </a:t>
            </a:r>
            <a:r>
              <a:rPr lang="hr-HR" dirty="0"/>
              <a:t>NA </a:t>
            </a:r>
            <a:r>
              <a:rPr lang="hr-HR" dirty="0" smtClean="0"/>
              <a:t>PAŽNJI!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01" y="2637367"/>
            <a:ext cx="6159500" cy="410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615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92</Words>
  <Application>Microsoft Office PowerPoint</Application>
  <PresentationFormat>Široki zaslon</PresentationFormat>
  <Paragraphs>16</Paragraphs>
  <Slides>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sustava Office</vt:lpstr>
      <vt:lpstr>PLANETA ZEMLJA</vt:lpstr>
      <vt:lpstr>BOGATSTVA PLANETE ZEMLJE </vt:lpstr>
      <vt:lpstr>ONEČIŠĆENJEM UNIŠTAVAMO NAŠ PLANET</vt:lpstr>
      <vt:lpstr>ČUVAJMO PRIRODU</vt:lpstr>
      <vt:lpstr>KAKO JOŠ MOŽEMO POMOĆI?</vt:lpstr>
      <vt:lpstr>DAN PALANETA ZEMLJE</vt:lpstr>
      <vt:lpstr>MOJA EKO PORUKA: 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PLANETA ZEMLJA</dc:title>
  <dc:creator>Korisnik</dc:creator>
  <cp:lastModifiedBy>Nastavnik</cp:lastModifiedBy>
  <cp:revision>5</cp:revision>
  <dcterms:created xsi:type="dcterms:W3CDTF">2026-04-21T07:31:23Z</dcterms:created>
  <dcterms:modified xsi:type="dcterms:W3CDTF">2026-04-21T10:13:24Z</dcterms:modified>
</cp:coreProperties>
</file>